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1" r:id="rId6"/>
    <p:sldMasterId id="2147483683" r:id="rId7"/>
  </p:sldMasterIdLst>
  <p:notesMasterIdLst>
    <p:notesMasterId r:id="rId33"/>
  </p:notesMasterIdLst>
  <p:sldIdLst>
    <p:sldId id="256" r:id="rId8"/>
    <p:sldId id="272" r:id="rId9"/>
    <p:sldId id="273" r:id="rId10"/>
    <p:sldId id="274" r:id="rId11"/>
    <p:sldId id="310" r:id="rId12"/>
    <p:sldId id="258" r:id="rId13"/>
    <p:sldId id="311" r:id="rId14"/>
    <p:sldId id="312" r:id="rId15"/>
    <p:sldId id="291" r:id="rId16"/>
    <p:sldId id="286" r:id="rId17"/>
    <p:sldId id="266" r:id="rId18"/>
    <p:sldId id="294" r:id="rId19"/>
    <p:sldId id="296" r:id="rId20"/>
    <p:sldId id="295" r:id="rId21"/>
    <p:sldId id="299" r:id="rId22"/>
    <p:sldId id="313" r:id="rId23"/>
    <p:sldId id="264" r:id="rId24"/>
    <p:sldId id="314" r:id="rId25"/>
    <p:sldId id="257" r:id="rId26"/>
    <p:sldId id="260" r:id="rId27"/>
    <p:sldId id="316" r:id="rId28"/>
    <p:sldId id="317" r:id="rId29"/>
    <p:sldId id="309" r:id="rId30"/>
    <p:sldId id="279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06" autoAdjust="0"/>
  </p:normalViewPr>
  <p:slideViewPr>
    <p:cSldViewPr snapToGrid="0">
      <p:cViewPr varScale="1">
        <p:scale>
          <a:sx n="48" d="100"/>
          <a:sy n="48" d="100"/>
        </p:scale>
        <p:origin x="136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050B3-AE3E-426E-AE2F-2D9A399CC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9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5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3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Hai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7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Chia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lớp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thành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2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phần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nửa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lớp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ý a,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nửa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lớp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ý b</a:t>
            </a:r>
          </a:p>
          <a:p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HS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hđ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nhân</a:t>
            </a:r>
            <a:endParaRPr lang="en-US" b="0" i="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HS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thi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đua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bảng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trình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bày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nhận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xét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chéo</a:t>
            </a:r>
            <a:r>
              <a:rPr lang="en-US" b="0" i="0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HĐ3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SGK-T13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1HS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487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98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4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04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6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3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2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8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973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07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59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582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746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03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32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77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15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095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72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0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60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25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90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06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84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79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70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8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719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73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3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03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30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24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8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619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27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6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64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99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30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3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2" r:id="rId3"/>
    <p:sldLayoutId id="2147483701" r:id="rId4"/>
    <p:sldLayoutId id="214748370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2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704" r:id="rId3"/>
    <p:sldLayoutId id="2147483703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1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1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6" r:id="rId2"/>
    <p:sldLayoutId id="2147483695" r:id="rId3"/>
    <p:sldLayoutId id="2147483685" r:id="rId4"/>
    <p:sldLayoutId id="2147483699" r:id="rId5"/>
    <p:sldLayoutId id="2147483698" r:id="rId6"/>
    <p:sldLayoutId id="2147483697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6.wmf"/><Relationship Id="rId4" Type="http://schemas.openxmlformats.org/officeDocument/2006/relationships/notesSlide" Target="../notesSlides/notesSlide9.xml"/><Relationship Id="rId9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8.bin"/><Relationship Id="rId12" Type="http://schemas.microsoft.com/office/2007/relationships/hdphoto" Target="../media/hdphoto4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e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oleObject" Target="../embeddings/oleObject2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58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5.wdp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56.png"/><Relationship Id="rId10" Type="http://schemas.openxmlformats.org/officeDocument/2006/relationships/image" Target="../media/image57.emf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60.gif"/><Relationship Id="rId18" Type="http://schemas.openxmlformats.org/officeDocument/2006/relationships/image" Target="../media/image64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61.gif"/><Relationship Id="rId17" Type="http://schemas.openxmlformats.org/officeDocument/2006/relationships/image" Target="../media/image68.gif"/><Relationship Id="rId2" Type="http://schemas.openxmlformats.org/officeDocument/2006/relationships/audio" Target="../media/media6.mp3"/><Relationship Id="rId16" Type="http://schemas.openxmlformats.org/officeDocument/2006/relationships/image" Target="../media/image67.gif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37.xml"/><Relationship Id="rId5" Type="http://schemas.microsoft.com/office/2007/relationships/media" Target="../media/media8.mp3"/><Relationship Id="rId15" Type="http://schemas.openxmlformats.org/officeDocument/2006/relationships/image" Target="../media/image66.gif"/><Relationship Id="rId10" Type="http://schemas.openxmlformats.org/officeDocument/2006/relationships/audio" Target="../media/media10.mp3"/><Relationship Id="rId19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microsoft.com/office/2007/relationships/hdphoto" Target="../media/hdphoto6.wdp"/><Relationship Id="rId18" Type="http://schemas.openxmlformats.org/officeDocument/2006/relationships/oleObject" Target="../embeddings/oleObject24.bin"/><Relationship Id="rId3" Type="http://schemas.openxmlformats.org/officeDocument/2006/relationships/audio" Target="../media/audio5.wav"/><Relationship Id="rId21" Type="http://schemas.openxmlformats.org/officeDocument/2006/relationships/image" Target="../media/image76.wmf"/><Relationship Id="rId7" Type="http://schemas.openxmlformats.org/officeDocument/2006/relationships/image" Target="../media/image61.gif"/><Relationship Id="rId12" Type="http://schemas.openxmlformats.org/officeDocument/2006/relationships/image" Target="../media/image72.png"/><Relationship Id="rId17" Type="http://schemas.openxmlformats.org/officeDocument/2006/relationships/image" Target="../media/image74.wmf"/><Relationship Id="rId2" Type="http://schemas.openxmlformats.org/officeDocument/2006/relationships/audio" Target="../media/audio4.wav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gif"/><Relationship Id="rId11" Type="http://schemas.openxmlformats.org/officeDocument/2006/relationships/image" Target="../media/image71.gif"/><Relationship Id="rId5" Type="http://schemas.openxmlformats.org/officeDocument/2006/relationships/audio" Target="../media/audio7.wav"/><Relationship Id="rId15" Type="http://schemas.openxmlformats.org/officeDocument/2006/relationships/image" Target="../media/image73.gif"/><Relationship Id="rId23" Type="http://schemas.openxmlformats.org/officeDocument/2006/relationships/image" Target="../media/image77.wmf"/><Relationship Id="rId10" Type="http://schemas.openxmlformats.org/officeDocument/2006/relationships/image" Target="../media/image68.gif"/><Relationship Id="rId19" Type="http://schemas.openxmlformats.org/officeDocument/2006/relationships/image" Target="../media/image75.wmf"/><Relationship Id="rId4" Type="http://schemas.openxmlformats.org/officeDocument/2006/relationships/audio" Target="../media/audio6.wav"/><Relationship Id="rId9" Type="http://schemas.openxmlformats.org/officeDocument/2006/relationships/image" Target="../media/image70.gif"/><Relationship Id="rId14" Type="http://schemas.openxmlformats.org/officeDocument/2006/relationships/image" Target="../media/image64.png"/><Relationship Id="rId22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4.gif"/><Relationship Id="rId5" Type="http://schemas.openxmlformats.org/officeDocument/2006/relationships/image" Target="../media/image11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64.png"/><Relationship Id="rId18" Type="http://schemas.openxmlformats.org/officeDocument/2006/relationships/image" Target="../media/image80.wmf"/><Relationship Id="rId3" Type="http://schemas.openxmlformats.org/officeDocument/2006/relationships/audio" Target="../media/audio6.wav"/><Relationship Id="rId21" Type="http://schemas.openxmlformats.org/officeDocument/2006/relationships/oleObject" Target="../embeddings/oleObject30.bin"/><Relationship Id="rId7" Type="http://schemas.openxmlformats.org/officeDocument/2006/relationships/image" Target="../media/image60.gif"/><Relationship Id="rId12" Type="http://schemas.microsoft.com/office/2007/relationships/hdphoto" Target="../media/hdphoto6.wdp"/><Relationship Id="rId17" Type="http://schemas.openxmlformats.org/officeDocument/2006/relationships/oleObject" Target="../embeddings/oleObject28.bin"/><Relationship Id="rId2" Type="http://schemas.openxmlformats.org/officeDocument/2006/relationships/audio" Target="../media/audio4.wav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gif"/><Relationship Id="rId11" Type="http://schemas.openxmlformats.org/officeDocument/2006/relationships/image" Target="../media/image72.png"/><Relationship Id="rId24" Type="http://schemas.openxmlformats.org/officeDocument/2006/relationships/image" Target="../media/image83.wmf"/><Relationship Id="rId5" Type="http://schemas.openxmlformats.org/officeDocument/2006/relationships/image" Target="../media/image69.gif"/><Relationship Id="rId15" Type="http://schemas.openxmlformats.org/officeDocument/2006/relationships/oleObject" Target="../embeddings/oleObject27.bin"/><Relationship Id="rId23" Type="http://schemas.openxmlformats.org/officeDocument/2006/relationships/oleObject" Target="../embeddings/oleObject31.bin"/><Relationship Id="rId10" Type="http://schemas.openxmlformats.org/officeDocument/2006/relationships/image" Target="../media/image71.gif"/><Relationship Id="rId19" Type="http://schemas.openxmlformats.org/officeDocument/2006/relationships/oleObject" Target="../embeddings/oleObject29.bin"/><Relationship Id="rId4" Type="http://schemas.openxmlformats.org/officeDocument/2006/relationships/audio" Target="../media/audio7.wav"/><Relationship Id="rId9" Type="http://schemas.openxmlformats.org/officeDocument/2006/relationships/image" Target="../media/image68.gif"/><Relationship Id="rId14" Type="http://schemas.openxmlformats.org/officeDocument/2006/relationships/image" Target="../media/image78.gif"/><Relationship Id="rId22" Type="http://schemas.openxmlformats.org/officeDocument/2006/relationships/image" Target="../media/image8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microsoft.com/office/2007/relationships/hdphoto" Target="../media/hdphoto6.wdp"/><Relationship Id="rId18" Type="http://schemas.openxmlformats.org/officeDocument/2006/relationships/oleObject" Target="../embeddings/oleObject33.bin"/><Relationship Id="rId3" Type="http://schemas.openxmlformats.org/officeDocument/2006/relationships/audio" Target="../media/audio5.wav"/><Relationship Id="rId21" Type="http://schemas.openxmlformats.org/officeDocument/2006/relationships/image" Target="../media/image86.wmf"/><Relationship Id="rId7" Type="http://schemas.openxmlformats.org/officeDocument/2006/relationships/image" Target="../media/image61.gif"/><Relationship Id="rId12" Type="http://schemas.openxmlformats.org/officeDocument/2006/relationships/image" Target="../media/image72.png"/><Relationship Id="rId17" Type="http://schemas.openxmlformats.org/officeDocument/2006/relationships/image" Target="../media/image84.wmf"/><Relationship Id="rId2" Type="http://schemas.openxmlformats.org/officeDocument/2006/relationships/audio" Target="../media/audio4.wav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gif"/><Relationship Id="rId11" Type="http://schemas.openxmlformats.org/officeDocument/2006/relationships/image" Target="../media/image71.gif"/><Relationship Id="rId5" Type="http://schemas.openxmlformats.org/officeDocument/2006/relationships/audio" Target="../media/audio7.wav"/><Relationship Id="rId15" Type="http://schemas.openxmlformats.org/officeDocument/2006/relationships/image" Target="../media/image73.gif"/><Relationship Id="rId23" Type="http://schemas.openxmlformats.org/officeDocument/2006/relationships/image" Target="../media/image87.wmf"/><Relationship Id="rId10" Type="http://schemas.openxmlformats.org/officeDocument/2006/relationships/image" Target="../media/image68.gif"/><Relationship Id="rId19" Type="http://schemas.openxmlformats.org/officeDocument/2006/relationships/image" Target="../media/image85.wmf"/><Relationship Id="rId4" Type="http://schemas.openxmlformats.org/officeDocument/2006/relationships/audio" Target="../media/audio6.wav"/><Relationship Id="rId9" Type="http://schemas.openxmlformats.org/officeDocument/2006/relationships/image" Target="../media/image70.gif"/><Relationship Id="rId14" Type="http://schemas.openxmlformats.org/officeDocument/2006/relationships/image" Target="../media/image64.png"/><Relationship Id="rId22" Type="http://schemas.openxmlformats.org/officeDocument/2006/relationships/oleObject" Target="../embeddings/oleObject3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image" Target="../media/image61.gif"/><Relationship Id="rId12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gif"/><Relationship Id="rId11" Type="http://schemas.openxmlformats.org/officeDocument/2006/relationships/image" Target="../media/image71.gif"/><Relationship Id="rId5" Type="http://schemas.openxmlformats.org/officeDocument/2006/relationships/audio" Target="../media/audio7.wav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4" Type="http://schemas.openxmlformats.org/officeDocument/2006/relationships/audio" Target="../media/audio6.wav"/><Relationship Id="rId9" Type="http://schemas.openxmlformats.org/officeDocument/2006/relationships/image" Target="../media/image70.gif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18" Type="http://schemas.openxmlformats.org/officeDocument/2006/relationships/image" Target="../media/image27.em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H9-C10-Tiết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0912DAF-C887-A9CD-81E2-F6746A6D9E0D}"/>
              </a:ext>
            </a:extLst>
          </p:cNvPr>
          <p:cNvSpPr txBox="1"/>
          <p:nvPr/>
        </p:nvSpPr>
        <p:spPr>
          <a:xfrm>
            <a:off x="919013" y="723833"/>
            <a:ext cx="9808857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kính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10cm.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centimét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?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462552-4DE9-9F7D-797A-312B358E6B95}"/>
              </a:ext>
            </a:extLst>
          </p:cNvPr>
          <p:cNvSpPr txBox="1"/>
          <p:nvPr/>
        </p:nvSpPr>
        <p:spPr>
          <a:xfrm>
            <a:off x="5143500" y="1746952"/>
            <a:ext cx="346619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Giải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:</a:t>
            </a:r>
            <a:endParaRPr lang="en-US" sz="28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F82E57-9883-9DD3-902D-205A4183FC58}"/>
              </a:ext>
            </a:extLst>
          </p:cNvPr>
          <p:cNvGrpSpPr/>
          <p:nvPr/>
        </p:nvGrpSpPr>
        <p:grpSpPr>
          <a:xfrm>
            <a:off x="1040136" y="2587979"/>
            <a:ext cx="8845987" cy="582542"/>
            <a:chOff x="1040136" y="2587979"/>
            <a:chExt cx="8845987" cy="5825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FF606A-EF24-1B5A-557E-6ABBA8EF5875}"/>
                </a:ext>
              </a:extLst>
            </p:cNvPr>
            <p:cNvSpPr txBox="1"/>
            <p:nvPr/>
          </p:nvSpPr>
          <p:spPr>
            <a:xfrm>
              <a:off x="1040136" y="2587979"/>
              <a:ext cx="7453992" cy="548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Diện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DengXian" panose="02010600030101010101" pitchFamily="2" charset="-122"/>
                </a:rPr>
                <a:t>:</a:t>
              </a: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B2E35AAF-A1E6-F25E-5F83-1DD8388463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5121131"/>
                </p:ext>
              </p:extLst>
            </p:nvPr>
          </p:nvGraphicFramePr>
          <p:xfrm>
            <a:off x="4622801" y="2637151"/>
            <a:ext cx="5263322" cy="533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55453" imgH="228414" progId="Equation.DSMT4">
                    <p:embed/>
                  </p:oleObj>
                </mc:Choice>
                <mc:Fallback>
                  <p:oleObj name="Equation" r:id="rId5" imgW="2255453" imgH="228414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22801" y="2637151"/>
                          <a:ext cx="5263322" cy="5333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57928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4940809" y="166593"/>
            <a:ext cx="3055172" cy="986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(SGK-T108)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!!4">
            <a:extLst>
              <a:ext uri="{FF2B5EF4-FFF2-40B4-BE49-F238E27FC236}">
                <a16:creationId xmlns:a16="http://schemas.microsoft.com/office/drawing/2014/main" id="{B3625C8E-7811-232D-B421-34944DE84949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4208A-9685-9D46-42C6-405116D097E7}"/>
              </a:ext>
            </a:extLst>
          </p:cNvPr>
          <p:cNvSpPr txBox="1"/>
          <p:nvPr/>
        </p:nvSpPr>
        <p:spPr>
          <a:xfrm>
            <a:off x="763024" y="1382156"/>
            <a:ext cx="10547184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11, 12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450g,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70cm.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centimét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9D497F-FBFE-EF9D-60CA-19A05B12D7F2}"/>
              </a:ext>
            </a:extLst>
          </p:cNvPr>
          <p:cNvGrpSpPr/>
          <p:nvPr/>
        </p:nvGrpSpPr>
        <p:grpSpPr>
          <a:xfrm>
            <a:off x="1975885" y="4044675"/>
            <a:ext cx="7523213" cy="562028"/>
            <a:chOff x="2453663" y="1207059"/>
            <a:chExt cx="7523213" cy="562028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DA8E12EE-C6C6-EEBA-84F1-7734034181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9192782"/>
                </p:ext>
              </p:extLst>
            </p:nvPr>
          </p:nvGraphicFramePr>
          <p:xfrm>
            <a:off x="7222436" y="1297927"/>
            <a:ext cx="970875" cy="471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31613" imgH="203112" progId="Equation.DSMT4">
                    <p:embed/>
                  </p:oleObj>
                </mc:Choice>
                <mc:Fallback>
                  <p:oleObj name="Equation" r:id="rId3" imgW="431613" imgH="203112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D6177B4-5F2A-263E-703D-A1FD14419D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2436" y="1297927"/>
                          <a:ext cx="970875" cy="47116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0BD323D9-0C6F-291D-8639-2DBEF3508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663" y="1207059"/>
              <a:ext cx="752321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chu vi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khoảng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3" name="Rectangle 4">
            <a:extLst>
              <a:ext uri="{FF2B5EF4-FFF2-40B4-BE49-F238E27FC236}">
                <a16:creationId xmlns:a16="http://schemas.microsoft.com/office/drawing/2014/main" id="{859F3FE4-5182-3976-9708-27530D79D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765" y="3555027"/>
            <a:ext cx="962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B45192B-9DEA-19FA-0955-6B4D64741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82178"/>
              </p:ext>
            </p:extLst>
          </p:nvPr>
        </p:nvGraphicFramePr>
        <p:xfrm>
          <a:off x="3368000" y="4552824"/>
          <a:ext cx="3766519" cy="92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0200" imgH="393700" progId="Equation.DSMT4">
                  <p:embed/>
                </p:oleObj>
              </mc:Choice>
              <mc:Fallback>
                <p:oleObj name="Equation" r:id="rId5" imgW="1600200" imgH="3937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705810A-01DE-A2B0-99F1-FCD79B6BA0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000" y="4552824"/>
                        <a:ext cx="3766519" cy="9230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3F94FFE-1400-1D25-B4AF-090011898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434808"/>
              </p:ext>
            </p:extLst>
          </p:nvPr>
        </p:nvGraphicFramePr>
        <p:xfrm>
          <a:off x="2529770" y="5765280"/>
          <a:ext cx="5591310" cy="110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74900" imgH="469900" progId="Equation.DSMT4">
                  <p:embed/>
                </p:oleObj>
              </mc:Choice>
              <mc:Fallback>
                <p:oleObj name="Equation" r:id="rId7" imgW="2374900" imgH="4699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555FE8D-05D7-EB24-BFA6-DEF7E8E228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9770" y="5765280"/>
                        <a:ext cx="5591310" cy="1106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6">
            <a:extLst>
              <a:ext uri="{FF2B5EF4-FFF2-40B4-BE49-F238E27FC236}">
                <a16:creationId xmlns:a16="http://schemas.microsoft.com/office/drawing/2014/main" id="{ECD14E52-BA74-3736-AC96-EB54CA38B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378" y="5321461"/>
            <a:ext cx="7636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3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198691" y="9389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973497" y="763006"/>
            <a:ext cx="4450389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(SGK-T108)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35476C-57F4-E37F-4757-AC677A0FBE16}"/>
              </a:ext>
            </a:extLst>
          </p:cNvPr>
          <p:cNvGrpSpPr/>
          <p:nvPr/>
        </p:nvGrpSpPr>
        <p:grpSpPr>
          <a:xfrm>
            <a:off x="505777" y="1284959"/>
            <a:ext cx="7065615" cy="3885487"/>
            <a:chOff x="808891" y="2514730"/>
            <a:chExt cx="7780719" cy="388548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E7EE102-DED8-A2EA-ADD6-589D4D724FBC}"/>
                </a:ext>
              </a:extLst>
            </p:cNvPr>
            <p:cNvSpPr txBox="1"/>
            <p:nvPr/>
          </p:nvSpPr>
          <p:spPr>
            <a:xfrm>
              <a:off x="808891" y="2514730"/>
              <a:ext cx="7780719" cy="388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2R.</a:t>
              </a:r>
            </a:p>
            <a:p>
              <a:pPr algn="just">
                <a:lnSpc>
                  <a:spcPct val="13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36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36).</a:t>
              </a:r>
            </a:p>
            <a:p>
              <a:pPr algn="just">
                <a:lnSpc>
                  <a:spcPct val="13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32ACD3A-B8E9-3F50-399A-E5A3B48CB4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642417"/>
                </p:ext>
              </p:extLst>
            </p:nvPr>
          </p:nvGraphicFramePr>
          <p:xfrm>
            <a:off x="1667890" y="4846218"/>
            <a:ext cx="300647" cy="830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9973" imgH="552149" progId="Equation.DSMT4">
                    <p:embed/>
                  </p:oleObj>
                </mc:Choice>
                <mc:Fallback>
                  <p:oleObj name="Equation" r:id="rId3" imgW="199973" imgH="55214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67890" y="4846218"/>
                          <a:ext cx="300647" cy="8303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3FB01A0-1C3D-B344-20B0-6A52D2C65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277" y="464876"/>
            <a:ext cx="3776788" cy="43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08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AC2E6D-8F74-2EF8-4266-6058D2ED44B3}"/>
              </a:ext>
            </a:extLst>
          </p:cNvPr>
          <p:cNvGrpSpPr/>
          <p:nvPr/>
        </p:nvGrpSpPr>
        <p:grpSpPr>
          <a:xfrm>
            <a:off x="1469261" y="4115700"/>
            <a:ext cx="9452704" cy="1361091"/>
            <a:chOff x="1347818" y="898695"/>
            <a:chExt cx="9452704" cy="13610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190B9C-BDB5-33AA-6A23-684F1954918C}"/>
                </a:ext>
              </a:extLst>
            </p:cNvPr>
            <p:cNvSpPr txBox="1"/>
            <p:nvPr/>
          </p:nvSpPr>
          <p:spPr>
            <a:xfrm>
              <a:off x="1347818" y="906209"/>
              <a:ext cx="9452704" cy="1156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còn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bằng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chiều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bằng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817EF40-E521-9A7F-7340-562033D5CF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7964999"/>
                </p:ext>
              </p:extLst>
            </p:nvPr>
          </p:nvGraphicFramePr>
          <p:xfrm>
            <a:off x="6705246" y="898695"/>
            <a:ext cx="285750" cy="831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86058" imgH="832025" progId="Equation.DSMT4">
                    <p:embed/>
                  </p:oleObj>
                </mc:Choice>
                <mc:Fallback>
                  <p:oleObj name="Equation" r:id="rId5" imgW="286058" imgH="832025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96F0BB0E-0221-7D5B-A6DA-52718982E4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705246" y="898695"/>
                          <a:ext cx="285750" cy="831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49841892-9C8C-C5F0-FF34-686F34DCF5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4269185"/>
                </p:ext>
              </p:extLst>
            </p:nvPr>
          </p:nvGraphicFramePr>
          <p:xfrm>
            <a:off x="4234190" y="1521601"/>
            <a:ext cx="285749" cy="738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52280" imgH="393480" progId="Equation.DSMT4">
                    <p:embed/>
                  </p:oleObj>
                </mc:Choice>
                <mc:Fallback>
                  <p:oleObj name="Equation" r:id="rId7" imgW="15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234190" y="1521601"/>
                          <a:ext cx="285749" cy="7381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EF908E-E56B-7EB0-6297-8382AE219A48}"/>
              </a:ext>
            </a:extLst>
          </p:cNvPr>
          <p:cNvGrpSpPr/>
          <p:nvPr/>
        </p:nvGrpSpPr>
        <p:grpSpPr>
          <a:xfrm>
            <a:off x="1254285" y="5287455"/>
            <a:ext cx="8295336" cy="970219"/>
            <a:chOff x="2239032" y="2629225"/>
            <a:chExt cx="8295336" cy="970219"/>
          </a:xfrm>
          <a:noFill/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B2FF43A3-93AB-F709-432E-EB8D83F908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0373344"/>
                </p:ext>
              </p:extLst>
            </p:nvPr>
          </p:nvGraphicFramePr>
          <p:xfrm>
            <a:off x="8800649" y="2629225"/>
            <a:ext cx="1693069" cy="970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85800" imgH="393480" progId="Equation.DSMT4">
                    <p:embed/>
                  </p:oleObj>
                </mc:Choice>
                <mc:Fallback>
                  <p:oleObj name="Equation" r:id="rId9" imgW="685800" imgH="39348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00649" y="2629225"/>
                          <a:ext cx="1693069" cy="9702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FAB1205-AE03-040F-8EA2-67BF926E9DDB}"/>
                </a:ext>
              </a:extLst>
            </p:cNvPr>
            <p:cNvGrpSpPr/>
            <p:nvPr/>
          </p:nvGrpSpPr>
          <p:grpSpPr>
            <a:xfrm>
              <a:off x="2239032" y="2818074"/>
              <a:ext cx="8295336" cy="523220"/>
              <a:chOff x="2239032" y="2818074"/>
              <a:chExt cx="8295336" cy="523220"/>
            </a:xfrm>
            <a:grpFill/>
          </p:grpSpPr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0279F14F-E5AB-287D-1F3E-86603D1F9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032" y="2818074"/>
                <a:ext cx="8295336" cy="52322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        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26" name="Object 25">
                <a:extLst>
                  <a:ext uri="{FF2B5EF4-FFF2-40B4-BE49-F238E27FC236}">
                    <a16:creationId xmlns:a16="http://schemas.microsoft.com/office/drawing/2014/main" id="{9A9F7C92-C9E9-EAFD-458F-0CE4AA7402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3511762"/>
                  </p:ext>
                </p:extLst>
              </p:nvPr>
            </p:nvGraphicFramePr>
            <p:xfrm>
              <a:off x="7790394" y="2858338"/>
              <a:ext cx="441325" cy="4429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64880" imgH="164880" progId="Equation.DSMT4">
                      <p:embed/>
                    </p:oleObj>
                  </mc:Choice>
                  <mc:Fallback>
                    <p:oleObj name="Equation" r:id="rId11" imgW="164880" imgH="164880" progId="Equation.DSMT4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90394" y="2858338"/>
                            <a:ext cx="441325" cy="44291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9" name="5580184049147">
            <a:hlinkClick r:id="" action="ppaction://media"/>
            <a:extLst>
              <a:ext uri="{FF2B5EF4-FFF2-40B4-BE49-F238E27FC236}">
                <a16:creationId xmlns:a16="http://schemas.microsoft.com/office/drawing/2014/main" id="{F58A9C11-CF27-BCB6-2039-57F667200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7470" y="99749"/>
            <a:ext cx="6861367" cy="41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2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D9E5E2-A627-D89F-6A7A-4E3F81DD4BB2}"/>
              </a:ext>
            </a:extLst>
          </p:cNvPr>
          <p:cNvGrpSpPr/>
          <p:nvPr/>
        </p:nvGrpSpPr>
        <p:grpSpPr>
          <a:xfrm>
            <a:off x="446678" y="365737"/>
            <a:ext cx="10917445" cy="3246530"/>
            <a:chOff x="446678" y="365737"/>
            <a:chExt cx="10917445" cy="3246530"/>
          </a:xfrm>
        </p:grpSpPr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B41D3D82-BEA8-C0A8-74A6-A9773BF3A6FE}"/>
                </a:ext>
              </a:extLst>
            </p:cNvPr>
            <p:cNvSpPr/>
            <p:nvPr/>
          </p:nvSpPr>
          <p:spPr>
            <a:xfrm>
              <a:off x="645767" y="436036"/>
              <a:ext cx="1708283" cy="6622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E7EE102-DED8-A2EA-ADD6-589D4D724FBC}"/>
                </a:ext>
              </a:extLst>
            </p:cNvPr>
            <p:cNvSpPr txBox="1"/>
            <p:nvPr/>
          </p:nvSpPr>
          <p:spPr>
            <a:xfrm>
              <a:off x="446678" y="365737"/>
              <a:ext cx="10917445" cy="324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7cm,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mm.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centimét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33F4BF-8427-A787-26FD-C85367DFFC10}"/>
              </a:ext>
            </a:extLst>
          </p:cNvPr>
          <p:cNvGrpSpPr/>
          <p:nvPr/>
        </p:nvGrpSpPr>
        <p:grpSpPr>
          <a:xfrm>
            <a:off x="1169219" y="3994752"/>
            <a:ext cx="2756702" cy="523220"/>
            <a:chOff x="2549665" y="3520032"/>
            <a:chExt cx="2756702" cy="523220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9269260-322D-C124-79B5-93F7DAF6A4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6155302"/>
                </p:ext>
              </p:extLst>
            </p:nvPr>
          </p:nvGraphicFramePr>
          <p:xfrm>
            <a:off x="3241123" y="3582285"/>
            <a:ext cx="2065244" cy="459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41960" imgH="209349" progId="Equation.DSMT4">
                    <p:embed/>
                  </p:oleObj>
                </mc:Choice>
                <mc:Fallback>
                  <p:oleObj name="Equation" r:id="rId3" imgW="941960" imgH="20934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41123" y="3582285"/>
                          <a:ext cx="2065244" cy="459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Hộp Văn bản 22">
              <a:extLst>
                <a:ext uri="{FF2B5EF4-FFF2-40B4-BE49-F238E27FC236}">
                  <a16:creationId xmlns:a16="http://schemas.microsoft.com/office/drawing/2014/main" id="{385B1DBA-9D81-B2BB-C078-38400A134EF5}"/>
                </a:ext>
              </a:extLst>
            </p:cNvPr>
            <p:cNvSpPr txBox="1"/>
            <p:nvPr/>
          </p:nvSpPr>
          <p:spPr>
            <a:xfrm>
              <a:off x="2549665" y="3520032"/>
              <a:ext cx="1184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69BE31-ECE9-3681-3725-2CBA93522E29}"/>
              </a:ext>
            </a:extLst>
          </p:cNvPr>
          <p:cNvSpPr txBox="1"/>
          <p:nvPr/>
        </p:nvSpPr>
        <p:spPr>
          <a:xfrm>
            <a:off x="1169219" y="4842192"/>
            <a:ext cx="7453222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772710C-25EF-3325-ACF9-366AD061F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450556"/>
              </p:ext>
            </p:extLst>
          </p:nvPr>
        </p:nvGraphicFramePr>
        <p:xfrm>
          <a:off x="6805600" y="4601278"/>
          <a:ext cx="4577463" cy="997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1080" imgH="466180" progId="Equation.DSMT4">
                  <p:embed/>
                </p:oleObj>
              </mc:Choice>
              <mc:Fallback>
                <p:oleObj name="Equation" r:id="rId5" imgW="2141080" imgH="4661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05600" y="4601278"/>
                        <a:ext cx="4577463" cy="997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Hộp Văn bản 22">
            <a:extLst>
              <a:ext uri="{FF2B5EF4-FFF2-40B4-BE49-F238E27FC236}">
                <a16:creationId xmlns:a16="http://schemas.microsoft.com/office/drawing/2014/main" id="{866A56C6-7077-38F8-2556-1F4F7E7FB34C}"/>
              </a:ext>
            </a:extLst>
          </p:cNvPr>
          <p:cNvSpPr txBox="1"/>
          <p:nvPr/>
        </p:nvSpPr>
        <p:spPr>
          <a:xfrm>
            <a:off x="2841136" y="3217368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u="sng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86129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26435" cy="63362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ADAA8-2E2E-2017-13CD-9A96DD999662}"/>
              </a:ext>
            </a:extLst>
          </p:cNvPr>
          <p:cNvSpPr txBox="1"/>
          <p:nvPr/>
        </p:nvSpPr>
        <p:spPr>
          <a:xfrm>
            <a:off x="4892495" y="4809901"/>
            <a:ext cx="196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E692A-BEDD-426B-E104-4390FE22872B}"/>
              </a:ext>
            </a:extLst>
          </p:cNvPr>
          <p:cNvGrpSpPr/>
          <p:nvPr/>
        </p:nvGrpSpPr>
        <p:grpSpPr>
          <a:xfrm>
            <a:off x="692167" y="5294204"/>
            <a:ext cx="10823620" cy="533860"/>
            <a:chOff x="1017180" y="5480677"/>
            <a:chExt cx="10823620" cy="5338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8F542F-5944-3D07-4CAF-AC91740BFF84}"/>
                </a:ext>
              </a:extLst>
            </p:cNvPr>
            <p:cNvSpPr txBox="1"/>
            <p:nvPr/>
          </p:nvSpPr>
          <p:spPr>
            <a:xfrm>
              <a:off x="1017180" y="5480677"/>
              <a:ext cx="8946090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thám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D0A76EA1-B2BE-E056-8651-317F2BAA9D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2678263"/>
                </p:ext>
              </p:extLst>
            </p:nvPr>
          </p:nvGraphicFramePr>
          <p:xfrm>
            <a:off x="7758764" y="5503857"/>
            <a:ext cx="4082036" cy="510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03342" imgH="237766" progId="Equation.DSMT4">
                    <p:embed/>
                  </p:oleObj>
                </mc:Choice>
                <mc:Fallback>
                  <p:oleObj name="Equation" r:id="rId7" imgW="1903342" imgH="23776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58764" y="5503857"/>
                          <a:ext cx="4082036" cy="5106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DABA8E-02A2-2014-5B8B-2AD406E4D97C}"/>
              </a:ext>
            </a:extLst>
          </p:cNvPr>
          <p:cNvGrpSpPr/>
          <p:nvPr/>
        </p:nvGrpSpPr>
        <p:grpSpPr>
          <a:xfrm>
            <a:off x="595267" y="5976418"/>
            <a:ext cx="9038855" cy="541519"/>
            <a:chOff x="1191823" y="5572013"/>
            <a:chExt cx="9038855" cy="54151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C57012-1435-3CE6-85F3-FE6DE0024AE3}"/>
                </a:ext>
              </a:extLst>
            </p:cNvPr>
            <p:cNvSpPr txBox="1"/>
            <p:nvPr/>
          </p:nvSpPr>
          <p:spPr>
            <a:xfrm>
              <a:off x="1191823" y="5572013"/>
              <a:ext cx="90388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bóng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thám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800" dirty="0"/>
            </a:p>
          </p:txBody>
        </p:sp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860C54FB-6A80-346A-83AA-855F5306E8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0114933"/>
                </p:ext>
              </p:extLst>
            </p:nvPr>
          </p:nvGraphicFramePr>
          <p:xfrm>
            <a:off x="8493270" y="5613797"/>
            <a:ext cx="1359279" cy="4997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47036" imgH="237766" progId="Equation.DSMT4">
                    <p:embed/>
                  </p:oleObj>
                </mc:Choice>
                <mc:Fallback>
                  <p:oleObj name="Equation" r:id="rId9" imgW="647036" imgH="23776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493270" y="5613797"/>
                          <a:ext cx="1359279" cy="4997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E3B16B-5989-577D-D8A4-5DAFF671D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3535" y="762767"/>
            <a:ext cx="3562350" cy="25812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46EBA-04DB-E5B4-5D2A-664184C2FBAB}"/>
              </a:ext>
            </a:extLst>
          </p:cNvPr>
          <p:cNvGrpSpPr/>
          <p:nvPr/>
        </p:nvGrpSpPr>
        <p:grpSpPr>
          <a:xfrm>
            <a:off x="595267" y="539016"/>
            <a:ext cx="10747758" cy="4523456"/>
            <a:chOff x="595267" y="527444"/>
            <a:chExt cx="10747758" cy="452345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3DAAE0E-3564-FA8E-D902-9DB13C78A2BF}"/>
                </a:ext>
              </a:extLst>
            </p:cNvPr>
            <p:cNvGrpSpPr/>
            <p:nvPr/>
          </p:nvGrpSpPr>
          <p:grpSpPr>
            <a:xfrm>
              <a:off x="595267" y="527444"/>
              <a:ext cx="7018268" cy="3246530"/>
              <a:chOff x="595267" y="527444"/>
              <a:chExt cx="7018268" cy="324653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95267" y="527444"/>
                <a:ext cx="7018268" cy="324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bong bay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6F24C895-984E-E59E-A48D-64C1D6943FF4}"/>
                  </a:ext>
                </a:extLst>
              </p:cNvPr>
              <p:cNvSpPr/>
              <p:nvPr/>
            </p:nvSpPr>
            <p:spPr>
              <a:xfrm>
                <a:off x="692167" y="599250"/>
                <a:ext cx="3164216" cy="584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(SGK-T109)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01D3B5-2ECB-A346-03F6-837EB5A9D006}"/>
                </a:ext>
              </a:extLst>
            </p:cNvPr>
            <p:cNvSpPr txBox="1"/>
            <p:nvPr/>
          </p:nvSpPr>
          <p:spPr>
            <a:xfrm>
              <a:off x="595267" y="3088696"/>
              <a:ext cx="10747758" cy="1962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m.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268872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3396E-EABE-A069-1C26-7B59ECCA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5680" y="539016"/>
            <a:ext cx="2514600" cy="3343275"/>
          </a:xfrm>
          <a:prstGeom prst="rect">
            <a:avLst/>
          </a:prstGeom>
        </p:spPr>
      </p:pic>
      <p:sp>
        <p:nvSpPr>
          <p:cNvPr id="42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5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039091" cy="58448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9545" y="597474"/>
            <a:ext cx="8739571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cm.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692167" y="738056"/>
            <a:ext cx="2991937" cy="481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(SGK-T109)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ADAA8-2E2E-2017-13CD-9A96DD999662}"/>
              </a:ext>
            </a:extLst>
          </p:cNvPr>
          <p:cNvSpPr txBox="1"/>
          <p:nvPr/>
        </p:nvSpPr>
        <p:spPr>
          <a:xfrm>
            <a:off x="692167" y="3882291"/>
            <a:ext cx="196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C171DB-0A7E-1A52-A9D0-E4342DD572A0}"/>
              </a:ext>
            </a:extLst>
          </p:cNvPr>
          <p:cNvGrpSpPr/>
          <p:nvPr/>
        </p:nvGrpSpPr>
        <p:grpSpPr>
          <a:xfrm>
            <a:off x="1826953" y="3902399"/>
            <a:ext cx="7210193" cy="521440"/>
            <a:chOff x="557707" y="3635436"/>
            <a:chExt cx="7210193" cy="5214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D968C6-4891-4FB1-AF05-B696D2DC8CF0}"/>
                </a:ext>
              </a:extLst>
            </p:cNvPr>
            <p:cNvSpPr txBox="1"/>
            <p:nvPr/>
          </p:nvSpPr>
          <p:spPr>
            <a:xfrm>
              <a:off x="557707" y="3635436"/>
              <a:ext cx="612475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733F695-8952-B3E7-3AFB-55BAFB1480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461780"/>
                </p:ext>
              </p:extLst>
            </p:nvPr>
          </p:nvGraphicFramePr>
          <p:xfrm>
            <a:off x="5672167" y="3717072"/>
            <a:ext cx="2095733" cy="439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99147" imgH="209349" progId="Equation.DSMT4">
                    <p:embed/>
                  </p:oleObj>
                </mc:Choice>
                <mc:Fallback>
                  <p:oleObj name="Equation" r:id="rId9" imgW="999147" imgH="20934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672167" y="3717072"/>
                          <a:ext cx="2095733" cy="4398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46F44C-3E6B-18CC-C97D-8ED0BBBFF1E3}"/>
              </a:ext>
            </a:extLst>
          </p:cNvPr>
          <p:cNvGrpSpPr/>
          <p:nvPr/>
        </p:nvGrpSpPr>
        <p:grpSpPr>
          <a:xfrm>
            <a:off x="1195619" y="4559150"/>
            <a:ext cx="9483200" cy="796409"/>
            <a:chOff x="1023340" y="4306204"/>
            <a:chExt cx="9483200" cy="7964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976C2-018A-F2AC-47E6-CB6315336B8A}"/>
                </a:ext>
              </a:extLst>
            </p:cNvPr>
            <p:cNvSpPr txBox="1"/>
            <p:nvPr/>
          </p:nvSpPr>
          <p:spPr>
            <a:xfrm>
              <a:off x="1023340" y="4404353"/>
              <a:ext cx="6124754" cy="515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579EB2C5-172E-2AEC-F48B-E78367B69B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9443641"/>
                </p:ext>
              </p:extLst>
            </p:nvPr>
          </p:nvGraphicFramePr>
          <p:xfrm>
            <a:off x="5522664" y="4306204"/>
            <a:ext cx="4983876" cy="796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502902" imgH="399634" progId="Equation.DSMT4">
                    <p:embed/>
                  </p:oleObj>
                </mc:Choice>
                <mc:Fallback>
                  <p:oleObj name="Equation" r:id="rId11" imgW="2502902" imgH="399634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522664" y="4306204"/>
                          <a:ext cx="4983876" cy="7964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57DD5F7-568E-E13E-A753-E01E4FEAB159}"/>
              </a:ext>
            </a:extLst>
          </p:cNvPr>
          <p:cNvSpPr txBox="1"/>
          <p:nvPr/>
        </p:nvSpPr>
        <p:spPr>
          <a:xfrm>
            <a:off x="1195619" y="5424044"/>
            <a:ext cx="6124754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36D75CA-4719-581D-05F1-D250F1AF81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800960"/>
              </p:ext>
            </p:extLst>
          </p:nvPr>
        </p:nvGraphicFramePr>
        <p:xfrm>
          <a:off x="1826953" y="5900070"/>
          <a:ext cx="7394192" cy="85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390840" imgH="393480" progId="Equation.DSMT4">
                  <p:embed/>
                </p:oleObj>
              </mc:Choice>
              <mc:Fallback>
                <p:oleObj name="Equation" r:id="rId13" imgW="3390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26953" y="5900070"/>
                        <a:ext cx="7394192" cy="857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56087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4" grpId="0"/>
      <p:bldP spid="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92623" y="153087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642211" y="8462"/>
            <a:ext cx="8074178" cy="1255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409491" y="1560674"/>
            <a:ext cx="147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346738" y="2386697"/>
            <a:ext cx="1149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439022" y="2506309"/>
            <a:ext cx="1114948" cy="53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5D73801-0C75-70F6-252B-D40D0881D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639196"/>
              </p:ext>
            </p:extLst>
          </p:nvPr>
        </p:nvGraphicFramePr>
        <p:xfrm>
          <a:off x="10036089" y="1620202"/>
          <a:ext cx="13763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58720" imgH="177480" progId="Equation.DSMT4">
                  <p:embed/>
                </p:oleObj>
              </mc:Choice>
              <mc:Fallback>
                <p:oleObj name="Equation" r:id="rId16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036089" y="1620202"/>
                        <a:ext cx="13763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6BF6C8-261C-8147-6B8C-BCFC15CD3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769131"/>
              </p:ext>
            </p:extLst>
          </p:nvPr>
        </p:nvGraphicFramePr>
        <p:xfrm>
          <a:off x="5853500" y="1512791"/>
          <a:ext cx="1477829" cy="49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09480" imgH="203040" progId="Equation.DSMT4">
                  <p:embed/>
                </p:oleObj>
              </mc:Choice>
              <mc:Fallback>
                <p:oleObj name="Equation" r:id="rId18" imgW="609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53500" y="1512791"/>
                        <a:ext cx="1477829" cy="492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51066F8-5742-6C49-5E17-FB47F4F3BA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293745"/>
              </p:ext>
            </p:extLst>
          </p:nvPr>
        </p:nvGraphicFramePr>
        <p:xfrm>
          <a:off x="5884863" y="2349500"/>
          <a:ext cx="15621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09480" imgH="203040" progId="Equation.DSMT4">
                  <p:embed/>
                </p:oleObj>
              </mc:Choice>
              <mc:Fallback>
                <p:oleObj name="Equation" r:id="rId20" imgW="609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84863" y="2349500"/>
                        <a:ext cx="15621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B28538E-B763-5CA3-2E92-6411364F5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727535"/>
              </p:ext>
            </p:extLst>
          </p:nvPr>
        </p:nvGraphicFramePr>
        <p:xfrm>
          <a:off x="9996496" y="2308248"/>
          <a:ext cx="1562101" cy="931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60240" imgH="393480" progId="Equation.DSMT4">
                  <p:embed/>
                </p:oleObj>
              </mc:Choice>
              <mc:Fallback>
                <p:oleObj name="Equation" r:id="rId22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996496" y="2308248"/>
                        <a:ext cx="1562101" cy="931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2" grpId="0" build="allAtOnce"/>
      <p:bldP spid="8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73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8437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73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85780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73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2497135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73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4186653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lowchart: Alternate Process 4">
            <a:hlinkClick r:id="rId13" action="ppaction://hlinksldjump"/>
          </p:cNvPr>
          <p:cNvSpPr/>
          <p:nvPr/>
        </p:nvSpPr>
        <p:spPr>
          <a:xfrm>
            <a:off x="308610" y="6252210"/>
            <a:ext cx="1588770" cy="47516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6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587110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66931" y="1596963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39022" y="1600186"/>
            <a:ext cx="79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29499" y="2480058"/>
            <a:ext cx="85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439022" y="2498130"/>
            <a:ext cx="1196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C0992B2-D6A6-7BE0-9B98-05BA4762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4271" y="7716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469A90C-01FF-EA5A-6326-A3ED27482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763036"/>
              </p:ext>
            </p:extLst>
          </p:nvPr>
        </p:nvGraphicFramePr>
        <p:xfrm>
          <a:off x="8885521" y="174611"/>
          <a:ext cx="1553878" cy="80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61760" imgH="393480" progId="Equation.DSMT4">
                  <p:embed/>
                </p:oleObj>
              </mc:Choice>
              <mc:Fallback>
                <p:oleObj name="Equation" r:id="rId15" imgW="7617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521" y="174611"/>
                        <a:ext cx="1553878" cy="802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76B933-0EDE-8877-4C63-772B107A2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193046"/>
              </p:ext>
            </p:extLst>
          </p:nvPr>
        </p:nvGraphicFramePr>
        <p:xfrm>
          <a:off x="6031811" y="1674881"/>
          <a:ext cx="1543032" cy="485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47640" imgH="203040" progId="Equation.DSMT4">
                  <p:embed/>
                </p:oleObj>
              </mc:Choice>
              <mc:Fallback>
                <p:oleObj name="Equation" r:id="rId17" imgW="647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31811" y="1674881"/>
                        <a:ext cx="1543032" cy="485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0689708-3594-0977-02A1-C8A084984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373258"/>
              </p:ext>
            </p:extLst>
          </p:nvPr>
        </p:nvGraphicFramePr>
        <p:xfrm>
          <a:off x="9883775" y="1655763"/>
          <a:ext cx="154305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47640" imgH="203040" progId="Equation.DSMT4">
                  <p:embed/>
                </p:oleObj>
              </mc:Choice>
              <mc:Fallback>
                <p:oleObj name="Equation" r:id="rId19" imgW="647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883775" y="1655763"/>
                        <a:ext cx="1543050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744B875-AD22-34C8-686E-578DC73E6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465299"/>
              </p:ext>
            </p:extLst>
          </p:nvPr>
        </p:nvGraphicFramePr>
        <p:xfrm>
          <a:off x="6030266" y="2541497"/>
          <a:ext cx="1546122" cy="485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47640" imgH="203040" progId="Equation.DSMT4">
                  <p:embed/>
                </p:oleObj>
              </mc:Choice>
              <mc:Fallback>
                <p:oleObj name="Equation" r:id="rId21" imgW="647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030266" y="2541497"/>
                        <a:ext cx="1546122" cy="485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D0875E6-4369-ADE0-9B18-FBBF1A71A2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553986"/>
              </p:ext>
            </p:extLst>
          </p:nvPr>
        </p:nvGraphicFramePr>
        <p:xfrm>
          <a:off x="9993388" y="2562609"/>
          <a:ext cx="1546123" cy="485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47640" imgH="203040" progId="Equation.DSMT4">
                  <p:embed/>
                </p:oleObj>
              </mc:Choice>
              <mc:Fallback>
                <p:oleObj name="Equation" r:id="rId23" imgW="647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993388" y="2562609"/>
                        <a:ext cx="1546123" cy="485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92623" y="1530874"/>
            <a:ext cx="612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642211" y="8462"/>
            <a:ext cx="8074178" cy="1255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6cm,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409491" y="1560674"/>
            <a:ext cx="147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.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346738" y="2386697"/>
            <a:ext cx="1149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439022" y="2506309"/>
            <a:ext cx="1114948" cy="53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94C8F37-6635-04EA-E756-FAB998246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133908"/>
              </p:ext>
            </p:extLst>
          </p:nvPr>
        </p:nvGraphicFramePr>
        <p:xfrm>
          <a:off x="5908675" y="1489075"/>
          <a:ext cx="16954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60240" imgH="228600" progId="Equation.DSMT4">
                  <p:embed/>
                </p:oleObj>
              </mc:Choice>
              <mc:Fallback>
                <p:oleObj name="Equation" r:id="rId16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08675" y="1489075"/>
                        <a:ext cx="169545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8CBE5CC-603E-E4FE-799C-F006739BE0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696916"/>
              </p:ext>
            </p:extLst>
          </p:nvPr>
        </p:nvGraphicFramePr>
        <p:xfrm>
          <a:off x="10191750" y="1541463"/>
          <a:ext cx="149860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83920" imgH="228600" progId="Equation.DSMT4">
                  <p:embed/>
                </p:oleObj>
              </mc:Choice>
              <mc:Fallback>
                <p:oleObj name="Equation" r:id="rId18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191750" y="1541463"/>
                        <a:ext cx="1498600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FD9C1A2-B56A-410D-DB37-43F679657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91947"/>
              </p:ext>
            </p:extLst>
          </p:nvPr>
        </p:nvGraphicFramePr>
        <p:xfrm>
          <a:off x="6003925" y="2392363"/>
          <a:ext cx="188912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36560" imgH="228600" progId="Equation.DSMT4">
                  <p:embed/>
                </p:oleObj>
              </mc:Choice>
              <mc:Fallback>
                <p:oleObj name="Equation" r:id="rId20" imgW="736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03925" y="2392363"/>
                        <a:ext cx="1889125" cy="58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9BFB7A2-4EE4-AD24-094F-027FEF8518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3263953"/>
              </p:ext>
            </p:extLst>
          </p:nvPr>
        </p:nvGraphicFramePr>
        <p:xfrm>
          <a:off x="10064023" y="2550604"/>
          <a:ext cx="1477829" cy="50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96880" imgH="203040" progId="Equation.DSMT4">
                  <p:embed/>
                </p:oleObj>
              </mc:Choice>
              <mc:Fallback>
                <p:oleObj name="Equation" r:id="rId22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064023" y="2550604"/>
                        <a:ext cx="1477829" cy="50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86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2" grpId="0" build="allAtOnce"/>
      <p:bldP spid="8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292623" y="1530874"/>
            <a:ext cx="1661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 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642211" y="8462"/>
            <a:ext cx="8074178" cy="12559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Bán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409491" y="1560674"/>
            <a:ext cx="147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.  6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346738" y="2386697"/>
            <a:ext cx="1149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9</a:t>
            </a:r>
          </a:p>
        </p:txBody>
      </p:sp>
      <p:sp>
        <p:nvSpPr>
          <p:cNvPr id="83" name="Rectangle 82"/>
          <p:cNvSpPr/>
          <p:nvPr/>
        </p:nvSpPr>
        <p:spPr>
          <a:xfrm>
            <a:off x="9439022" y="2506309"/>
            <a:ext cx="1114948" cy="53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12</a:t>
            </a:r>
          </a:p>
        </p:txBody>
      </p:sp>
    </p:spTree>
    <p:extLst>
      <p:ext uri="{BB962C8B-B14F-4D97-AF65-F5344CB8AC3E}">
        <p14:creationId xmlns:p14="http://schemas.microsoft.com/office/powerpoint/2010/main" val="35086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2" grpId="0" build="allAtOnce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55510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67129" y="49875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</a:t>
            </a:r>
          </a:p>
        </p:txBody>
      </p:sp>
      <p:cxnSp>
        <p:nvCxnSpPr>
          <p:cNvPr id="35" name="Curved Connector 15">
            <a:extLst>
              <a:ext uri="{FF2B5EF4-FFF2-40B4-BE49-F238E27FC236}">
                <a16:creationId xmlns:a16="http://schemas.microsoft.com/office/drawing/2014/main" id="{017D9689-6809-2899-4F84-47A0CCE6D95E}"/>
              </a:ext>
            </a:extLst>
          </p:cNvPr>
          <p:cNvCxnSpPr/>
          <p:nvPr/>
        </p:nvCxnSpPr>
        <p:spPr>
          <a:xfrm rot="5400000" flipH="1" flipV="1">
            <a:off x="2676731" y="1180875"/>
            <a:ext cx="1169777" cy="1748334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66517F6-44AC-DCBE-AB57-A1A450F1A5CF}"/>
              </a:ext>
            </a:extLst>
          </p:cNvPr>
          <p:cNvSpPr txBox="1"/>
          <p:nvPr/>
        </p:nvSpPr>
        <p:spPr>
          <a:xfrm>
            <a:off x="4186553" y="1255803"/>
            <a:ext cx="575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Curved Connector 20">
            <a:extLst>
              <a:ext uri="{FF2B5EF4-FFF2-40B4-BE49-F238E27FC236}">
                <a16:creationId xmlns:a16="http://schemas.microsoft.com/office/drawing/2014/main" id="{4650EF1A-B23C-C065-0C3C-24C1FD85586B}"/>
              </a:ext>
            </a:extLst>
          </p:cNvPr>
          <p:cNvCxnSpPr/>
          <p:nvPr/>
        </p:nvCxnSpPr>
        <p:spPr>
          <a:xfrm flipV="1">
            <a:off x="2713899" y="2517398"/>
            <a:ext cx="1421885" cy="688557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D837D92-478B-3623-4DD8-1B6921E011C7}"/>
              </a:ext>
            </a:extLst>
          </p:cNvPr>
          <p:cNvSpPr txBox="1"/>
          <p:nvPr/>
        </p:nvSpPr>
        <p:spPr>
          <a:xfrm>
            <a:off x="4186553" y="2305669"/>
            <a:ext cx="6958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urved Connector 30">
            <a:extLst>
              <a:ext uri="{FF2B5EF4-FFF2-40B4-BE49-F238E27FC236}">
                <a16:creationId xmlns:a16="http://schemas.microsoft.com/office/drawing/2014/main" id="{74D064E4-915F-F468-BC0E-C4C22A313652}"/>
              </a:ext>
            </a:extLst>
          </p:cNvPr>
          <p:cNvCxnSpPr/>
          <p:nvPr/>
        </p:nvCxnSpPr>
        <p:spPr>
          <a:xfrm>
            <a:off x="2745162" y="3541323"/>
            <a:ext cx="1274867" cy="478854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26D552-4455-F11B-2AAA-9521AA23C8AF}"/>
              </a:ext>
            </a:extLst>
          </p:cNvPr>
          <p:cNvSpPr txBox="1"/>
          <p:nvPr/>
        </p:nvSpPr>
        <p:spPr>
          <a:xfrm>
            <a:off x="4050255" y="3695237"/>
            <a:ext cx="552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FF593D1C-F4F7-22B8-FA9D-5F72B3DC3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668035"/>
              </p:ext>
            </p:extLst>
          </p:nvPr>
        </p:nvGraphicFramePr>
        <p:xfrm>
          <a:off x="9233315" y="3648771"/>
          <a:ext cx="1684338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215640" progId="Equation.DSMT4">
                  <p:embed/>
                </p:oleObj>
              </mc:Choice>
              <mc:Fallback>
                <p:oleObj name="Equation" r:id="rId3" imgW="634680" imgH="21564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33315" y="3648771"/>
                        <a:ext cx="1684338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Curved Connector 47">
            <a:extLst>
              <a:ext uri="{FF2B5EF4-FFF2-40B4-BE49-F238E27FC236}">
                <a16:creationId xmlns:a16="http://schemas.microsoft.com/office/drawing/2014/main" id="{F7877DA2-92FE-191A-FD5E-7308302ADAEB}"/>
              </a:ext>
            </a:extLst>
          </p:cNvPr>
          <p:cNvCxnSpPr/>
          <p:nvPr/>
        </p:nvCxnSpPr>
        <p:spPr>
          <a:xfrm>
            <a:off x="2614797" y="4108256"/>
            <a:ext cx="1098501" cy="1001914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BC69C23-809C-D1BF-D380-09276AF665DA}"/>
              </a:ext>
            </a:extLst>
          </p:cNvPr>
          <p:cNvSpPr txBox="1"/>
          <p:nvPr/>
        </p:nvSpPr>
        <p:spPr>
          <a:xfrm>
            <a:off x="3713298" y="4826953"/>
            <a:ext cx="5863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1D83B547-868B-7D85-89C3-E69D0DB414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511967"/>
              </p:ext>
            </p:extLst>
          </p:nvPr>
        </p:nvGraphicFramePr>
        <p:xfrm>
          <a:off x="8984423" y="4536113"/>
          <a:ext cx="192087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419040" progId="Equation.DSMT4">
                  <p:embed/>
                </p:oleObj>
              </mc:Choice>
              <mc:Fallback>
                <p:oleObj name="Equation" r:id="rId5" imgW="723600" imgH="41904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4423" y="4536113"/>
                        <a:ext cx="1920875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4A7004C1-0A6F-4388-5F0E-7FECC4B36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17" y="2223700"/>
            <a:ext cx="2668524" cy="26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559927" y="1284324"/>
                <a:ext cx="9988803" cy="4164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nl-NL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Học bài theo SGK và vở ghi.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nl-NL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Xem lại công thức tính diện tích mặt cầu, thể tích </a:t>
                </a:r>
                <a:r>
                  <a:rPr lang="en-US" sz="28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cầu</a:t>
                </a:r>
                <a:r>
                  <a:rPr lang="en-US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Char char="-"/>
                </a:pPr>
                <a:r>
                  <a:rPr lang="nl-NL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Bài tập về nhà: bài 24;25;26-SBT trang 134.</a:t>
                </a:r>
              </a:p>
              <a:p>
                <a:pPr>
                  <a:lnSpc>
                    <a:spcPct val="150000"/>
                  </a:lnSpc>
                </a:pPr>
                <a:r>
                  <a:rPr lang="nl-NL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</a:rPr>
                  <a:t>+ BT thêm: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Cần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phải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ít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bao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nhiêu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lít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thay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ở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liễn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nuôi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cảnh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)?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Liễn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xem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như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phần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cầu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Lượng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đổ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vào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liễn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chiếm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thể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cầu</a:t>
                </a:r>
                <a:r>
                  <a:rPr lang="en-US" sz="2800" b="1" dirty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27" y="1284324"/>
                <a:ext cx="9988803" cy="4164730"/>
              </a:xfrm>
              <a:prstGeom prst="rect">
                <a:avLst/>
              </a:prstGeom>
              <a:blipFill>
                <a:blip r:embed="rId3"/>
                <a:stretch>
                  <a:fillRect l="-1282" r="-611" b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D72758-5080-1C05-9043-A82B3766F59C}"/>
                  </a:ext>
                </a:extLst>
              </p:cNvPr>
              <p:cNvSpPr txBox="1"/>
              <p:nvPr/>
            </p:nvSpPr>
            <p:spPr>
              <a:xfrm>
                <a:off x="5638800" y="3087756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D72758-5080-1C05-9043-A82B3766F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3087756"/>
                <a:ext cx="181139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32CB7F-1AE9-4A20-72A6-D6674D78C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10" y="3429000"/>
            <a:ext cx="1296670" cy="12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540362" y="225900"/>
            <a:ext cx="10526728" cy="348047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911306" y="4890957"/>
            <a:ext cx="42708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875012" y="3811971"/>
            <a:ext cx="427085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58555" y="4919175"/>
            <a:ext cx="46208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58554" y="3834737"/>
            <a:ext cx="46208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97168" y="48909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01880" y="498590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80" y="387559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793316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675944" y="569696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46604" y="373486"/>
            <a:ext cx="96644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1 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Trong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15 phút">
            <a:hlinkClick r:id="" action="ppaction://media"/>
            <a:extLst>
              <a:ext uri="{FF2B5EF4-FFF2-40B4-BE49-F238E27FC236}">
                <a16:creationId xmlns:a16="http://schemas.microsoft.com/office/drawing/2014/main" id="{10279589-1760-C72B-6C46-871412123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30099" y="36765"/>
            <a:ext cx="1561900" cy="878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7C8B0D-9921-E4B8-2403-94038A8E52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7" y="1062920"/>
            <a:ext cx="4461519" cy="238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D4051-822B-EE3F-BD5F-3F5B4B848F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96" y="1025068"/>
            <a:ext cx="4873338" cy="24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3371" y="109996"/>
            <a:ext cx="8110187" cy="24422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Sọ dừa được xem có dạng hình cầu. Người ta cắt sọ dừa khô để làm gáo dừa như hình bên dưới. Miệng gáo dừa có dạng hình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74877" y="3526767"/>
            <a:ext cx="423394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260223" y="3494059"/>
            <a:ext cx="423394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74877" y="4813557"/>
            <a:ext cx="423394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234622" y="4809368"/>
            <a:ext cx="423394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8" y="363187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57238" y="47955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20" y="480936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42" y="337287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832636" y="559245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15 phút">
            <a:hlinkClick r:id="" action="ppaction://media"/>
            <a:extLst>
              <a:ext uri="{FF2B5EF4-FFF2-40B4-BE49-F238E27FC236}">
                <a16:creationId xmlns:a16="http://schemas.microsoft.com/office/drawing/2014/main" id="{D45E881C-6130-E34B-25C0-224DB35CE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30099" y="36765"/>
            <a:ext cx="1561900" cy="87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D605A-8DE0-01ED-6E6F-0605BA6837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3507" y="727114"/>
            <a:ext cx="2678862" cy="1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73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540362" y="225900"/>
            <a:ext cx="10526728" cy="348047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58554" y="4976952"/>
            <a:ext cx="46208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875012" y="3811971"/>
            <a:ext cx="496406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6873220" y="4966205"/>
            <a:ext cx="496585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73+K4lPs7H94VUqPe2XwIsfPRnrXQE//QTEXxb8/8N4CNc6FpgZahzpTjFhMzSA7T/nHJa11DE8Ng2TP3iAmRczFlmslSuUNOgUeb6yRvs0="/>
          <p:cNvSpPr/>
          <p:nvPr/>
        </p:nvSpPr>
        <p:spPr>
          <a:xfrm>
            <a:off x="1058554" y="3834737"/>
            <a:ext cx="46208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09264" y="505964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110622" y="498053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12" y="390262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44" y="3797823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675944" y="569696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978" y="6521986"/>
            <a:ext cx="1830022" cy="33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46604" y="342708"/>
            <a:ext cx="9664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chitecture" panose="020B0500000000000000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chi ra tâm và bán kính của hình cầu sau: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15 phút">
            <a:hlinkClick r:id="" action="ppaction://media"/>
            <a:extLst>
              <a:ext uri="{FF2B5EF4-FFF2-40B4-BE49-F238E27FC236}">
                <a16:creationId xmlns:a16="http://schemas.microsoft.com/office/drawing/2014/main" id="{10279589-1760-C72B-6C46-871412123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30099" y="36765"/>
            <a:ext cx="1561900" cy="87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1BE23-B496-7C44-CA74-82D2D72A26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979231"/>
            <a:ext cx="3158610" cy="2609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5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4194081" y="99749"/>
            <a:ext cx="388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§3</a:t>
            </a:r>
            <a:r>
              <a:rPr lang="en-US" altLang="en-GB" sz="3600" b="1" dirty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HÌNH CẦU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1629878" y="870134"/>
            <a:ext cx="5592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MẶT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AAA5E-9E46-A9FE-D067-E4FA2BA87CE9}"/>
              </a:ext>
            </a:extLst>
          </p:cNvPr>
          <p:cNvSpPr txBox="1"/>
          <p:nvPr/>
        </p:nvSpPr>
        <p:spPr>
          <a:xfrm>
            <a:off x="446678" y="1452591"/>
            <a:ext cx="9301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(SGK):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3DD8B-392A-8759-0140-F7AD34F9A3F2}"/>
              </a:ext>
            </a:extLst>
          </p:cNvPr>
          <p:cNvSpPr txBox="1"/>
          <p:nvPr/>
        </p:nvSpPr>
        <p:spPr>
          <a:xfrm>
            <a:off x="1029414" y="2202057"/>
            <a:ext cx="98521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2R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35a)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42680-072A-7BCB-3F8D-4AD55719C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6"/>
          <a:stretch/>
        </p:blipFill>
        <p:spPr>
          <a:xfrm>
            <a:off x="4001427" y="4244185"/>
            <a:ext cx="4638990" cy="25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440A6-7F8A-9C65-366B-C664FD23C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70"/>
          <a:stretch/>
        </p:blipFill>
        <p:spPr>
          <a:xfrm>
            <a:off x="6470619" y="4688198"/>
            <a:ext cx="2672758" cy="2118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8AAA3D-34FA-FC16-2077-0E01C16E0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72" y="4865550"/>
            <a:ext cx="2646241" cy="19416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0AAA5E-9E46-A9FE-D067-E4FA2BA87CE9}"/>
              </a:ext>
            </a:extLst>
          </p:cNvPr>
          <p:cNvSpPr txBox="1"/>
          <p:nvPr/>
        </p:nvSpPr>
        <p:spPr>
          <a:xfrm>
            <a:off x="446678" y="50829"/>
            <a:ext cx="9301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(SGK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T12):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3DD8B-392A-8759-0140-F7AD34F9A3F2}"/>
              </a:ext>
            </a:extLst>
          </p:cNvPr>
          <p:cNvSpPr txBox="1"/>
          <p:nvPr/>
        </p:nvSpPr>
        <p:spPr>
          <a:xfrm>
            <a:off x="582115" y="575415"/>
            <a:ext cx="107895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35b)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35c).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353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60AAA5E-9E46-A9FE-D067-E4FA2BA87CE9}"/>
              </a:ext>
            </a:extLst>
          </p:cNvPr>
          <p:cNvSpPr txBox="1"/>
          <p:nvPr/>
        </p:nvSpPr>
        <p:spPr>
          <a:xfrm>
            <a:off x="446678" y="289367"/>
            <a:ext cx="9301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(SGK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T12):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3DD8B-392A-8759-0140-F7AD34F9A3F2}"/>
              </a:ext>
            </a:extLst>
          </p:cNvPr>
          <p:cNvSpPr txBox="1"/>
          <p:nvPr/>
        </p:nvSpPr>
        <p:spPr>
          <a:xfrm>
            <a:off x="582115" y="959725"/>
            <a:ext cx="107895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2R.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E678E-F102-2498-E9A0-6898CA9AA2F7}"/>
              </a:ext>
            </a:extLst>
          </p:cNvPr>
          <p:cNvSpPr txBox="1"/>
          <p:nvPr/>
        </p:nvSpPr>
        <p:spPr>
          <a:xfrm>
            <a:off x="4661284" y="2284318"/>
            <a:ext cx="2869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4A4589-4E64-FE6F-CD43-F0491B2DB98D}"/>
              </a:ext>
            </a:extLst>
          </p:cNvPr>
          <p:cNvGrpSpPr/>
          <p:nvPr/>
        </p:nvGrpSpPr>
        <p:grpSpPr>
          <a:xfrm>
            <a:off x="854178" y="3385563"/>
            <a:ext cx="10579068" cy="1107996"/>
            <a:chOff x="854178" y="3385563"/>
            <a:chExt cx="10579068" cy="11079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7630F54-B251-58E1-2848-1CB4CB3502C6}"/>
                </a:ext>
              </a:extLst>
            </p:cNvPr>
            <p:cNvGrpSpPr/>
            <p:nvPr/>
          </p:nvGrpSpPr>
          <p:grpSpPr>
            <a:xfrm>
              <a:off x="854178" y="3385563"/>
              <a:ext cx="10579068" cy="1107996"/>
              <a:chOff x="854178" y="3385563"/>
              <a:chExt cx="10579068" cy="110799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97194DA-1009-D184-82D7-1D74141A5FE6}"/>
                  </a:ext>
                </a:extLst>
              </p:cNvPr>
              <p:cNvGrpSpPr/>
              <p:nvPr/>
            </p:nvGrpSpPr>
            <p:grpSpPr>
              <a:xfrm>
                <a:off x="854178" y="3385563"/>
                <a:ext cx="10517464" cy="1107996"/>
                <a:chOff x="1056313" y="3364160"/>
                <a:chExt cx="10517464" cy="1107996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1717BA9-228F-8E5B-0510-3F24761FFB43}"/>
                    </a:ext>
                  </a:extLst>
                </p:cNvPr>
                <p:cNvSpPr txBox="1"/>
                <p:nvPr/>
              </p:nvSpPr>
              <p:spPr>
                <a:xfrm>
                  <a:off x="1056313" y="3364160"/>
                  <a:ext cx="10517464" cy="110799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Diện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tích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xung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quanh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 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của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hình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trụ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có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bán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kính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đáy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   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và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chiều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cao</a:t>
                  </a:r>
                  <a:endPara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28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: </a:t>
                  </a:r>
                  <a:r>
                    <a:rPr lang="en-US" sz="28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 </a:t>
                  </a:r>
                </a:p>
              </p:txBody>
            </p:sp>
            <p:graphicFrame>
              <p:nvGraphicFramePr>
                <p:cNvPr id="16" name="Object 15">
                  <a:extLst>
                    <a:ext uri="{FF2B5EF4-FFF2-40B4-BE49-F238E27FC236}">
                      <a16:creationId xmlns:a16="http://schemas.microsoft.com/office/drawing/2014/main" id="{EDD22C16-7BCB-5CC5-8925-511F96E1A30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1212851"/>
                    </p:ext>
                  </p:extLst>
                </p:nvPr>
              </p:nvGraphicFramePr>
              <p:xfrm>
                <a:off x="8860971" y="3438369"/>
                <a:ext cx="379147" cy="4028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152138" imgH="161868" progId="Equation.DSMT4">
                        <p:embed/>
                      </p:oleObj>
                    </mc:Choice>
                    <mc:Fallback>
                      <p:oleObj name="Equation" r:id="rId3" imgW="152138" imgH="161868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860971" y="3438369"/>
                              <a:ext cx="379147" cy="40284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47D634D0-26CC-3206-C4BD-0BC9DCED04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8662031"/>
                  </p:ext>
                </p:extLst>
              </p:nvPr>
            </p:nvGraphicFramePr>
            <p:xfrm>
              <a:off x="10864525" y="3471370"/>
              <a:ext cx="568721" cy="4028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28387" imgH="161868" progId="Equation.DSMT4">
                      <p:embed/>
                    </p:oleObj>
                  </mc:Choice>
                  <mc:Fallback>
                    <p:oleObj name="Equation" r:id="rId5" imgW="228387" imgH="16186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0864525" y="3471370"/>
                            <a:ext cx="568721" cy="40284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AA0772E8-5CC6-FC89-910A-1C1614FE18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165279"/>
                </p:ext>
              </p:extLst>
            </p:nvPr>
          </p:nvGraphicFramePr>
          <p:xfrm>
            <a:off x="1429715" y="3981512"/>
            <a:ext cx="2903746" cy="4770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18182" imgH="199997" progId="Equation.DSMT4">
                    <p:embed/>
                  </p:oleObj>
                </mc:Choice>
                <mc:Fallback>
                  <p:oleObj name="Equation" r:id="rId7" imgW="1218182" imgH="19999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29715" y="3981512"/>
                          <a:ext cx="2903746" cy="4770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48242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Nhóm 23">
            <a:extLst>
              <a:ext uri="{FF2B5EF4-FFF2-40B4-BE49-F238E27FC236}">
                <a16:creationId xmlns:a16="http://schemas.microsoft.com/office/drawing/2014/main" id="{3C4143B7-F4B6-8CF6-8AEA-82F12AB872ED}"/>
              </a:ext>
            </a:extLst>
          </p:cNvPr>
          <p:cNvGrpSpPr/>
          <p:nvPr/>
        </p:nvGrpSpPr>
        <p:grpSpPr>
          <a:xfrm>
            <a:off x="2876346" y="1239155"/>
            <a:ext cx="7547257" cy="5189595"/>
            <a:chOff x="602485" y="1107256"/>
            <a:chExt cx="8201392" cy="5861491"/>
          </a:xfrm>
        </p:grpSpPr>
        <p:pic>
          <p:nvPicPr>
            <p:cNvPr id="13" name="!!3" descr="Wondering | Grappige gezichten, Smiley, Grappige plaatjes">
              <a:extLst>
                <a:ext uri="{FF2B5EF4-FFF2-40B4-BE49-F238E27FC236}">
                  <a16:creationId xmlns:a16="http://schemas.microsoft.com/office/drawing/2014/main" id="{B3F40B2E-6DC9-A654-CFBC-653ED7ED5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46" y="4303059"/>
              <a:ext cx="2227331" cy="266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Nổ: 8 Điểm 27">
              <a:extLst>
                <a:ext uri="{FF2B5EF4-FFF2-40B4-BE49-F238E27FC236}">
                  <a16:creationId xmlns:a16="http://schemas.microsoft.com/office/drawing/2014/main" id="{4FB4C35A-C263-BD6E-B859-13828A37AE83}"/>
                </a:ext>
              </a:extLst>
            </p:cNvPr>
            <p:cNvSpPr/>
            <p:nvPr/>
          </p:nvSpPr>
          <p:spPr>
            <a:xfrm>
              <a:off x="602485" y="1107256"/>
              <a:ext cx="6713023" cy="5379606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7BE581-7FAF-14CC-653C-B6053117F7D4}"/>
              </a:ext>
            </a:extLst>
          </p:cNvPr>
          <p:cNvGrpSpPr/>
          <p:nvPr/>
        </p:nvGrpSpPr>
        <p:grpSpPr>
          <a:xfrm>
            <a:off x="1629877" y="2525023"/>
            <a:ext cx="9872295" cy="1569660"/>
            <a:chOff x="854177" y="5019600"/>
            <a:chExt cx="9872295" cy="1569660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12DFC0-4B29-AC3D-9DEB-8D372C1EC32C}"/>
                </a:ext>
              </a:extLst>
            </p:cNvPr>
            <p:cNvGrpSpPr/>
            <p:nvPr/>
          </p:nvGrpSpPr>
          <p:grpSpPr>
            <a:xfrm>
              <a:off x="854177" y="5019600"/>
              <a:ext cx="9872295" cy="1569660"/>
              <a:chOff x="854177" y="5019600"/>
              <a:chExt cx="9872295" cy="1569660"/>
            </a:xfrm>
            <a:grpFill/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15BB4A5-F4DF-29EC-A3B0-0BCCA7E555C4}"/>
                  </a:ext>
                </a:extLst>
              </p:cNvPr>
              <p:cNvSpPr txBox="1"/>
              <p:nvPr/>
            </p:nvSpPr>
            <p:spPr>
              <a:xfrm>
                <a:off x="854177" y="5019600"/>
                <a:ext cx="9872295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Diện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cầu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fr-FR" sz="3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fr-FR" sz="3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là: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b="1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1" dirty="0"/>
              </a:p>
            </p:txBody>
          </p:sp>
          <p:graphicFrame>
            <p:nvGraphicFramePr>
              <p:cNvPr id="28" name="Object 27">
                <a:extLst>
                  <a:ext uri="{FF2B5EF4-FFF2-40B4-BE49-F238E27FC236}">
                    <a16:creationId xmlns:a16="http://schemas.microsoft.com/office/drawing/2014/main" id="{01890FD0-4A2F-DF06-8536-44220715A7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729372"/>
                  </p:ext>
                </p:extLst>
              </p:nvPr>
            </p:nvGraphicFramePr>
            <p:xfrm>
              <a:off x="6778038" y="5072608"/>
              <a:ext cx="437323" cy="4373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64880" imgH="164880" progId="Equation.DSMT4">
                      <p:embed/>
                    </p:oleObj>
                  </mc:Choice>
                  <mc:Fallback>
                    <p:oleObj name="Equation" r:id="rId4" imgW="164880" imgH="164880" progId="Equation.DSMT4">
                      <p:embed/>
                      <p:pic>
                        <p:nvPicPr>
                          <p:cNvPr id="25" name="Object 24">
                            <a:extLst>
                              <a:ext uri="{FF2B5EF4-FFF2-40B4-BE49-F238E27FC236}">
                                <a16:creationId xmlns:a16="http://schemas.microsoft.com/office/drawing/2014/main" id="{5C1BD816-F655-6723-96F1-5C46722B750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6778038" y="5072608"/>
                            <a:ext cx="437323" cy="43732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0FA81421-E092-EE6C-4B05-583EB99AFA1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0364947"/>
                </p:ext>
              </p:extLst>
            </p:nvPr>
          </p:nvGraphicFramePr>
          <p:xfrm>
            <a:off x="4434475" y="5825152"/>
            <a:ext cx="1773238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22080" imgH="203040" progId="Equation.DSMT4">
                    <p:embed/>
                  </p:oleObj>
                </mc:Choice>
                <mc:Fallback>
                  <p:oleObj name="Equation" r:id="rId6" imgW="62208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6A18EEBE-5633-70C2-4C7E-E905B8852A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34475" y="5825152"/>
                          <a:ext cx="1773238" cy="5794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32801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1617</TotalTime>
  <Words>1710</Words>
  <Application>Microsoft Office PowerPoint</Application>
  <PresentationFormat>Widescreen</PresentationFormat>
  <Paragraphs>178</Paragraphs>
  <Slides>25</Slides>
  <Notes>15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1_Office Theme</vt:lpstr>
      <vt:lpstr>2_Office Theme</vt:lpstr>
      <vt:lpstr>3_Office Theme</vt:lpstr>
      <vt:lpstr>Equation</vt:lpstr>
      <vt:lpstr> HÌNH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Huệ Đặng</cp:lastModifiedBy>
  <cp:revision>91</cp:revision>
  <dcterms:created xsi:type="dcterms:W3CDTF">2021-06-07T13:44:30Z</dcterms:created>
  <dcterms:modified xsi:type="dcterms:W3CDTF">2024-07-02T14:45:34Z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