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311" r:id="rId8"/>
    <p:sldId id="291" r:id="rId9"/>
    <p:sldId id="293" r:id="rId10"/>
    <p:sldId id="290" r:id="rId11"/>
    <p:sldId id="292" r:id="rId12"/>
    <p:sldId id="267" r:id="rId13"/>
    <p:sldId id="298" r:id="rId14"/>
    <p:sldId id="310" r:id="rId15"/>
    <p:sldId id="309" r:id="rId16"/>
    <p:sldId id="279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806" autoAdjust="0"/>
  </p:normalViewPr>
  <p:slideViewPr>
    <p:cSldViewPr snapToGrid="0">
      <p:cViewPr varScale="1">
        <p:scale>
          <a:sx n="48" d="100"/>
          <a:sy n="48" d="100"/>
        </p:scale>
        <p:origin x="136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GV: Khi quay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83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3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6.png"/><Relationship Id="rId7" Type="http://schemas.openxmlformats.org/officeDocument/2006/relationships/image" Target="../media/image31.emf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3.e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9.png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7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emf"/><Relationship Id="rId10" Type="http://schemas.openxmlformats.org/officeDocument/2006/relationships/image" Target="../media/image18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H9-C10-Tiết 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PPT素材\3232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5" y="2808948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PPT素材\333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16" y="4475413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PPT素材\6443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31" y="4380586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PPT素材\954334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5" y="2859470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85" y="0"/>
            <a:ext cx="1586027" cy="1586027"/>
          </a:xfrm>
          <a:prstGeom prst="rect">
            <a:avLst/>
          </a:prstGeom>
        </p:spPr>
      </p:pic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4103124" y="90380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08A1D-7FDC-35A0-5102-D0E8966C6229}"/>
              </a:ext>
            </a:extLst>
          </p:cNvPr>
          <p:cNvSpPr txBox="1"/>
          <p:nvPr/>
        </p:nvSpPr>
        <p:spPr>
          <a:xfrm>
            <a:off x="532218" y="1403733"/>
            <a:ext cx="10236561" cy="9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1-SGK: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37,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0DAA954-EC49-C85B-8D05-EC717D002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84" y="2365708"/>
            <a:ext cx="11134637" cy="3104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B1CED0-0CEF-2425-DF2D-5B8A40881192}"/>
              </a:ext>
            </a:extLst>
          </p:cNvPr>
          <p:cNvSpPr txBox="1"/>
          <p:nvPr/>
        </p:nvSpPr>
        <p:spPr>
          <a:xfrm>
            <a:off x="3048000" y="5447585"/>
            <a:ext cx="6096000" cy="1122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9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PPT素材\3232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5" y="2808948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PPT素材\95433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5" y="2859470"/>
            <a:ext cx="606283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85" y="0"/>
            <a:ext cx="1586027" cy="1586027"/>
          </a:xfrm>
          <a:prstGeom prst="rect">
            <a:avLst/>
          </a:prstGeom>
        </p:spPr>
      </p:pic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4103124" y="90380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08A1D-7FDC-35A0-5102-D0E8966C6229}"/>
              </a:ext>
            </a:extLst>
          </p:cNvPr>
          <p:cNvSpPr txBox="1"/>
          <p:nvPr/>
        </p:nvSpPr>
        <p:spPr>
          <a:xfrm>
            <a:off x="531256" y="1188371"/>
            <a:ext cx="9898206" cy="2180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38).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38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514350" indent="-51435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514350" indent="-51435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427F8-ECBF-5F2A-B143-23421A3D3D43}"/>
              </a:ext>
            </a:extLst>
          </p:cNvPr>
          <p:cNvSpPr txBox="1"/>
          <p:nvPr/>
        </p:nvSpPr>
        <p:spPr>
          <a:xfrm>
            <a:off x="3652908" y="3748962"/>
            <a:ext cx="1396170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7E8C9D-B40E-AA53-B6EE-BD9490D8BC01}"/>
              </a:ext>
            </a:extLst>
          </p:cNvPr>
          <p:cNvGrpSpPr/>
          <p:nvPr/>
        </p:nvGrpSpPr>
        <p:grpSpPr>
          <a:xfrm>
            <a:off x="647519" y="4404649"/>
            <a:ext cx="6786951" cy="523220"/>
            <a:chOff x="776107" y="3857366"/>
            <a:chExt cx="6786951" cy="5232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B1CED0-0CEF-2425-DF2D-5B8A40881192}"/>
                </a:ext>
              </a:extLst>
            </p:cNvPr>
            <p:cNvSpPr txBox="1"/>
            <p:nvPr/>
          </p:nvSpPr>
          <p:spPr>
            <a:xfrm>
              <a:off x="776107" y="3857366"/>
              <a:ext cx="67869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a) Hai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: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3B659AFC-5003-9FD5-81D3-9F8AB39663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2141028"/>
                </p:ext>
              </p:extLst>
            </p:nvPr>
          </p:nvGraphicFramePr>
          <p:xfrm>
            <a:off x="5823035" y="3928422"/>
            <a:ext cx="527043" cy="409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56800" imgH="199997" progId="Equation.DSMT4">
                    <p:embed/>
                  </p:oleObj>
                </mc:Choice>
                <mc:Fallback>
                  <p:oleObj name="Equation" r:id="rId6" imgW="256800" imgH="19999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23035" y="3928422"/>
                          <a:ext cx="527043" cy="4099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37A32D6D-1719-5A10-BDE5-8E967E0D36B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7818269"/>
                </p:ext>
              </p:extLst>
            </p:nvPr>
          </p:nvGraphicFramePr>
          <p:xfrm>
            <a:off x="6802991" y="3923164"/>
            <a:ext cx="582523" cy="4099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56800" imgH="180932" progId="Equation.DSMT4">
                    <p:embed/>
                  </p:oleObj>
                </mc:Choice>
                <mc:Fallback>
                  <p:oleObj name="Equation" r:id="rId8" imgW="256800" imgH="180932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02991" y="3923164"/>
                          <a:ext cx="582523" cy="4099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5E0F5-D0F7-788D-FD29-239DA75AFF4C}"/>
              </a:ext>
            </a:extLst>
          </p:cNvPr>
          <p:cNvGrpSpPr/>
          <p:nvPr/>
        </p:nvGrpSpPr>
        <p:grpSpPr>
          <a:xfrm>
            <a:off x="698516" y="5286763"/>
            <a:ext cx="7411815" cy="545278"/>
            <a:chOff x="698516" y="4709250"/>
            <a:chExt cx="7411815" cy="5452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A500BF-FE89-FCC6-0910-2DE27E8D1FB5}"/>
                </a:ext>
              </a:extLst>
            </p:cNvPr>
            <p:cNvSpPr txBox="1"/>
            <p:nvPr/>
          </p:nvSpPr>
          <p:spPr>
            <a:xfrm>
              <a:off x="698516" y="4709250"/>
              <a:ext cx="6096000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b)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8117FDFD-3C83-6321-57B3-6C5D98506F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9911890"/>
                </p:ext>
              </p:extLst>
            </p:nvPr>
          </p:nvGraphicFramePr>
          <p:xfrm>
            <a:off x="5475845" y="4774869"/>
            <a:ext cx="2634486" cy="479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151284" imgH="209349" progId="Equation.DSMT4">
                    <p:embed/>
                  </p:oleObj>
                </mc:Choice>
                <mc:Fallback>
                  <p:oleObj name="Equation" r:id="rId10" imgW="1151284" imgH="20934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475845" y="4774869"/>
                          <a:ext cx="2634486" cy="4796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7E0F9F8-4E08-E46D-C1F5-B613BFA1CD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1874" y="1540226"/>
            <a:ext cx="3156667" cy="33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3070A-4048-923C-CCB8-4E659AF312B0}"/>
              </a:ext>
            </a:extLst>
          </p:cNvPr>
          <p:cNvSpPr txBox="1"/>
          <p:nvPr/>
        </p:nvSpPr>
        <p:spPr>
          <a:xfrm>
            <a:off x="4321604" y="137852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AE067-8E09-A923-D120-822BD528BB01}"/>
              </a:ext>
            </a:extLst>
          </p:cNvPr>
          <p:cNvSpPr txBox="1"/>
          <p:nvPr/>
        </p:nvSpPr>
        <p:spPr>
          <a:xfrm>
            <a:off x="1417982" y="2038176"/>
            <a:ext cx="9912627" cy="1420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5" name="Đồng-hồ-đếm-ngược-10-phút-có-âm-thanh-10-Minute-Countdown-_1_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543EECC5-5EFE-AF11-2867-F1359CBBC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255" y="99607"/>
            <a:ext cx="2302932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nl-NL" sz="28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Học bài theo SGK và vở ghi.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nl-NL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nl-NL" sz="28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Bài tập về nhà: Bài 2c –SGK.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515858" y="-2594968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E67329B-ACF6-76AE-6301-71657A354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28" y="1129520"/>
            <a:ext cx="1051449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D2E67-493E-892D-6C80-20CB8581A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823" y="2119911"/>
            <a:ext cx="3063940" cy="3465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5662C3-EA3C-E0B9-39AF-DE967618D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311" y="2486473"/>
            <a:ext cx="2540145" cy="3076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B79FD-68E2-8F2B-6D6C-832E21CD8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6036" y="2439053"/>
            <a:ext cx="2413783" cy="2923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284B7-7CBE-91EB-D0A2-A1323802C5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9819" y="2216687"/>
            <a:ext cx="2812144" cy="31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§3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HÌNH CẦU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CẦU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532739" y="133814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D26B56-68D8-000D-6859-AC7C07F83B9E}"/>
              </a:ext>
            </a:extLst>
          </p:cNvPr>
          <p:cNvGrpSpPr/>
          <p:nvPr/>
        </p:nvGrpSpPr>
        <p:grpSpPr>
          <a:xfrm>
            <a:off x="623410" y="2061721"/>
            <a:ext cx="10324338" cy="1384995"/>
            <a:chOff x="779744" y="2554083"/>
            <a:chExt cx="10324338" cy="13849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8FD5CE-393E-41DE-096D-26F514D87927}"/>
                </a:ext>
              </a:extLst>
            </p:cNvPr>
            <p:cNvGrpSpPr/>
            <p:nvPr/>
          </p:nvGrpSpPr>
          <p:grpSpPr>
            <a:xfrm>
              <a:off x="779744" y="2554083"/>
              <a:ext cx="10324338" cy="1384995"/>
              <a:chOff x="779744" y="2554083"/>
              <a:chExt cx="10324338" cy="138499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846A4A-4610-C8EF-2A76-4AEBB5031DAD}"/>
                  </a:ext>
                </a:extLst>
              </p:cNvPr>
              <p:cNvSpPr txBox="1"/>
              <p:nvPr/>
            </p:nvSpPr>
            <p:spPr>
              <a:xfrm>
                <a:off x="779744" y="2554083"/>
                <a:ext cx="10324338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miếng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bìa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nửa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).</a:t>
                </a:r>
              </a:p>
              <a:p>
                <a:pPr algn="just"/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Khi quay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miếng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bìa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vòng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quanh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cố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. (</a:t>
                </a:r>
                <a:r>
                  <a:rPr lang="en-US" sz="28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29a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miếng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bìa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tạo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như</a:t>
                </a:r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29b</a:t>
                </a:r>
                <a:endParaRPr lang="en-US" sz="2800" dirty="0"/>
              </a:p>
            </p:txBody>
          </p:sp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F2621F31-8C9D-19C9-B546-693B1A67C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0311688"/>
                  </p:ext>
                </p:extLst>
              </p:nvPr>
            </p:nvGraphicFramePr>
            <p:xfrm>
              <a:off x="7969143" y="2611619"/>
              <a:ext cx="1425378" cy="4206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580498" imgH="171220" progId="Equation.DSMT4">
                      <p:embed/>
                    </p:oleObj>
                  </mc:Choice>
                  <mc:Fallback>
                    <p:oleObj name="Equation" r:id="rId3" imgW="580498" imgH="1712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7969143" y="2611619"/>
                            <a:ext cx="1425378" cy="42060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405CEEA3-9370-3F5E-2C15-615CB8F24F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1283098"/>
                  </p:ext>
                </p:extLst>
              </p:nvPr>
            </p:nvGraphicFramePr>
            <p:xfrm>
              <a:off x="10088671" y="2614884"/>
              <a:ext cx="383088" cy="4549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52138" imgH="180932" progId="Equation.DSMT4">
                      <p:embed/>
                    </p:oleObj>
                  </mc:Choice>
                  <mc:Fallback>
                    <p:oleObj name="Equation" r:id="rId5" imgW="152138" imgH="180932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0088671" y="2614884"/>
                            <a:ext cx="383088" cy="45491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75CE5AE3-9D71-BD0F-9971-E23511A187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6997546"/>
                </p:ext>
              </p:extLst>
            </p:nvPr>
          </p:nvGraphicFramePr>
          <p:xfrm>
            <a:off x="1587751" y="3488086"/>
            <a:ext cx="572529" cy="38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56800" imgH="171220" progId="Equation.DSMT4">
                    <p:embed/>
                  </p:oleObj>
                </mc:Choice>
                <mc:Fallback>
                  <p:oleObj name="Equation" r:id="rId7" imgW="256800" imgH="1712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87751" y="3488086"/>
                          <a:ext cx="572529" cy="381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9E6E10-61CE-921F-A201-9156C7DE3C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44" y="3254185"/>
            <a:ext cx="4714171" cy="3504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74EE191-FAF8-7AE5-B79B-56AB6817ADA1}"/>
              </a:ext>
            </a:extLst>
          </p:cNvPr>
          <p:cNvGrpSpPr/>
          <p:nvPr/>
        </p:nvGrpSpPr>
        <p:grpSpPr>
          <a:xfrm>
            <a:off x="660563" y="4036304"/>
            <a:ext cx="5435437" cy="1873077"/>
            <a:chOff x="1520097" y="3283241"/>
            <a:chExt cx="5435437" cy="18730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14E2B0-5271-F487-C015-58FAEB52D08F}"/>
                </a:ext>
              </a:extLst>
            </p:cNvPr>
            <p:cNvSpPr txBox="1"/>
            <p:nvPr/>
          </p:nvSpPr>
          <p:spPr>
            <a:xfrm>
              <a:off x="1520097" y="3283241"/>
              <a:ext cx="5435437" cy="1873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Khi quay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miếng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bìa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vòng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thẳng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chưa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A2D8AA02-0AD2-2C9A-12F4-1579C66AFF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7015668"/>
                </p:ext>
              </p:extLst>
            </p:nvPr>
          </p:nvGraphicFramePr>
          <p:xfrm>
            <a:off x="2357888" y="4252524"/>
            <a:ext cx="572529" cy="38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56800" imgH="171220" progId="Equation.DSMT4">
                    <p:embed/>
                  </p:oleObj>
                </mc:Choice>
                <mc:Fallback>
                  <p:oleObj name="Equation" r:id="rId10" imgW="256800" imgH="17122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C9069FB8-D77E-3FCA-8764-061E51ED679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57888" y="4252524"/>
                          <a:ext cx="572529" cy="381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390180-0E2D-9591-8873-432F160F7108}"/>
              </a:ext>
            </a:extLst>
          </p:cNvPr>
          <p:cNvGrpSpPr/>
          <p:nvPr/>
        </p:nvGrpSpPr>
        <p:grpSpPr>
          <a:xfrm>
            <a:off x="635081" y="4844687"/>
            <a:ext cx="10921837" cy="1122102"/>
            <a:chOff x="1520097" y="3283241"/>
            <a:chExt cx="10921837" cy="11221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7A103B-CA15-D1EF-367D-5B7FB6786490}"/>
                </a:ext>
              </a:extLst>
            </p:cNvPr>
            <p:cNvSpPr txBox="1"/>
            <p:nvPr/>
          </p:nvSpPr>
          <p:spPr>
            <a:xfrm>
              <a:off x="1520097" y="3283241"/>
              <a:ext cx="10921837" cy="1122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Khi quay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miếng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bìa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vòng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thẳng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chứa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                                     </a:t>
              </a:r>
            </a:p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tạo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21BF1356-4D0F-650D-B40A-A50B8D7A07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519807"/>
                </p:ext>
              </p:extLst>
            </p:nvPr>
          </p:nvGraphicFramePr>
          <p:xfrm>
            <a:off x="1629018" y="3957397"/>
            <a:ext cx="572529" cy="38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56800" imgH="171220" progId="Equation.DSMT4">
                    <p:embed/>
                  </p:oleObj>
                </mc:Choice>
                <mc:Fallback>
                  <p:oleObj name="Equation" r:id="rId4" imgW="256800" imgH="17122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A2D8AA02-0AD2-2C9A-12F4-1579C66AFF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29018" y="3957397"/>
                          <a:ext cx="572529" cy="381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5595950545422">
            <a:hlinkClick r:id="" action="ppaction://media"/>
            <a:extLst>
              <a:ext uri="{FF2B5EF4-FFF2-40B4-BE49-F238E27FC236}">
                <a16:creationId xmlns:a16="http://schemas.microsoft.com/office/drawing/2014/main" id="{E1C74805-8471-37F0-D074-0C6F329F6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937" t="12791" r="10508" b="30629"/>
          <a:stretch/>
        </p:blipFill>
        <p:spPr>
          <a:xfrm>
            <a:off x="1616766" y="-270739"/>
            <a:ext cx="7805530" cy="493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356243" y="4242456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46922" y="3184135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Hộp Văn bản 17">
            <a:extLst>
              <a:ext uri="{FF2B5EF4-FFF2-40B4-BE49-F238E27FC236}">
                <a16:creationId xmlns:a16="http://schemas.microsoft.com/office/drawing/2014/main" id="{FBEB9E28-0AA4-A569-E724-1AE610545097}"/>
              </a:ext>
            </a:extLst>
          </p:cNvPr>
          <p:cNvSpPr txBox="1"/>
          <p:nvPr/>
        </p:nvSpPr>
        <p:spPr>
          <a:xfrm>
            <a:off x="568880" y="347964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CFF0D-F2CA-17FA-60D6-B02F499B7044}"/>
              </a:ext>
            </a:extLst>
          </p:cNvPr>
          <p:cNvSpPr txBox="1"/>
          <p:nvPr/>
        </p:nvSpPr>
        <p:spPr>
          <a:xfrm>
            <a:off x="717235" y="1247013"/>
            <a:ext cx="10479596" cy="968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B36455-B6FF-A69B-5EDA-D86506F4A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8" y="2407811"/>
            <a:ext cx="3122655" cy="399387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1222C6-1BD1-6476-5283-A79FEC0EEB82}"/>
              </a:ext>
            </a:extLst>
          </p:cNvPr>
          <p:cNvSpPr txBox="1"/>
          <p:nvPr/>
        </p:nvSpPr>
        <p:spPr>
          <a:xfrm>
            <a:off x="3516174" y="2339558"/>
            <a:ext cx="3122655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33BB7B-61BB-20A3-7C2A-263D16939AEE}"/>
              </a:ext>
            </a:extLst>
          </p:cNvPr>
          <p:cNvGrpSpPr/>
          <p:nvPr/>
        </p:nvGrpSpPr>
        <p:grpSpPr>
          <a:xfrm>
            <a:off x="3538156" y="2920023"/>
            <a:ext cx="7909684" cy="515782"/>
            <a:chOff x="3502015" y="3448023"/>
            <a:chExt cx="7909684" cy="515782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AA9C7EAB-602B-8F41-6777-7960C431ED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8237454"/>
                </p:ext>
              </p:extLst>
            </p:nvPr>
          </p:nvGraphicFramePr>
          <p:xfrm>
            <a:off x="7819691" y="3510541"/>
            <a:ext cx="572529" cy="38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56800" imgH="171220" progId="Equation.DSMT4">
                    <p:embed/>
                  </p:oleObj>
                </mc:Choice>
                <mc:Fallback>
                  <p:oleObj name="Equation" r:id="rId4" imgW="256800" imgH="17122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75CE5AE3-9D71-BD0F-9971-E23511A187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819691" y="3510541"/>
                          <a:ext cx="572529" cy="381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8822F6-3933-6596-4AEF-91A7AFB39C03}"/>
                </a:ext>
              </a:extLst>
            </p:cNvPr>
            <p:cNvSpPr txBox="1"/>
            <p:nvPr/>
          </p:nvSpPr>
          <p:spPr>
            <a:xfrm>
              <a:off x="3502015" y="3448023"/>
              <a:ext cx="7909684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Nửa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quét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  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789E15-8F63-D6BC-25A0-A5832CFE0989}"/>
              </a:ext>
            </a:extLst>
          </p:cNvPr>
          <p:cNvGrpSpPr/>
          <p:nvPr/>
        </p:nvGrpSpPr>
        <p:grpSpPr>
          <a:xfrm>
            <a:off x="3538156" y="3446298"/>
            <a:ext cx="7952865" cy="517606"/>
            <a:chOff x="3502014" y="4195643"/>
            <a:chExt cx="7952865" cy="51760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4FC41C-553E-5E6E-98E5-9CB5FF20E78E}"/>
                </a:ext>
              </a:extLst>
            </p:cNvPr>
            <p:cNvSpPr txBox="1"/>
            <p:nvPr/>
          </p:nvSpPr>
          <p:spPr>
            <a:xfrm>
              <a:off x="3502014" y="4195643"/>
              <a:ext cx="7952865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).</a:t>
              </a: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F71D4F6C-6575-3F72-97CA-4B269B7145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8054862"/>
                </p:ext>
              </p:extLst>
            </p:nvPr>
          </p:nvGraphicFramePr>
          <p:xfrm>
            <a:off x="4671542" y="4258332"/>
            <a:ext cx="383088" cy="454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138" imgH="180932" progId="Equation.DSMT4">
                    <p:embed/>
                  </p:oleObj>
                </mc:Choice>
                <mc:Fallback>
                  <p:oleObj name="Equation" r:id="rId6" imgW="152138" imgH="180932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405CEEA3-9370-3F5E-2C15-615CB8F24F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71542" y="4258332"/>
                          <a:ext cx="383088" cy="4549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1D9822C-F6BF-0402-5815-9FD41257D627}"/>
              </a:ext>
            </a:extLst>
          </p:cNvPr>
          <p:cNvGrpSpPr/>
          <p:nvPr/>
        </p:nvGrpSpPr>
        <p:grpSpPr>
          <a:xfrm>
            <a:off x="3585448" y="4102533"/>
            <a:ext cx="7781875" cy="968214"/>
            <a:chOff x="3549307" y="4803991"/>
            <a:chExt cx="7781875" cy="96821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C10538-254E-4FA6-2F17-F5B376D550B3}"/>
                </a:ext>
              </a:extLst>
            </p:cNvPr>
            <p:cNvSpPr txBox="1"/>
            <p:nvPr/>
          </p:nvSpPr>
          <p:spPr>
            <a:xfrm>
              <a:off x="3549307" y="4803991"/>
              <a:ext cx="7781875" cy="968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Đoạn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thẳng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 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).</a:t>
              </a:r>
            </a:p>
          </p:txBody>
        </p:sp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42987937-BC27-9BA9-6E60-E26848B0C2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6138495"/>
                </p:ext>
              </p:extLst>
            </p:nvPr>
          </p:nvGraphicFramePr>
          <p:xfrm>
            <a:off x="5634627" y="4874834"/>
            <a:ext cx="572529" cy="38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56800" imgH="171220" progId="Equation.DSMT4">
                    <p:embed/>
                  </p:oleObj>
                </mc:Choice>
                <mc:Fallback>
                  <p:oleObj name="Equation" r:id="rId8" imgW="256800" imgH="17122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75CE5AE3-9D71-BD0F-9971-E23511A187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634627" y="4874834"/>
                          <a:ext cx="572529" cy="381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378F160-3BED-1DEB-EB9C-219EAAB1F93C}"/>
              </a:ext>
            </a:extLst>
          </p:cNvPr>
          <p:cNvGrpSpPr/>
          <p:nvPr/>
        </p:nvGrpSpPr>
        <p:grpSpPr>
          <a:xfrm>
            <a:off x="3585259" y="5146746"/>
            <a:ext cx="7858658" cy="954107"/>
            <a:chOff x="3558638" y="4994938"/>
            <a:chExt cx="7858658" cy="95410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5DF7FC-0BA2-344A-1E07-14128CE24ED0}"/>
                </a:ext>
              </a:extLst>
            </p:cNvPr>
            <p:cNvSpPr txBox="1"/>
            <p:nvPr/>
          </p:nvSpPr>
          <p:spPr>
            <a:xfrm>
              <a:off x="3558638" y="4994938"/>
              <a:ext cx="785865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).</a:t>
              </a:r>
              <a:endParaRPr lang="en-US" sz="2800" dirty="0"/>
            </a:p>
          </p:txBody>
        </p:sp>
        <p:graphicFrame>
          <p:nvGraphicFramePr>
            <p:cNvPr id="50" name="Object 49">
              <a:extLst>
                <a:ext uri="{FF2B5EF4-FFF2-40B4-BE49-F238E27FC236}">
                  <a16:creationId xmlns:a16="http://schemas.microsoft.com/office/drawing/2014/main" id="{8F9E6B7C-B589-E293-450E-0FD88128C0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6907785"/>
                </p:ext>
              </p:extLst>
            </p:nvPr>
          </p:nvGraphicFramePr>
          <p:xfrm>
            <a:off x="3935735" y="5046837"/>
            <a:ext cx="366045" cy="396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52280" imgH="164880" progId="Equation.DSMT4">
                    <p:embed/>
                  </p:oleObj>
                </mc:Choice>
                <mc:Fallback>
                  <p:oleObj name="Equation" r:id="rId9" imgW="1522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35735" y="5046837"/>
                          <a:ext cx="366045" cy="3965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32801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614977" y="133911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1E0C5-7471-6F62-45A9-4669922C604D}"/>
              </a:ext>
            </a:extLst>
          </p:cNvPr>
          <p:cNvSpPr txBox="1"/>
          <p:nvPr/>
        </p:nvSpPr>
        <p:spPr>
          <a:xfrm>
            <a:off x="804798" y="1634138"/>
            <a:ext cx="10758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31.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EE20C0-4625-79AA-5BE5-521C325D68E0}"/>
              </a:ext>
            </a:extLst>
          </p:cNvPr>
          <p:cNvSpPr txBox="1"/>
          <p:nvPr/>
        </p:nvSpPr>
        <p:spPr>
          <a:xfrm>
            <a:off x="1017740" y="878811"/>
            <a:ext cx="2484275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31806-21E3-146E-03D1-C7A7F62A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4" y="3010954"/>
            <a:ext cx="8001957" cy="3370638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0FEC402-F902-225C-CF85-ECAF95CC0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69" y="23990"/>
            <a:ext cx="1586027" cy="15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5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722185" y="1241939"/>
            <a:ext cx="103936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(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31),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ra: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446678" y="464877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98FBC2-4F61-DA36-5172-FA689DABF307}"/>
              </a:ext>
            </a:extLst>
          </p:cNvPr>
          <p:cNvGrpSpPr/>
          <p:nvPr/>
        </p:nvGrpSpPr>
        <p:grpSpPr>
          <a:xfrm>
            <a:off x="1420088" y="4260289"/>
            <a:ext cx="7446722" cy="515782"/>
            <a:chOff x="1010784" y="4738587"/>
            <a:chExt cx="7446722" cy="5157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910B1C-ED36-1BFB-96AE-7A8BABDEE102}"/>
                </a:ext>
              </a:extLst>
            </p:cNvPr>
            <p:cNvSpPr txBox="1"/>
            <p:nvPr/>
          </p:nvSpPr>
          <p:spPr>
            <a:xfrm>
              <a:off x="1010784" y="4738587"/>
              <a:ext cx="7446722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a)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tâm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1B46C9FF-F2C8-3729-F0F6-9369FB2FB6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378015"/>
                </p:ext>
              </p:extLst>
            </p:nvPr>
          </p:nvGraphicFramePr>
          <p:xfrm>
            <a:off x="2327586" y="4791571"/>
            <a:ext cx="383088" cy="454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52138" imgH="180932" progId="Equation.DSMT4">
                    <p:embed/>
                  </p:oleObj>
                </mc:Choice>
                <mc:Fallback>
                  <p:oleObj name="Equation" r:id="rId3" imgW="152138" imgH="180932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405CEEA3-9370-3F5E-2C15-615CB8F24F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7586" y="4791571"/>
                          <a:ext cx="383088" cy="4549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6466C9-1519-427D-12DE-BBCE004E9410}"/>
              </a:ext>
            </a:extLst>
          </p:cNvPr>
          <p:cNvSpPr txBox="1"/>
          <p:nvPr/>
        </p:nvSpPr>
        <p:spPr>
          <a:xfrm>
            <a:off x="5143449" y="3415987"/>
            <a:ext cx="1905101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D97F5-242E-DA9F-DC12-8B55D384CD38}"/>
              </a:ext>
            </a:extLst>
          </p:cNvPr>
          <p:cNvGrpSpPr/>
          <p:nvPr/>
        </p:nvGrpSpPr>
        <p:grpSpPr>
          <a:xfrm>
            <a:off x="1440306" y="5154981"/>
            <a:ext cx="8606526" cy="515782"/>
            <a:chOff x="1051041" y="5443709"/>
            <a:chExt cx="8606526" cy="5157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D87B2F-4FA0-4192-7C4F-6527AEE4BDB8}"/>
                </a:ext>
              </a:extLst>
            </p:cNvPr>
            <p:cNvSpPr txBox="1"/>
            <p:nvPr/>
          </p:nvSpPr>
          <p:spPr>
            <a:xfrm>
              <a:off x="1051041" y="5443709"/>
              <a:ext cx="8606526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b)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Đoạn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thẳng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81F2B1B8-2A05-2E84-C005-0C67EAD927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052463"/>
                </p:ext>
              </p:extLst>
            </p:nvPr>
          </p:nvGraphicFramePr>
          <p:xfrm>
            <a:off x="3291527" y="5513136"/>
            <a:ext cx="572529" cy="38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56800" imgH="171220" progId="Equation.DSMT4">
                    <p:embed/>
                  </p:oleObj>
                </mc:Choice>
                <mc:Fallback>
                  <p:oleObj name="Equation" r:id="rId5" imgW="256800" imgH="17122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42987937-BC27-9BA9-6E60-E26848B0C2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91527" y="5513136"/>
                          <a:ext cx="572529" cy="381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1992E6-8F22-5FAD-A09B-B8356D58C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891" y="1709822"/>
            <a:ext cx="2653168" cy="35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3CD9F-28F8-A2E0-D5C8-E9517F7F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7010" y="704603"/>
            <a:ext cx="3598852" cy="2579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78470-9794-EF79-82E9-91721BA9F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1789" y="3157460"/>
            <a:ext cx="3619170" cy="28186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0" y="215280"/>
            <a:ext cx="10444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CF57D-181A-CBF4-6E3F-D5BF8B5B9D54}"/>
              </a:ext>
            </a:extLst>
          </p:cNvPr>
          <p:cNvSpPr txBox="1"/>
          <p:nvPr/>
        </p:nvSpPr>
        <p:spPr>
          <a:xfrm>
            <a:off x="475989" y="862338"/>
            <a:ext cx="6634710" cy="2479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32.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B4A226-AA25-0183-910E-B29A935DF149}"/>
              </a:ext>
            </a:extLst>
          </p:cNvPr>
          <p:cNvSpPr txBox="1"/>
          <p:nvPr/>
        </p:nvSpPr>
        <p:spPr>
          <a:xfrm>
            <a:off x="1051041" y="5114394"/>
            <a:ext cx="7446722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27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0907E-6404-D9D0-5CC0-56BB44AA0429}"/>
              </a:ext>
            </a:extLst>
          </p:cNvPr>
          <p:cNvSpPr txBox="1"/>
          <p:nvPr/>
        </p:nvSpPr>
        <p:spPr>
          <a:xfrm>
            <a:off x="1017740" y="5805148"/>
            <a:ext cx="9056702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EB9C62-4A42-39B1-654D-2F96ABDC1141}"/>
              </a:ext>
            </a:extLst>
          </p:cNvPr>
          <p:cNvSpPr txBox="1"/>
          <p:nvPr/>
        </p:nvSpPr>
        <p:spPr>
          <a:xfrm>
            <a:off x="3558360" y="4514271"/>
            <a:ext cx="1466100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27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713D7-9901-2D46-95F8-7DBCA0A4E047}"/>
              </a:ext>
            </a:extLst>
          </p:cNvPr>
          <p:cNvSpPr txBox="1"/>
          <p:nvPr/>
        </p:nvSpPr>
        <p:spPr>
          <a:xfrm>
            <a:off x="475989" y="3445301"/>
            <a:ext cx="7447720" cy="9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1045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6" grpId="0"/>
      <p:bldP spid="29" grpId="0"/>
      <p:bldP spid="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5B5492D-EA0E-125B-4C0F-D9A3B62B7524}"/>
              </a:ext>
            </a:extLst>
          </p:cNvPr>
          <p:cNvSpPr/>
          <p:nvPr/>
        </p:nvSpPr>
        <p:spPr>
          <a:xfrm>
            <a:off x="4409433" y="481713"/>
            <a:ext cx="2704660" cy="1087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3" name="Nhóm 8">
            <a:extLst>
              <a:ext uri="{FF2B5EF4-FFF2-40B4-BE49-F238E27FC236}">
                <a16:creationId xmlns:a16="http://schemas.microsoft.com/office/drawing/2014/main" id="{AB6B2487-DD9C-940E-3315-BC4702B11F1E}"/>
              </a:ext>
            </a:extLst>
          </p:cNvPr>
          <p:cNvGrpSpPr/>
          <p:nvPr/>
        </p:nvGrpSpPr>
        <p:grpSpPr>
          <a:xfrm>
            <a:off x="-736179" y="1924655"/>
            <a:ext cx="9209860" cy="4961226"/>
            <a:chOff x="3756996" y="1494556"/>
            <a:chExt cx="9209860" cy="4961226"/>
          </a:xfrm>
        </p:grpSpPr>
        <p:grpSp>
          <p:nvGrpSpPr>
            <p:cNvPr id="9" name="Nhóm 13">
              <a:extLst>
                <a:ext uri="{FF2B5EF4-FFF2-40B4-BE49-F238E27FC236}">
                  <a16:creationId xmlns:a16="http://schemas.microsoft.com/office/drawing/2014/main" id="{77C13EBC-0D2A-10C8-DB0F-7448346260B2}"/>
                </a:ext>
              </a:extLst>
            </p:cNvPr>
            <p:cNvGrpSpPr/>
            <p:nvPr/>
          </p:nvGrpSpPr>
          <p:grpSpPr>
            <a:xfrm>
              <a:off x="3756996" y="4633902"/>
              <a:ext cx="7676138" cy="1821880"/>
              <a:chOff x="4013448" y="4256397"/>
              <a:chExt cx="6822600" cy="2049376"/>
            </a:xfrm>
          </p:grpSpPr>
          <p:pic>
            <p:nvPicPr>
              <p:cNvPr id="12" name="!!3" descr="Wondering | Grappige gezichten, Smiley, Grappige plaatjes">
                <a:extLst>
                  <a:ext uri="{FF2B5EF4-FFF2-40B4-BE49-F238E27FC236}">
                    <a16:creationId xmlns:a16="http://schemas.microsoft.com/office/drawing/2014/main" id="{F3E7A52F-D38D-6F03-A0E1-4107F8036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3681" y="4256397"/>
                <a:ext cx="1712367" cy="2049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13" name="Đối tượng 11">
                <a:extLst>
                  <a:ext uri="{FF2B5EF4-FFF2-40B4-BE49-F238E27FC236}">
                    <a16:creationId xmlns:a16="http://schemas.microsoft.com/office/drawing/2014/main" id="{AA329E5B-B42C-D3CA-4470-EA5BB09E31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13448" y="4317473"/>
              <a:ext cx="1181100" cy="963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482400" imgH="393480" progId="Equation.DSMT4">
                      <p:embed/>
                    </p:oleObj>
                  </mc:Choice>
                  <mc:Fallback>
                    <p:oleObj name="Equation" r:id="rId3" imgW="482400" imgH="393480" progId="Equation.DSMT4">
                      <p:embed/>
                      <p:pic>
                        <p:nvPicPr>
                          <p:cNvPr id="12" name="Đối tượng 11">
                            <a:extLst>
                              <a:ext uri="{FF2B5EF4-FFF2-40B4-BE49-F238E27FC236}">
                                <a16:creationId xmlns:a16="http://schemas.microsoft.com/office/drawing/2014/main" id="{1798EB42-3706-71D8-67AB-73C94FD082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4013448" y="4317473"/>
                            <a:ext cx="1181100" cy="9636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Bong bóng Ý nghĩ: Hình đám mây 1">
              <a:extLst>
                <a:ext uri="{FF2B5EF4-FFF2-40B4-BE49-F238E27FC236}">
                  <a16:creationId xmlns:a16="http://schemas.microsoft.com/office/drawing/2014/main" id="{5AC71BA1-4CD6-49F1-0FC8-2AC4BA76E324}"/>
                </a:ext>
              </a:extLst>
            </p:cNvPr>
            <p:cNvSpPr/>
            <p:nvPr/>
          </p:nvSpPr>
          <p:spPr>
            <a:xfrm>
              <a:off x="8319553" y="1494556"/>
              <a:ext cx="4647303" cy="2312894"/>
            </a:xfrm>
            <a:prstGeom prst="cloudCallout">
              <a:avLst>
                <a:gd name="adj1" fmla="val -16897"/>
                <a:gd name="adj2" fmla="val 992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526447-285A-FA36-0706-48BEA87FBE41}"/>
              </a:ext>
            </a:extLst>
          </p:cNvPr>
          <p:cNvSpPr txBox="1"/>
          <p:nvPr/>
        </p:nvSpPr>
        <p:spPr>
          <a:xfrm>
            <a:off x="872512" y="1743461"/>
            <a:ext cx="10560622" cy="2026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1493</TotalTime>
  <Words>837</Words>
  <Application>Microsoft Office PowerPoint</Application>
  <PresentationFormat>Widescreen</PresentationFormat>
  <Paragraphs>83</Paragraphs>
  <Slides>14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Rockwell</vt:lpstr>
      <vt:lpstr>Tahoma</vt:lpstr>
      <vt:lpstr>Times New Roman</vt:lpstr>
      <vt:lpstr>Office Theme</vt:lpstr>
      <vt:lpstr>Equation</vt:lpstr>
      <vt:lpstr> HÌNH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Huệ Đặng</cp:lastModifiedBy>
  <cp:revision>88</cp:revision>
  <dcterms:created xsi:type="dcterms:W3CDTF">2021-06-07T13:44:30Z</dcterms:created>
  <dcterms:modified xsi:type="dcterms:W3CDTF">2024-07-02T14:35:21Z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