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28"/>
  </p:notesMasterIdLst>
  <p:sldIdLst>
    <p:sldId id="9610" r:id="rId3"/>
    <p:sldId id="9611" r:id="rId4"/>
    <p:sldId id="9612" r:id="rId5"/>
    <p:sldId id="9613" r:id="rId6"/>
    <p:sldId id="9614" r:id="rId7"/>
    <p:sldId id="9615" r:id="rId8"/>
    <p:sldId id="9616" r:id="rId9"/>
    <p:sldId id="471" r:id="rId10"/>
    <p:sldId id="9609" r:id="rId11"/>
    <p:sldId id="9601" r:id="rId12"/>
    <p:sldId id="9602" r:id="rId13"/>
    <p:sldId id="529" r:id="rId14"/>
    <p:sldId id="9604" r:id="rId15"/>
    <p:sldId id="9603" r:id="rId16"/>
    <p:sldId id="583" r:id="rId17"/>
    <p:sldId id="9605" r:id="rId18"/>
    <p:sldId id="9606" r:id="rId19"/>
    <p:sldId id="548" r:id="rId20"/>
    <p:sldId id="9607" r:id="rId21"/>
    <p:sldId id="9608" r:id="rId22"/>
    <p:sldId id="9594" r:id="rId23"/>
    <p:sldId id="318" r:id="rId24"/>
    <p:sldId id="556" r:id="rId25"/>
    <p:sldId id="558" r:id="rId26"/>
    <p:sldId id="5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pPr/>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pPr/>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201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09423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7" name="Google Shape;82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614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71673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1156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3436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62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53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268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931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7137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18383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7" name="Google Shape;82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023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0037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3/27/2023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270"/>
        <p:cNvGrpSpPr/>
        <p:nvPr/>
      </p:nvGrpSpPr>
      <p:grpSpPr>
        <a:xfrm>
          <a:off x="0" y="0"/>
          <a:ext cx="0" cy="0"/>
          <a:chOff x="0" y="0"/>
          <a:chExt cx="0" cy="0"/>
        </a:xfrm>
      </p:grpSpPr>
      <p:sp>
        <p:nvSpPr>
          <p:cNvPr id="271" name="Google Shape;271;p19"/>
          <p:cNvSpPr/>
          <p:nvPr/>
        </p:nvSpPr>
        <p:spPr>
          <a:xfrm>
            <a:off x="716423" y="629650"/>
            <a:ext cx="10744800" cy="5655000"/>
          </a:xfrm>
          <a:prstGeom prst="rect">
            <a:avLst/>
          </a:prstGeom>
          <a:solidFill>
            <a:srgbClr val="F2F2F2"/>
          </a:solidFill>
          <a:ln>
            <a:noFill/>
          </a:ln>
          <a:effectLst>
            <a:outerShdw blurRad="101600" dist="38100" dir="18900000" algn="bl" rotWithShape="0">
              <a:srgbClr val="000000">
                <a:alpha val="14509"/>
              </a:srgbClr>
            </a:outerShdw>
          </a:effectLst>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sp>
        <p:nvSpPr>
          <p:cNvPr id="272" name="Google Shape;272;p19"/>
          <p:cNvSpPr/>
          <p:nvPr/>
        </p:nvSpPr>
        <p:spPr>
          <a:xfrm rot="8712581">
            <a:off x="-89583" y="678004"/>
            <a:ext cx="1939107" cy="5401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blipFill rotWithShape="1">
            <a:blip r:embed="rId2">
              <a:alphaModFix/>
            </a:blip>
            <a:stretch>
              <a:fillRect l="-11047" t="-54042" r="-8316" b="-40124"/>
            </a:stretch>
          </a:blipFill>
          <a:ln>
            <a:noFill/>
          </a:ln>
        </p:spPr>
        <p:txBody>
          <a:bodyPr spcFirstLastPara="1" wrap="square" lIns="91425" tIns="45700" rIns="91425" bIns="45700"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73" name="Google Shape;273;p19"/>
          <p:cNvSpPr/>
          <p:nvPr/>
        </p:nvSpPr>
        <p:spPr>
          <a:xfrm rot="5400000" flipH="1">
            <a:off x="3327092" y="-1855181"/>
            <a:ext cx="5571179" cy="10595733"/>
          </a:xfrm>
          <a:custGeom>
            <a:avLst/>
            <a:gdLst/>
            <a:ahLst/>
            <a:cxnLst/>
            <a:rect l="l" t="t" r="r" b="b"/>
            <a:pathLst>
              <a:path w="7119717" h="12539329" extrusionOk="0">
                <a:moveTo>
                  <a:pt x="583070" y="12004282"/>
                </a:moveTo>
                <a:lnTo>
                  <a:pt x="246697" y="12004282"/>
                </a:lnTo>
                <a:lnTo>
                  <a:pt x="246697" y="12354830"/>
                </a:lnTo>
                <a:lnTo>
                  <a:pt x="583070" y="12354830"/>
                </a:lnTo>
                <a:close/>
                <a:moveTo>
                  <a:pt x="583070" y="11639155"/>
                </a:moveTo>
                <a:lnTo>
                  <a:pt x="246697" y="11639155"/>
                </a:lnTo>
                <a:lnTo>
                  <a:pt x="246697" y="11989703"/>
                </a:lnTo>
                <a:lnTo>
                  <a:pt x="583070" y="11989703"/>
                </a:lnTo>
                <a:close/>
                <a:moveTo>
                  <a:pt x="583070" y="11274028"/>
                </a:moveTo>
                <a:lnTo>
                  <a:pt x="246697" y="11274028"/>
                </a:lnTo>
                <a:lnTo>
                  <a:pt x="246697" y="11624575"/>
                </a:lnTo>
                <a:lnTo>
                  <a:pt x="583070" y="11624575"/>
                </a:lnTo>
                <a:close/>
                <a:moveTo>
                  <a:pt x="583070" y="10908900"/>
                </a:moveTo>
                <a:lnTo>
                  <a:pt x="246697" y="10908900"/>
                </a:lnTo>
                <a:lnTo>
                  <a:pt x="246697" y="11259448"/>
                </a:lnTo>
                <a:lnTo>
                  <a:pt x="583070" y="11259448"/>
                </a:lnTo>
                <a:close/>
                <a:moveTo>
                  <a:pt x="583070" y="10543772"/>
                </a:moveTo>
                <a:lnTo>
                  <a:pt x="246697" y="10543772"/>
                </a:lnTo>
                <a:lnTo>
                  <a:pt x="246697" y="10894320"/>
                </a:lnTo>
                <a:lnTo>
                  <a:pt x="583070" y="10894320"/>
                </a:lnTo>
                <a:close/>
                <a:moveTo>
                  <a:pt x="583070" y="10178645"/>
                </a:moveTo>
                <a:lnTo>
                  <a:pt x="246697" y="10178645"/>
                </a:lnTo>
                <a:lnTo>
                  <a:pt x="246697" y="10529192"/>
                </a:lnTo>
                <a:lnTo>
                  <a:pt x="583070" y="10529192"/>
                </a:lnTo>
                <a:close/>
                <a:moveTo>
                  <a:pt x="583070" y="9813518"/>
                </a:moveTo>
                <a:lnTo>
                  <a:pt x="246697" y="9813518"/>
                </a:lnTo>
                <a:lnTo>
                  <a:pt x="246697" y="10164065"/>
                </a:lnTo>
                <a:lnTo>
                  <a:pt x="583070" y="10164065"/>
                </a:lnTo>
                <a:close/>
                <a:moveTo>
                  <a:pt x="583070" y="9448390"/>
                </a:moveTo>
                <a:lnTo>
                  <a:pt x="246697" y="9448390"/>
                </a:lnTo>
                <a:lnTo>
                  <a:pt x="246697" y="9798938"/>
                </a:lnTo>
                <a:lnTo>
                  <a:pt x="583070" y="9798938"/>
                </a:lnTo>
                <a:close/>
                <a:moveTo>
                  <a:pt x="583070" y="9083262"/>
                </a:moveTo>
                <a:lnTo>
                  <a:pt x="246697" y="9083262"/>
                </a:lnTo>
                <a:lnTo>
                  <a:pt x="246697" y="9433810"/>
                </a:lnTo>
                <a:lnTo>
                  <a:pt x="583070" y="9433810"/>
                </a:lnTo>
                <a:close/>
                <a:moveTo>
                  <a:pt x="583070" y="8718135"/>
                </a:moveTo>
                <a:lnTo>
                  <a:pt x="246697" y="8718135"/>
                </a:lnTo>
                <a:lnTo>
                  <a:pt x="246697" y="9068682"/>
                </a:lnTo>
                <a:lnTo>
                  <a:pt x="583070" y="9068682"/>
                </a:lnTo>
                <a:close/>
                <a:moveTo>
                  <a:pt x="583070" y="8353008"/>
                </a:moveTo>
                <a:lnTo>
                  <a:pt x="246697" y="8353008"/>
                </a:lnTo>
                <a:lnTo>
                  <a:pt x="246697" y="8703555"/>
                </a:lnTo>
                <a:lnTo>
                  <a:pt x="583070" y="8703555"/>
                </a:lnTo>
                <a:close/>
                <a:moveTo>
                  <a:pt x="583070" y="7987881"/>
                </a:moveTo>
                <a:lnTo>
                  <a:pt x="246697" y="7987881"/>
                </a:lnTo>
                <a:lnTo>
                  <a:pt x="246697" y="8338428"/>
                </a:lnTo>
                <a:lnTo>
                  <a:pt x="583070" y="8338428"/>
                </a:lnTo>
                <a:close/>
                <a:moveTo>
                  <a:pt x="583070" y="7622754"/>
                </a:moveTo>
                <a:lnTo>
                  <a:pt x="246697" y="7622754"/>
                </a:lnTo>
                <a:lnTo>
                  <a:pt x="246697" y="7973301"/>
                </a:lnTo>
                <a:lnTo>
                  <a:pt x="583070" y="7973301"/>
                </a:lnTo>
                <a:close/>
                <a:moveTo>
                  <a:pt x="583070" y="7257625"/>
                </a:moveTo>
                <a:lnTo>
                  <a:pt x="246697" y="7257625"/>
                </a:lnTo>
                <a:lnTo>
                  <a:pt x="246697" y="7608174"/>
                </a:lnTo>
                <a:lnTo>
                  <a:pt x="583070" y="7608174"/>
                </a:lnTo>
                <a:close/>
                <a:moveTo>
                  <a:pt x="583070" y="6892501"/>
                </a:moveTo>
                <a:lnTo>
                  <a:pt x="246697" y="6892501"/>
                </a:lnTo>
                <a:lnTo>
                  <a:pt x="246697" y="7243044"/>
                </a:lnTo>
                <a:lnTo>
                  <a:pt x="583070" y="7243044"/>
                </a:lnTo>
                <a:close/>
                <a:moveTo>
                  <a:pt x="583070" y="6527374"/>
                </a:moveTo>
                <a:lnTo>
                  <a:pt x="246697" y="6527374"/>
                </a:lnTo>
                <a:lnTo>
                  <a:pt x="246697" y="6877920"/>
                </a:lnTo>
                <a:lnTo>
                  <a:pt x="583070" y="6877920"/>
                </a:lnTo>
                <a:close/>
                <a:moveTo>
                  <a:pt x="583070" y="6187383"/>
                </a:moveTo>
                <a:lnTo>
                  <a:pt x="246698" y="6187383"/>
                </a:lnTo>
                <a:lnTo>
                  <a:pt x="246698" y="6357302"/>
                </a:lnTo>
                <a:lnTo>
                  <a:pt x="246697" y="6357302"/>
                </a:lnTo>
                <a:lnTo>
                  <a:pt x="246697" y="6512794"/>
                </a:lnTo>
                <a:lnTo>
                  <a:pt x="583070" y="6512794"/>
                </a:lnTo>
                <a:close/>
                <a:moveTo>
                  <a:pt x="583071" y="5822255"/>
                </a:moveTo>
                <a:lnTo>
                  <a:pt x="246698" y="5822255"/>
                </a:lnTo>
                <a:lnTo>
                  <a:pt x="246698" y="6172803"/>
                </a:lnTo>
                <a:lnTo>
                  <a:pt x="583071" y="6172803"/>
                </a:lnTo>
                <a:close/>
                <a:moveTo>
                  <a:pt x="583071" y="5457129"/>
                </a:moveTo>
                <a:lnTo>
                  <a:pt x="246698" y="5457129"/>
                </a:lnTo>
                <a:lnTo>
                  <a:pt x="246698" y="5807676"/>
                </a:lnTo>
                <a:lnTo>
                  <a:pt x="583071" y="5807676"/>
                </a:lnTo>
                <a:close/>
                <a:moveTo>
                  <a:pt x="583071" y="5092001"/>
                </a:moveTo>
                <a:lnTo>
                  <a:pt x="246698" y="5092001"/>
                </a:lnTo>
                <a:lnTo>
                  <a:pt x="246698" y="5442548"/>
                </a:lnTo>
                <a:lnTo>
                  <a:pt x="583071" y="5442548"/>
                </a:lnTo>
                <a:close/>
                <a:moveTo>
                  <a:pt x="583071" y="4726873"/>
                </a:moveTo>
                <a:lnTo>
                  <a:pt x="246698" y="4726873"/>
                </a:lnTo>
                <a:lnTo>
                  <a:pt x="246698" y="5077421"/>
                </a:lnTo>
                <a:lnTo>
                  <a:pt x="583071" y="5077421"/>
                </a:lnTo>
                <a:close/>
                <a:moveTo>
                  <a:pt x="583071" y="4361745"/>
                </a:moveTo>
                <a:lnTo>
                  <a:pt x="246698" y="4361745"/>
                </a:lnTo>
                <a:lnTo>
                  <a:pt x="246698" y="4712293"/>
                </a:lnTo>
                <a:lnTo>
                  <a:pt x="583071" y="4712293"/>
                </a:lnTo>
                <a:close/>
                <a:moveTo>
                  <a:pt x="583071" y="3996618"/>
                </a:moveTo>
                <a:lnTo>
                  <a:pt x="246698" y="3996618"/>
                </a:lnTo>
                <a:lnTo>
                  <a:pt x="246698" y="4347165"/>
                </a:lnTo>
                <a:lnTo>
                  <a:pt x="583071" y="4347165"/>
                </a:lnTo>
                <a:close/>
                <a:moveTo>
                  <a:pt x="583071" y="3631491"/>
                </a:moveTo>
                <a:lnTo>
                  <a:pt x="246698" y="3631491"/>
                </a:lnTo>
                <a:lnTo>
                  <a:pt x="246698" y="3982038"/>
                </a:lnTo>
                <a:lnTo>
                  <a:pt x="583071" y="3982038"/>
                </a:lnTo>
                <a:close/>
                <a:moveTo>
                  <a:pt x="583071" y="3266363"/>
                </a:moveTo>
                <a:lnTo>
                  <a:pt x="246698" y="3266363"/>
                </a:lnTo>
                <a:lnTo>
                  <a:pt x="246698" y="3616911"/>
                </a:lnTo>
                <a:lnTo>
                  <a:pt x="583071" y="3616911"/>
                </a:lnTo>
                <a:close/>
                <a:moveTo>
                  <a:pt x="583071" y="2901235"/>
                </a:moveTo>
                <a:lnTo>
                  <a:pt x="246698" y="2901235"/>
                </a:lnTo>
                <a:lnTo>
                  <a:pt x="246698" y="3251783"/>
                </a:lnTo>
                <a:lnTo>
                  <a:pt x="583071" y="3251783"/>
                </a:lnTo>
                <a:close/>
                <a:moveTo>
                  <a:pt x="583071" y="2536108"/>
                </a:moveTo>
                <a:lnTo>
                  <a:pt x="246698" y="2536108"/>
                </a:lnTo>
                <a:lnTo>
                  <a:pt x="246698" y="2886655"/>
                </a:lnTo>
                <a:lnTo>
                  <a:pt x="583071" y="2886655"/>
                </a:lnTo>
                <a:close/>
                <a:moveTo>
                  <a:pt x="583071" y="2170981"/>
                </a:moveTo>
                <a:lnTo>
                  <a:pt x="246698" y="2170981"/>
                </a:lnTo>
                <a:lnTo>
                  <a:pt x="246698" y="2521528"/>
                </a:lnTo>
                <a:lnTo>
                  <a:pt x="583071" y="2521528"/>
                </a:lnTo>
                <a:close/>
                <a:moveTo>
                  <a:pt x="583071" y="1805854"/>
                </a:moveTo>
                <a:lnTo>
                  <a:pt x="246698" y="1805854"/>
                </a:lnTo>
                <a:lnTo>
                  <a:pt x="246698" y="2156401"/>
                </a:lnTo>
                <a:lnTo>
                  <a:pt x="583071" y="2156401"/>
                </a:lnTo>
                <a:close/>
                <a:moveTo>
                  <a:pt x="583071" y="1440727"/>
                </a:moveTo>
                <a:lnTo>
                  <a:pt x="246698" y="1440727"/>
                </a:lnTo>
                <a:lnTo>
                  <a:pt x="246698" y="1791274"/>
                </a:lnTo>
                <a:lnTo>
                  <a:pt x="583071" y="1791274"/>
                </a:lnTo>
                <a:close/>
                <a:moveTo>
                  <a:pt x="583071" y="1075598"/>
                </a:moveTo>
                <a:lnTo>
                  <a:pt x="246698" y="1075598"/>
                </a:lnTo>
                <a:lnTo>
                  <a:pt x="246698" y="1426147"/>
                </a:lnTo>
                <a:lnTo>
                  <a:pt x="583071" y="1426147"/>
                </a:lnTo>
                <a:close/>
                <a:moveTo>
                  <a:pt x="583071" y="710474"/>
                </a:moveTo>
                <a:lnTo>
                  <a:pt x="246698" y="710474"/>
                </a:lnTo>
                <a:lnTo>
                  <a:pt x="246698" y="1061017"/>
                </a:lnTo>
                <a:lnTo>
                  <a:pt x="583071" y="1061017"/>
                </a:lnTo>
                <a:close/>
                <a:moveTo>
                  <a:pt x="583071" y="345347"/>
                </a:moveTo>
                <a:lnTo>
                  <a:pt x="246698" y="345347"/>
                </a:lnTo>
                <a:lnTo>
                  <a:pt x="246698" y="695893"/>
                </a:lnTo>
                <a:lnTo>
                  <a:pt x="583071" y="695893"/>
                </a:lnTo>
                <a:close/>
                <a:moveTo>
                  <a:pt x="934659" y="12004282"/>
                </a:moveTo>
                <a:lnTo>
                  <a:pt x="598290" y="12004282"/>
                </a:lnTo>
                <a:lnTo>
                  <a:pt x="598290" y="12354830"/>
                </a:lnTo>
                <a:lnTo>
                  <a:pt x="934659" y="12354830"/>
                </a:lnTo>
                <a:close/>
                <a:moveTo>
                  <a:pt x="934659" y="11639155"/>
                </a:moveTo>
                <a:lnTo>
                  <a:pt x="598290" y="11639155"/>
                </a:lnTo>
                <a:lnTo>
                  <a:pt x="598290" y="11989703"/>
                </a:lnTo>
                <a:lnTo>
                  <a:pt x="934659" y="11989703"/>
                </a:lnTo>
                <a:close/>
                <a:moveTo>
                  <a:pt x="934659" y="11274028"/>
                </a:moveTo>
                <a:lnTo>
                  <a:pt x="598290" y="11274028"/>
                </a:lnTo>
                <a:lnTo>
                  <a:pt x="598290" y="11624575"/>
                </a:lnTo>
                <a:lnTo>
                  <a:pt x="934659" y="11624575"/>
                </a:lnTo>
                <a:close/>
                <a:moveTo>
                  <a:pt x="934659" y="10908900"/>
                </a:moveTo>
                <a:lnTo>
                  <a:pt x="598290" y="10908900"/>
                </a:lnTo>
                <a:lnTo>
                  <a:pt x="598290" y="11259448"/>
                </a:lnTo>
                <a:lnTo>
                  <a:pt x="934659" y="11259448"/>
                </a:lnTo>
                <a:close/>
                <a:moveTo>
                  <a:pt x="934659" y="10543772"/>
                </a:moveTo>
                <a:lnTo>
                  <a:pt x="598290" y="10543772"/>
                </a:lnTo>
                <a:lnTo>
                  <a:pt x="598290" y="10894320"/>
                </a:lnTo>
                <a:lnTo>
                  <a:pt x="934659" y="10894320"/>
                </a:lnTo>
                <a:close/>
                <a:moveTo>
                  <a:pt x="934659" y="10178645"/>
                </a:moveTo>
                <a:lnTo>
                  <a:pt x="598290" y="10178645"/>
                </a:lnTo>
                <a:lnTo>
                  <a:pt x="598290" y="10529192"/>
                </a:lnTo>
                <a:lnTo>
                  <a:pt x="934659" y="10529192"/>
                </a:lnTo>
                <a:close/>
                <a:moveTo>
                  <a:pt x="934659" y="9813518"/>
                </a:moveTo>
                <a:lnTo>
                  <a:pt x="598290" y="9813518"/>
                </a:lnTo>
                <a:lnTo>
                  <a:pt x="598290" y="10164065"/>
                </a:lnTo>
                <a:lnTo>
                  <a:pt x="934659" y="10164065"/>
                </a:lnTo>
                <a:close/>
                <a:moveTo>
                  <a:pt x="934659" y="9448390"/>
                </a:moveTo>
                <a:lnTo>
                  <a:pt x="598290" y="9448390"/>
                </a:lnTo>
                <a:lnTo>
                  <a:pt x="598290" y="9798938"/>
                </a:lnTo>
                <a:lnTo>
                  <a:pt x="934659" y="9798938"/>
                </a:lnTo>
                <a:close/>
                <a:moveTo>
                  <a:pt x="934659" y="9083262"/>
                </a:moveTo>
                <a:lnTo>
                  <a:pt x="598290" y="9083262"/>
                </a:lnTo>
                <a:lnTo>
                  <a:pt x="598290" y="9433810"/>
                </a:lnTo>
                <a:lnTo>
                  <a:pt x="934659" y="9433810"/>
                </a:lnTo>
                <a:close/>
                <a:moveTo>
                  <a:pt x="934659" y="8718135"/>
                </a:moveTo>
                <a:lnTo>
                  <a:pt x="598290" y="8718135"/>
                </a:lnTo>
                <a:lnTo>
                  <a:pt x="598290" y="9068682"/>
                </a:lnTo>
                <a:lnTo>
                  <a:pt x="934659" y="9068682"/>
                </a:lnTo>
                <a:close/>
                <a:moveTo>
                  <a:pt x="934659" y="8353008"/>
                </a:moveTo>
                <a:lnTo>
                  <a:pt x="598290" y="8353008"/>
                </a:lnTo>
                <a:lnTo>
                  <a:pt x="598290" y="8703555"/>
                </a:lnTo>
                <a:lnTo>
                  <a:pt x="934659" y="8703555"/>
                </a:lnTo>
                <a:close/>
                <a:moveTo>
                  <a:pt x="934659" y="7987881"/>
                </a:moveTo>
                <a:lnTo>
                  <a:pt x="598290" y="7987881"/>
                </a:lnTo>
                <a:lnTo>
                  <a:pt x="598290" y="8338428"/>
                </a:lnTo>
                <a:lnTo>
                  <a:pt x="934659" y="8338428"/>
                </a:lnTo>
                <a:close/>
                <a:moveTo>
                  <a:pt x="934659" y="7622754"/>
                </a:moveTo>
                <a:lnTo>
                  <a:pt x="598290" y="7622754"/>
                </a:lnTo>
                <a:lnTo>
                  <a:pt x="598290" y="7973301"/>
                </a:lnTo>
                <a:lnTo>
                  <a:pt x="934659" y="7973301"/>
                </a:lnTo>
                <a:close/>
                <a:moveTo>
                  <a:pt x="934659" y="7257625"/>
                </a:moveTo>
                <a:lnTo>
                  <a:pt x="598290" y="7257625"/>
                </a:lnTo>
                <a:lnTo>
                  <a:pt x="598290" y="7608174"/>
                </a:lnTo>
                <a:lnTo>
                  <a:pt x="934659" y="7608174"/>
                </a:lnTo>
                <a:close/>
                <a:moveTo>
                  <a:pt x="934659" y="6892501"/>
                </a:moveTo>
                <a:lnTo>
                  <a:pt x="598290" y="6892501"/>
                </a:lnTo>
                <a:lnTo>
                  <a:pt x="598290" y="7243044"/>
                </a:lnTo>
                <a:lnTo>
                  <a:pt x="934659" y="7243044"/>
                </a:lnTo>
                <a:close/>
                <a:moveTo>
                  <a:pt x="934659" y="6527374"/>
                </a:moveTo>
                <a:lnTo>
                  <a:pt x="598290" y="6527374"/>
                </a:lnTo>
                <a:lnTo>
                  <a:pt x="598290" y="6877920"/>
                </a:lnTo>
                <a:lnTo>
                  <a:pt x="934659" y="6877920"/>
                </a:lnTo>
                <a:close/>
                <a:moveTo>
                  <a:pt x="934659" y="6187383"/>
                </a:moveTo>
                <a:lnTo>
                  <a:pt x="598291" y="6187383"/>
                </a:lnTo>
                <a:lnTo>
                  <a:pt x="598291" y="6357302"/>
                </a:lnTo>
                <a:lnTo>
                  <a:pt x="598290" y="6357302"/>
                </a:lnTo>
                <a:lnTo>
                  <a:pt x="598290" y="6512794"/>
                </a:lnTo>
                <a:lnTo>
                  <a:pt x="934659" y="6512794"/>
                </a:lnTo>
                <a:close/>
                <a:moveTo>
                  <a:pt x="934660" y="5822255"/>
                </a:moveTo>
                <a:lnTo>
                  <a:pt x="598291" y="5822255"/>
                </a:lnTo>
                <a:lnTo>
                  <a:pt x="598291" y="6172803"/>
                </a:lnTo>
                <a:lnTo>
                  <a:pt x="934660" y="6172803"/>
                </a:lnTo>
                <a:close/>
                <a:moveTo>
                  <a:pt x="934660" y="5457129"/>
                </a:moveTo>
                <a:lnTo>
                  <a:pt x="598291" y="5457129"/>
                </a:lnTo>
                <a:lnTo>
                  <a:pt x="598291" y="5807676"/>
                </a:lnTo>
                <a:lnTo>
                  <a:pt x="934660" y="5807676"/>
                </a:lnTo>
                <a:close/>
                <a:moveTo>
                  <a:pt x="934660" y="5092001"/>
                </a:moveTo>
                <a:lnTo>
                  <a:pt x="598291" y="5092001"/>
                </a:lnTo>
                <a:lnTo>
                  <a:pt x="598291" y="5442548"/>
                </a:lnTo>
                <a:lnTo>
                  <a:pt x="934660" y="5442548"/>
                </a:lnTo>
                <a:close/>
                <a:moveTo>
                  <a:pt x="934660" y="4726873"/>
                </a:moveTo>
                <a:lnTo>
                  <a:pt x="598291" y="4726873"/>
                </a:lnTo>
                <a:lnTo>
                  <a:pt x="598291" y="5077421"/>
                </a:lnTo>
                <a:lnTo>
                  <a:pt x="934660" y="5077421"/>
                </a:lnTo>
                <a:close/>
                <a:moveTo>
                  <a:pt x="934660" y="4361745"/>
                </a:moveTo>
                <a:lnTo>
                  <a:pt x="598291" y="4361745"/>
                </a:lnTo>
                <a:lnTo>
                  <a:pt x="598291" y="4712293"/>
                </a:lnTo>
                <a:lnTo>
                  <a:pt x="934660" y="4712293"/>
                </a:lnTo>
                <a:close/>
                <a:moveTo>
                  <a:pt x="934660" y="3996618"/>
                </a:moveTo>
                <a:lnTo>
                  <a:pt x="598291" y="3996618"/>
                </a:lnTo>
                <a:lnTo>
                  <a:pt x="598291" y="4347165"/>
                </a:lnTo>
                <a:lnTo>
                  <a:pt x="934660" y="4347165"/>
                </a:lnTo>
                <a:close/>
                <a:moveTo>
                  <a:pt x="934660" y="3631491"/>
                </a:moveTo>
                <a:lnTo>
                  <a:pt x="598291" y="3631491"/>
                </a:lnTo>
                <a:lnTo>
                  <a:pt x="598291" y="3982038"/>
                </a:lnTo>
                <a:lnTo>
                  <a:pt x="934660" y="3982038"/>
                </a:lnTo>
                <a:close/>
                <a:moveTo>
                  <a:pt x="934660" y="3266363"/>
                </a:moveTo>
                <a:lnTo>
                  <a:pt x="598291" y="3266363"/>
                </a:lnTo>
                <a:lnTo>
                  <a:pt x="598291" y="3616911"/>
                </a:lnTo>
                <a:lnTo>
                  <a:pt x="934660" y="3616911"/>
                </a:lnTo>
                <a:close/>
                <a:moveTo>
                  <a:pt x="934660" y="2901235"/>
                </a:moveTo>
                <a:lnTo>
                  <a:pt x="598291" y="2901235"/>
                </a:lnTo>
                <a:lnTo>
                  <a:pt x="598291" y="3251783"/>
                </a:lnTo>
                <a:lnTo>
                  <a:pt x="934660" y="3251783"/>
                </a:lnTo>
                <a:close/>
                <a:moveTo>
                  <a:pt x="934660" y="2536108"/>
                </a:moveTo>
                <a:lnTo>
                  <a:pt x="598291" y="2536108"/>
                </a:lnTo>
                <a:lnTo>
                  <a:pt x="598291" y="2886655"/>
                </a:lnTo>
                <a:lnTo>
                  <a:pt x="934660" y="2886655"/>
                </a:lnTo>
                <a:close/>
                <a:moveTo>
                  <a:pt x="934660" y="2170981"/>
                </a:moveTo>
                <a:lnTo>
                  <a:pt x="598291" y="2170981"/>
                </a:lnTo>
                <a:lnTo>
                  <a:pt x="598291" y="2521528"/>
                </a:lnTo>
                <a:lnTo>
                  <a:pt x="934660" y="2521528"/>
                </a:lnTo>
                <a:close/>
                <a:moveTo>
                  <a:pt x="934660" y="1805854"/>
                </a:moveTo>
                <a:lnTo>
                  <a:pt x="598291" y="1805854"/>
                </a:lnTo>
                <a:lnTo>
                  <a:pt x="598291" y="2156401"/>
                </a:lnTo>
                <a:lnTo>
                  <a:pt x="934660" y="2156401"/>
                </a:lnTo>
                <a:close/>
                <a:moveTo>
                  <a:pt x="934660" y="1440727"/>
                </a:moveTo>
                <a:lnTo>
                  <a:pt x="598291" y="1440727"/>
                </a:lnTo>
                <a:lnTo>
                  <a:pt x="598291" y="1791274"/>
                </a:lnTo>
                <a:lnTo>
                  <a:pt x="934660" y="1791274"/>
                </a:lnTo>
                <a:close/>
                <a:moveTo>
                  <a:pt x="934660" y="1075598"/>
                </a:moveTo>
                <a:lnTo>
                  <a:pt x="598291" y="1075598"/>
                </a:lnTo>
                <a:lnTo>
                  <a:pt x="598291" y="1426147"/>
                </a:lnTo>
                <a:lnTo>
                  <a:pt x="934660" y="1426147"/>
                </a:lnTo>
                <a:close/>
                <a:moveTo>
                  <a:pt x="934660" y="710474"/>
                </a:moveTo>
                <a:lnTo>
                  <a:pt x="598291" y="710474"/>
                </a:lnTo>
                <a:lnTo>
                  <a:pt x="598291" y="1061017"/>
                </a:lnTo>
                <a:lnTo>
                  <a:pt x="934660" y="1061017"/>
                </a:lnTo>
                <a:close/>
                <a:moveTo>
                  <a:pt x="934660" y="345347"/>
                </a:moveTo>
                <a:lnTo>
                  <a:pt x="598291" y="345347"/>
                </a:lnTo>
                <a:lnTo>
                  <a:pt x="598291" y="695893"/>
                </a:lnTo>
                <a:lnTo>
                  <a:pt x="934660" y="695893"/>
                </a:lnTo>
                <a:close/>
                <a:moveTo>
                  <a:pt x="1286249" y="12004282"/>
                </a:moveTo>
                <a:lnTo>
                  <a:pt x="949879" y="12004282"/>
                </a:lnTo>
                <a:lnTo>
                  <a:pt x="949879" y="12354830"/>
                </a:lnTo>
                <a:lnTo>
                  <a:pt x="1286249" y="12354830"/>
                </a:lnTo>
                <a:close/>
                <a:moveTo>
                  <a:pt x="1286249" y="11639155"/>
                </a:moveTo>
                <a:lnTo>
                  <a:pt x="949879" y="11639155"/>
                </a:lnTo>
                <a:lnTo>
                  <a:pt x="949879" y="11989703"/>
                </a:lnTo>
                <a:lnTo>
                  <a:pt x="1286249" y="11989703"/>
                </a:lnTo>
                <a:close/>
                <a:moveTo>
                  <a:pt x="1286249" y="11274028"/>
                </a:moveTo>
                <a:lnTo>
                  <a:pt x="949879" y="11274028"/>
                </a:lnTo>
                <a:lnTo>
                  <a:pt x="949879" y="11624575"/>
                </a:lnTo>
                <a:lnTo>
                  <a:pt x="1286249" y="11624575"/>
                </a:lnTo>
                <a:close/>
                <a:moveTo>
                  <a:pt x="1286249" y="10908900"/>
                </a:moveTo>
                <a:lnTo>
                  <a:pt x="949879" y="10908900"/>
                </a:lnTo>
                <a:lnTo>
                  <a:pt x="949879" y="11259448"/>
                </a:lnTo>
                <a:lnTo>
                  <a:pt x="1286249" y="11259448"/>
                </a:lnTo>
                <a:close/>
                <a:moveTo>
                  <a:pt x="1286249" y="10543772"/>
                </a:moveTo>
                <a:lnTo>
                  <a:pt x="949879" y="10543772"/>
                </a:lnTo>
                <a:lnTo>
                  <a:pt x="949879" y="10894320"/>
                </a:lnTo>
                <a:lnTo>
                  <a:pt x="1286249" y="10894320"/>
                </a:lnTo>
                <a:close/>
                <a:moveTo>
                  <a:pt x="1286249" y="10178645"/>
                </a:moveTo>
                <a:lnTo>
                  <a:pt x="949879" y="10178645"/>
                </a:lnTo>
                <a:lnTo>
                  <a:pt x="949879" y="10529192"/>
                </a:lnTo>
                <a:lnTo>
                  <a:pt x="1286249" y="10529192"/>
                </a:lnTo>
                <a:close/>
                <a:moveTo>
                  <a:pt x="1286249" y="9813518"/>
                </a:moveTo>
                <a:lnTo>
                  <a:pt x="949880" y="9813518"/>
                </a:lnTo>
                <a:lnTo>
                  <a:pt x="949879" y="10164065"/>
                </a:lnTo>
                <a:lnTo>
                  <a:pt x="1286249" y="10164065"/>
                </a:lnTo>
                <a:close/>
                <a:moveTo>
                  <a:pt x="1286249" y="9448390"/>
                </a:moveTo>
                <a:lnTo>
                  <a:pt x="949880" y="9448390"/>
                </a:lnTo>
                <a:lnTo>
                  <a:pt x="949880" y="9798938"/>
                </a:lnTo>
                <a:lnTo>
                  <a:pt x="1286249" y="9798938"/>
                </a:lnTo>
                <a:close/>
                <a:moveTo>
                  <a:pt x="1286249" y="9083262"/>
                </a:moveTo>
                <a:lnTo>
                  <a:pt x="949880" y="9083262"/>
                </a:lnTo>
                <a:lnTo>
                  <a:pt x="949880" y="9433810"/>
                </a:lnTo>
                <a:lnTo>
                  <a:pt x="1286249" y="9433810"/>
                </a:lnTo>
                <a:close/>
                <a:moveTo>
                  <a:pt x="1286249" y="8718135"/>
                </a:moveTo>
                <a:lnTo>
                  <a:pt x="949880" y="8718135"/>
                </a:lnTo>
                <a:lnTo>
                  <a:pt x="949880" y="9068682"/>
                </a:lnTo>
                <a:lnTo>
                  <a:pt x="1286249" y="9068682"/>
                </a:lnTo>
                <a:close/>
                <a:moveTo>
                  <a:pt x="1286249" y="8353008"/>
                </a:moveTo>
                <a:lnTo>
                  <a:pt x="949880" y="8353008"/>
                </a:lnTo>
                <a:lnTo>
                  <a:pt x="949880" y="8703555"/>
                </a:lnTo>
                <a:lnTo>
                  <a:pt x="1286249" y="8703555"/>
                </a:lnTo>
                <a:close/>
                <a:moveTo>
                  <a:pt x="1286249" y="7987881"/>
                </a:moveTo>
                <a:lnTo>
                  <a:pt x="949880" y="7987881"/>
                </a:lnTo>
                <a:lnTo>
                  <a:pt x="949880" y="8338428"/>
                </a:lnTo>
                <a:lnTo>
                  <a:pt x="1286249" y="8338428"/>
                </a:lnTo>
                <a:close/>
                <a:moveTo>
                  <a:pt x="1286249" y="7622754"/>
                </a:moveTo>
                <a:lnTo>
                  <a:pt x="949880" y="7622754"/>
                </a:lnTo>
                <a:lnTo>
                  <a:pt x="949880" y="7973301"/>
                </a:lnTo>
                <a:lnTo>
                  <a:pt x="1286249" y="7973301"/>
                </a:lnTo>
                <a:close/>
                <a:moveTo>
                  <a:pt x="1286249" y="7257625"/>
                </a:moveTo>
                <a:lnTo>
                  <a:pt x="949879" y="7257625"/>
                </a:lnTo>
                <a:lnTo>
                  <a:pt x="949880" y="7608174"/>
                </a:lnTo>
                <a:lnTo>
                  <a:pt x="1286249" y="7608174"/>
                </a:lnTo>
                <a:close/>
                <a:moveTo>
                  <a:pt x="1286249" y="6892501"/>
                </a:moveTo>
                <a:lnTo>
                  <a:pt x="949879" y="6892501"/>
                </a:lnTo>
                <a:lnTo>
                  <a:pt x="949879" y="7243044"/>
                </a:lnTo>
                <a:lnTo>
                  <a:pt x="1286249" y="7243044"/>
                </a:lnTo>
                <a:close/>
                <a:moveTo>
                  <a:pt x="1286249" y="6527374"/>
                </a:moveTo>
                <a:lnTo>
                  <a:pt x="949879" y="6527374"/>
                </a:lnTo>
                <a:lnTo>
                  <a:pt x="949879" y="6877920"/>
                </a:lnTo>
                <a:lnTo>
                  <a:pt x="1286249" y="6877920"/>
                </a:lnTo>
                <a:close/>
                <a:moveTo>
                  <a:pt x="1286249" y="6187383"/>
                </a:moveTo>
                <a:lnTo>
                  <a:pt x="949880" y="6187383"/>
                </a:lnTo>
                <a:lnTo>
                  <a:pt x="949880" y="6357302"/>
                </a:lnTo>
                <a:lnTo>
                  <a:pt x="949879" y="6357302"/>
                </a:lnTo>
                <a:lnTo>
                  <a:pt x="949879" y="6512794"/>
                </a:lnTo>
                <a:lnTo>
                  <a:pt x="1286249" y="6512794"/>
                </a:lnTo>
                <a:close/>
                <a:moveTo>
                  <a:pt x="1286250" y="5822255"/>
                </a:moveTo>
                <a:lnTo>
                  <a:pt x="949880" y="5822255"/>
                </a:lnTo>
                <a:lnTo>
                  <a:pt x="949880" y="6172803"/>
                </a:lnTo>
                <a:lnTo>
                  <a:pt x="1286250" y="6172803"/>
                </a:lnTo>
                <a:close/>
                <a:moveTo>
                  <a:pt x="1286250" y="5457129"/>
                </a:moveTo>
                <a:lnTo>
                  <a:pt x="949880" y="5457129"/>
                </a:lnTo>
                <a:lnTo>
                  <a:pt x="949880" y="5807676"/>
                </a:lnTo>
                <a:lnTo>
                  <a:pt x="1286250" y="5807676"/>
                </a:lnTo>
                <a:close/>
                <a:moveTo>
                  <a:pt x="1286250" y="5092001"/>
                </a:moveTo>
                <a:lnTo>
                  <a:pt x="949880" y="5092001"/>
                </a:lnTo>
                <a:lnTo>
                  <a:pt x="949880" y="5442548"/>
                </a:lnTo>
                <a:lnTo>
                  <a:pt x="1286250" y="5442548"/>
                </a:lnTo>
                <a:close/>
                <a:moveTo>
                  <a:pt x="1286250" y="4726873"/>
                </a:moveTo>
                <a:lnTo>
                  <a:pt x="949880" y="4726873"/>
                </a:lnTo>
                <a:lnTo>
                  <a:pt x="949880" y="5077421"/>
                </a:lnTo>
                <a:lnTo>
                  <a:pt x="1286250" y="5077421"/>
                </a:lnTo>
                <a:close/>
                <a:moveTo>
                  <a:pt x="1286250" y="4361745"/>
                </a:moveTo>
                <a:lnTo>
                  <a:pt x="949880" y="4361745"/>
                </a:lnTo>
                <a:lnTo>
                  <a:pt x="949880" y="4712293"/>
                </a:lnTo>
                <a:lnTo>
                  <a:pt x="1286250" y="4712293"/>
                </a:lnTo>
                <a:close/>
                <a:moveTo>
                  <a:pt x="1286250" y="3996618"/>
                </a:moveTo>
                <a:lnTo>
                  <a:pt x="949880" y="3996618"/>
                </a:lnTo>
                <a:lnTo>
                  <a:pt x="949880" y="4347165"/>
                </a:lnTo>
                <a:lnTo>
                  <a:pt x="1286250" y="4347165"/>
                </a:lnTo>
                <a:close/>
                <a:moveTo>
                  <a:pt x="1286250" y="3631491"/>
                </a:moveTo>
                <a:lnTo>
                  <a:pt x="949881" y="3631491"/>
                </a:lnTo>
                <a:lnTo>
                  <a:pt x="949880" y="3982038"/>
                </a:lnTo>
                <a:lnTo>
                  <a:pt x="1286250" y="3982038"/>
                </a:lnTo>
                <a:close/>
                <a:moveTo>
                  <a:pt x="1286250" y="3266363"/>
                </a:moveTo>
                <a:lnTo>
                  <a:pt x="949881" y="3266363"/>
                </a:lnTo>
                <a:lnTo>
                  <a:pt x="949881" y="3616911"/>
                </a:lnTo>
                <a:lnTo>
                  <a:pt x="1286250" y="3616911"/>
                </a:lnTo>
                <a:close/>
                <a:moveTo>
                  <a:pt x="1286250" y="2901235"/>
                </a:moveTo>
                <a:lnTo>
                  <a:pt x="949881" y="2901235"/>
                </a:lnTo>
                <a:lnTo>
                  <a:pt x="949881" y="3251783"/>
                </a:lnTo>
                <a:lnTo>
                  <a:pt x="1286250" y="3251783"/>
                </a:lnTo>
                <a:close/>
                <a:moveTo>
                  <a:pt x="1286250" y="2536108"/>
                </a:moveTo>
                <a:lnTo>
                  <a:pt x="949881" y="2536108"/>
                </a:lnTo>
                <a:lnTo>
                  <a:pt x="949881" y="2886655"/>
                </a:lnTo>
                <a:lnTo>
                  <a:pt x="1286250" y="2886655"/>
                </a:lnTo>
                <a:close/>
                <a:moveTo>
                  <a:pt x="1286250" y="2170981"/>
                </a:moveTo>
                <a:lnTo>
                  <a:pt x="949881" y="2170981"/>
                </a:lnTo>
                <a:lnTo>
                  <a:pt x="949881" y="2521528"/>
                </a:lnTo>
                <a:lnTo>
                  <a:pt x="1286250" y="2521528"/>
                </a:lnTo>
                <a:close/>
                <a:moveTo>
                  <a:pt x="1286250" y="1805854"/>
                </a:moveTo>
                <a:lnTo>
                  <a:pt x="949881" y="1805854"/>
                </a:lnTo>
                <a:lnTo>
                  <a:pt x="949881" y="2156401"/>
                </a:lnTo>
                <a:lnTo>
                  <a:pt x="1286250" y="2156401"/>
                </a:lnTo>
                <a:close/>
                <a:moveTo>
                  <a:pt x="1286250" y="1440727"/>
                </a:moveTo>
                <a:lnTo>
                  <a:pt x="949881" y="1440727"/>
                </a:lnTo>
                <a:lnTo>
                  <a:pt x="949881" y="1791274"/>
                </a:lnTo>
                <a:lnTo>
                  <a:pt x="1286250" y="1791274"/>
                </a:lnTo>
                <a:close/>
                <a:moveTo>
                  <a:pt x="1286250" y="1075598"/>
                </a:moveTo>
                <a:lnTo>
                  <a:pt x="949880" y="1075598"/>
                </a:lnTo>
                <a:lnTo>
                  <a:pt x="949881" y="1426147"/>
                </a:lnTo>
                <a:lnTo>
                  <a:pt x="1286250" y="1426147"/>
                </a:lnTo>
                <a:close/>
                <a:moveTo>
                  <a:pt x="1286250" y="710474"/>
                </a:moveTo>
                <a:lnTo>
                  <a:pt x="949880" y="710474"/>
                </a:lnTo>
                <a:lnTo>
                  <a:pt x="949880" y="1061017"/>
                </a:lnTo>
                <a:lnTo>
                  <a:pt x="1286250" y="1061017"/>
                </a:lnTo>
                <a:close/>
                <a:moveTo>
                  <a:pt x="1286250" y="345347"/>
                </a:moveTo>
                <a:lnTo>
                  <a:pt x="949880" y="345347"/>
                </a:lnTo>
                <a:lnTo>
                  <a:pt x="949880" y="695893"/>
                </a:lnTo>
                <a:lnTo>
                  <a:pt x="1286250" y="695893"/>
                </a:lnTo>
                <a:close/>
                <a:moveTo>
                  <a:pt x="1637839" y="12004284"/>
                </a:moveTo>
                <a:lnTo>
                  <a:pt x="1301469" y="12004282"/>
                </a:lnTo>
                <a:lnTo>
                  <a:pt x="1301469" y="12354830"/>
                </a:lnTo>
                <a:lnTo>
                  <a:pt x="1637839" y="12354830"/>
                </a:lnTo>
                <a:close/>
                <a:moveTo>
                  <a:pt x="1637839" y="11639156"/>
                </a:moveTo>
                <a:lnTo>
                  <a:pt x="1301469" y="11639155"/>
                </a:lnTo>
                <a:lnTo>
                  <a:pt x="1301469" y="11989703"/>
                </a:lnTo>
                <a:lnTo>
                  <a:pt x="1637839" y="11989703"/>
                </a:lnTo>
                <a:close/>
                <a:moveTo>
                  <a:pt x="1637839" y="11274028"/>
                </a:moveTo>
                <a:lnTo>
                  <a:pt x="1301469" y="11274028"/>
                </a:lnTo>
                <a:lnTo>
                  <a:pt x="1301469" y="11624575"/>
                </a:lnTo>
                <a:lnTo>
                  <a:pt x="1637839" y="11624575"/>
                </a:lnTo>
                <a:close/>
                <a:moveTo>
                  <a:pt x="1637839" y="10908901"/>
                </a:moveTo>
                <a:lnTo>
                  <a:pt x="1301469" y="10908900"/>
                </a:lnTo>
                <a:lnTo>
                  <a:pt x="1301469" y="11259448"/>
                </a:lnTo>
                <a:lnTo>
                  <a:pt x="1637839" y="11259448"/>
                </a:lnTo>
                <a:close/>
                <a:moveTo>
                  <a:pt x="1637839" y="10543773"/>
                </a:moveTo>
                <a:lnTo>
                  <a:pt x="1301469" y="10543772"/>
                </a:lnTo>
                <a:lnTo>
                  <a:pt x="1301469" y="10894320"/>
                </a:lnTo>
                <a:lnTo>
                  <a:pt x="1637839" y="10894320"/>
                </a:lnTo>
                <a:close/>
                <a:moveTo>
                  <a:pt x="1637839" y="10178645"/>
                </a:moveTo>
                <a:lnTo>
                  <a:pt x="1301469" y="10178645"/>
                </a:lnTo>
                <a:lnTo>
                  <a:pt x="1301469" y="10529192"/>
                </a:lnTo>
                <a:lnTo>
                  <a:pt x="1637839" y="10529192"/>
                </a:lnTo>
                <a:close/>
                <a:moveTo>
                  <a:pt x="1637839" y="9813518"/>
                </a:moveTo>
                <a:lnTo>
                  <a:pt x="1301470" y="9813518"/>
                </a:lnTo>
                <a:lnTo>
                  <a:pt x="1301469" y="10164065"/>
                </a:lnTo>
                <a:lnTo>
                  <a:pt x="1637839" y="10164065"/>
                </a:lnTo>
                <a:close/>
                <a:moveTo>
                  <a:pt x="1637839" y="9448390"/>
                </a:moveTo>
                <a:lnTo>
                  <a:pt x="1301470" y="9448390"/>
                </a:lnTo>
                <a:lnTo>
                  <a:pt x="1301470" y="9798938"/>
                </a:lnTo>
                <a:lnTo>
                  <a:pt x="1637839" y="9798938"/>
                </a:lnTo>
                <a:close/>
                <a:moveTo>
                  <a:pt x="1637839" y="9083262"/>
                </a:moveTo>
                <a:lnTo>
                  <a:pt x="1301470" y="9083262"/>
                </a:lnTo>
                <a:lnTo>
                  <a:pt x="1301470" y="9433810"/>
                </a:lnTo>
                <a:lnTo>
                  <a:pt x="1637839" y="9433810"/>
                </a:lnTo>
                <a:close/>
                <a:moveTo>
                  <a:pt x="1637839" y="8718135"/>
                </a:moveTo>
                <a:lnTo>
                  <a:pt x="1301470" y="8718135"/>
                </a:lnTo>
                <a:lnTo>
                  <a:pt x="1301470" y="9068682"/>
                </a:lnTo>
                <a:lnTo>
                  <a:pt x="1637839" y="9068682"/>
                </a:lnTo>
                <a:close/>
                <a:moveTo>
                  <a:pt x="1637839" y="8353008"/>
                </a:moveTo>
                <a:lnTo>
                  <a:pt x="1301470" y="8353008"/>
                </a:lnTo>
                <a:lnTo>
                  <a:pt x="1301470" y="8703555"/>
                </a:lnTo>
                <a:lnTo>
                  <a:pt x="1637839" y="8703555"/>
                </a:lnTo>
                <a:close/>
                <a:moveTo>
                  <a:pt x="1637839" y="7987881"/>
                </a:moveTo>
                <a:lnTo>
                  <a:pt x="1301470" y="7987881"/>
                </a:lnTo>
                <a:lnTo>
                  <a:pt x="1301470" y="8338428"/>
                </a:lnTo>
                <a:lnTo>
                  <a:pt x="1637839" y="8338428"/>
                </a:lnTo>
                <a:close/>
                <a:moveTo>
                  <a:pt x="1637839" y="7622754"/>
                </a:moveTo>
                <a:lnTo>
                  <a:pt x="1301470" y="7622754"/>
                </a:lnTo>
                <a:lnTo>
                  <a:pt x="1301470" y="7973301"/>
                </a:lnTo>
                <a:lnTo>
                  <a:pt x="1637839" y="7973301"/>
                </a:lnTo>
                <a:close/>
                <a:moveTo>
                  <a:pt x="1637839" y="7257625"/>
                </a:moveTo>
                <a:lnTo>
                  <a:pt x="1301470" y="7257625"/>
                </a:lnTo>
                <a:lnTo>
                  <a:pt x="1301470" y="7608174"/>
                </a:lnTo>
                <a:lnTo>
                  <a:pt x="1637839" y="7608174"/>
                </a:lnTo>
                <a:close/>
                <a:moveTo>
                  <a:pt x="1637839" y="6892501"/>
                </a:moveTo>
                <a:lnTo>
                  <a:pt x="1301469" y="6892501"/>
                </a:lnTo>
                <a:lnTo>
                  <a:pt x="1301470" y="7243044"/>
                </a:lnTo>
                <a:lnTo>
                  <a:pt x="1637839" y="7243044"/>
                </a:lnTo>
                <a:close/>
                <a:moveTo>
                  <a:pt x="1637839" y="6527374"/>
                </a:moveTo>
                <a:lnTo>
                  <a:pt x="1301469" y="6527374"/>
                </a:lnTo>
                <a:lnTo>
                  <a:pt x="1301469" y="6877920"/>
                </a:lnTo>
                <a:lnTo>
                  <a:pt x="1637839" y="6877920"/>
                </a:lnTo>
                <a:close/>
                <a:moveTo>
                  <a:pt x="1637839" y="6187385"/>
                </a:moveTo>
                <a:lnTo>
                  <a:pt x="1301470" y="6187383"/>
                </a:lnTo>
                <a:lnTo>
                  <a:pt x="1301470" y="6357302"/>
                </a:lnTo>
                <a:lnTo>
                  <a:pt x="1301469" y="6357302"/>
                </a:lnTo>
                <a:lnTo>
                  <a:pt x="1301469" y="6512794"/>
                </a:lnTo>
                <a:lnTo>
                  <a:pt x="1637839" y="6512794"/>
                </a:lnTo>
                <a:close/>
                <a:moveTo>
                  <a:pt x="1637840" y="5822257"/>
                </a:moveTo>
                <a:lnTo>
                  <a:pt x="1301470" y="5822255"/>
                </a:lnTo>
                <a:lnTo>
                  <a:pt x="1301470" y="6172803"/>
                </a:lnTo>
                <a:lnTo>
                  <a:pt x="1637840" y="6172803"/>
                </a:lnTo>
                <a:close/>
                <a:moveTo>
                  <a:pt x="1637840" y="5457129"/>
                </a:moveTo>
                <a:lnTo>
                  <a:pt x="1301470" y="5457129"/>
                </a:lnTo>
                <a:lnTo>
                  <a:pt x="1301470" y="5807676"/>
                </a:lnTo>
                <a:lnTo>
                  <a:pt x="1637840" y="5807676"/>
                </a:lnTo>
                <a:close/>
                <a:moveTo>
                  <a:pt x="1637840" y="5092001"/>
                </a:moveTo>
                <a:lnTo>
                  <a:pt x="1301470" y="5092001"/>
                </a:lnTo>
                <a:lnTo>
                  <a:pt x="1301470" y="5442548"/>
                </a:lnTo>
                <a:lnTo>
                  <a:pt x="1637840" y="5442548"/>
                </a:lnTo>
                <a:close/>
                <a:moveTo>
                  <a:pt x="1637840" y="4726874"/>
                </a:moveTo>
                <a:lnTo>
                  <a:pt x="1301470" y="4726873"/>
                </a:lnTo>
                <a:lnTo>
                  <a:pt x="1301470" y="5077421"/>
                </a:lnTo>
                <a:lnTo>
                  <a:pt x="1637840" y="5077421"/>
                </a:lnTo>
                <a:close/>
                <a:moveTo>
                  <a:pt x="1637840" y="4361746"/>
                </a:moveTo>
                <a:lnTo>
                  <a:pt x="1301470" y="4361745"/>
                </a:lnTo>
                <a:lnTo>
                  <a:pt x="1301470" y="4712293"/>
                </a:lnTo>
                <a:lnTo>
                  <a:pt x="1637840" y="4712293"/>
                </a:lnTo>
                <a:close/>
                <a:moveTo>
                  <a:pt x="1637840" y="3996618"/>
                </a:moveTo>
                <a:lnTo>
                  <a:pt x="1301470" y="3996618"/>
                </a:lnTo>
                <a:lnTo>
                  <a:pt x="1301470" y="4347165"/>
                </a:lnTo>
                <a:lnTo>
                  <a:pt x="1637840" y="4347165"/>
                </a:lnTo>
                <a:close/>
                <a:moveTo>
                  <a:pt x="1637840" y="3631491"/>
                </a:moveTo>
                <a:lnTo>
                  <a:pt x="1301471" y="3631491"/>
                </a:lnTo>
                <a:lnTo>
                  <a:pt x="1301470" y="3982038"/>
                </a:lnTo>
                <a:lnTo>
                  <a:pt x="1637840" y="3982038"/>
                </a:lnTo>
                <a:close/>
                <a:moveTo>
                  <a:pt x="1637840" y="3266363"/>
                </a:moveTo>
                <a:lnTo>
                  <a:pt x="1301471" y="3266363"/>
                </a:lnTo>
                <a:lnTo>
                  <a:pt x="1301471" y="3616911"/>
                </a:lnTo>
                <a:lnTo>
                  <a:pt x="1637840" y="3616911"/>
                </a:lnTo>
                <a:close/>
                <a:moveTo>
                  <a:pt x="1637840" y="2901235"/>
                </a:moveTo>
                <a:lnTo>
                  <a:pt x="1301471" y="2901235"/>
                </a:lnTo>
                <a:lnTo>
                  <a:pt x="1301471" y="3251783"/>
                </a:lnTo>
                <a:lnTo>
                  <a:pt x="1637840" y="3251783"/>
                </a:lnTo>
                <a:close/>
                <a:moveTo>
                  <a:pt x="1637840" y="2536108"/>
                </a:moveTo>
                <a:lnTo>
                  <a:pt x="1301471" y="2536108"/>
                </a:lnTo>
                <a:lnTo>
                  <a:pt x="1301471" y="2886655"/>
                </a:lnTo>
                <a:lnTo>
                  <a:pt x="1637840" y="2886655"/>
                </a:lnTo>
                <a:close/>
                <a:moveTo>
                  <a:pt x="1637840" y="2170981"/>
                </a:moveTo>
                <a:lnTo>
                  <a:pt x="1301471" y="2170981"/>
                </a:lnTo>
                <a:lnTo>
                  <a:pt x="1301471" y="2521528"/>
                </a:lnTo>
                <a:lnTo>
                  <a:pt x="1637840" y="2521528"/>
                </a:lnTo>
                <a:close/>
                <a:moveTo>
                  <a:pt x="1637840" y="1805854"/>
                </a:moveTo>
                <a:lnTo>
                  <a:pt x="1301471" y="1805854"/>
                </a:lnTo>
                <a:lnTo>
                  <a:pt x="1301471" y="2156401"/>
                </a:lnTo>
                <a:lnTo>
                  <a:pt x="1637840" y="2156401"/>
                </a:lnTo>
                <a:close/>
                <a:moveTo>
                  <a:pt x="1637840" y="1440727"/>
                </a:moveTo>
                <a:lnTo>
                  <a:pt x="1301471" y="1440727"/>
                </a:lnTo>
                <a:lnTo>
                  <a:pt x="1301471" y="1791274"/>
                </a:lnTo>
                <a:lnTo>
                  <a:pt x="1637840" y="1791274"/>
                </a:lnTo>
                <a:close/>
                <a:moveTo>
                  <a:pt x="1637840" y="1075598"/>
                </a:moveTo>
                <a:lnTo>
                  <a:pt x="1301471" y="1075598"/>
                </a:lnTo>
                <a:lnTo>
                  <a:pt x="1301471" y="1426147"/>
                </a:lnTo>
                <a:lnTo>
                  <a:pt x="1637840" y="1426147"/>
                </a:lnTo>
                <a:close/>
                <a:moveTo>
                  <a:pt x="1637840" y="710474"/>
                </a:moveTo>
                <a:lnTo>
                  <a:pt x="1301470" y="710474"/>
                </a:lnTo>
                <a:lnTo>
                  <a:pt x="1301471" y="1061017"/>
                </a:lnTo>
                <a:lnTo>
                  <a:pt x="1637840" y="1061017"/>
                </a:lnTo>
                <a:close/>
                <a:moveTo>
                  <a:pt x="1637840" y="345347"/>
                </a:moveTo>
                <a:lnTo>
                  <a:pt x="1301470" y="345347"/>
                </a:lnTo>
                <a:lnTo>
                  <a:pt x="1301470" y="695893"/>
                </a:lnTo>
                <a:lnTo>
                  <a:pt x="1637840" y="695893"/>
                </a:lnTo>
                <a:close/>
                <a:moveTo>
                  <a:pt x="1989429" y="12004284"/>
                </a:moveTo>
                <a:lnTo>
                  <a:pt x="1653059" y="12004284"/>
                </a:lnTo>
                <a:lnTo>
                  <a:pt x="1653059" y="12354830"/>
                </a:lnTo>
                <a:lnTo>
                  <a:pt x="1989429" y="12354830"/>
                </a:lnTo>
                <a:close/>
                <a:moveTo>
                  <a:pt x="1989429" y="11639156"/>
                </a:moveTo>
                <a:lnTo>
                  <a:pt x="1653059" y="11639156"/>
                </a:lnTo>
                <a:lnTo>
                  <a:pt x="1653059" y="11989703"/>
                </a:lnTo>
                <a:lnTo>
                  <a:pt x="1989429" y="11989703"/>
                </a:lnTo>
                <a:close/>
                <a:moveTo>
                  <a:pt x="1989429" y="11274028"/>
                </a:moveTo>
                <a:lnTo>
                  <a:pt x="1653059" y="11274028"/>
                </a:lnTo>
                <a:lnTo>
                  <a:pt x="1653059" y="11624575"/>
                </a:lnTo>
                <a:lnTo>
                  <a:pt x="1989429" y="11624575"/>
                </a:lnTo>
                <a:close/>
                <a:moveTo>
                  <a:pt x="1989429" y="10908901"/>
                </a:moveTo>
                <a:lnTo>
                  <a:pt x="1653059" y="10908901"/>
                </a:lnTo>
                <a:lnTo>
                  <a:pt x="1653059" y="11259448"/>
                </a:lnTo>
                <a:lnTo>
                  <a:pt x="1989429" y="11259448"/>
                </a:lnTo>
                <a:close/>
                <a:moveTo>
                  <a:pt x="1989429" y="10543773"/>
                </a:moveTo>
                <a:lnTo>
                  <a:pt x="1653059" y="10543773"/>
                </a:lnTo>
                <a:lnTo>
                  <a:pt x="1653059" y="10894320"/>
                </a:lnTo>
                <a:lnTo>
                  <a:pt x="1989429" y="10894320"/>
                </a:lnTo>
                <a:close/>
                <a:moveTo>
                  <a:pt x="1989429" y="10178645"/>
                </a:moveTo>
                <a:lnTo>
                  <a:pt x="1653059" y="10178645"/>
                </a:lnTo>
                <a:lnTo>
                  <a:pt x="1653059" y="10529192"/>
                </a:lnTo>
                <a:lnTo>
                  <a:pt x="1989429" y="10529192"/>
                </a:lnTo>
                <a:close/>
                <a:moveTo>
                  <a:pt x="1989429" y="9813518"/>
                </a:moveTo>
                <a:lnTo>
                  <a:pt x="1653059" y="9813518"/>
                </a:lnTo>
                <a:lnTo>
                  <a:pt x="1653059" y="10164065"/>
                </a:lnTo>
                <a:lnTo>
                  <a:pt x="1989429" y="10164065"/>
                </a:lnTo>
                <a:close/>
                <a:moveTo>
                  <a:pt x="1989429" y="9448390"/>
                </a:moveTo>
                <a:lnTo>
                  <a:pt x="1653059" y="9448390"/>
                </a:lnTo>
                <a:lnTo>
                  <a:pt x="1653059" y="9798938"/>
                </a:lnTo>
                <a:lnTo>
                  <a:pt x="1989429" y="9798938"/>
                </a:lnTo>
                <a:close/>
                <a:moveTo>
                  <a:pt x="1989429" y="9083262"/>
                </a:moveTo>
                <a:lnTo>
                  <a:pt x="1653059" y="9083262"/>
                </a:lnTo>
                <a:lnTo>
                  <a:pt x="1653059" y="9433810"/>
                </a:lnTo>
                <a:lnTo>
                  <a:pt x="1989429" y="9433810"/>
                </a:lnTo>
                <a:close/>
                <a:moveTo>
                  <a:pt x="1989429" y="8718135"/>
                </a:moveTo>
                <a:lnTo>
                  <a:pt x="1653059" y="8718135"/>
                </a:lnTo>
                <a:lnTo>
                  <a:pt x="1653059" y="9068682"/>
                </a:lnTo>
                <a:lnTo>
                  <a:pt x="1989429" y="9068682"/>
                </a:lnTo>
                <a:close/>
                <a:moveTo>
                  <a:pt x="1989429" y="8353008"/>
                </a:moveTo>
                <a:lnTo>
                  <a:pt x="1653059" y="8353008"/>
                </a:lnTo>
                <a:lnTo>
                  <a:pt x="1653059" y="8703555"/>
                </a:lnTo>
                <a:lnTo>
                  <a:pt x="1989429" y="8703555"/>
                </a:lnTo>
                <a:close/>
                <a:moveTo>
                  <a:pt x="1989429" y="7987881"/>
                </a:moveTo>
                <a:lnTo>
                  <a:pt x="1653059" y="7987881"/>
                </a:lnTo>
                <a:lnTo>
                  <a:pt x="1653059" y="8338428"/>
                </a:lnTo>
                <a:lnTo>
                  <a:pt x="1989429" y="8338428"/>
                </a:lnTo>
                <a:close/>
                <a:moveTo>
                  <a:pt x="1989429" y="7622754"/>
                </a:moveTo>
                <a:lnTo>
                  <a:pt x="1653059" y="7622754"/>
                </a:lnTo>
                <a:lnTo>
                  <a:pt x="1653059" y="7973301"/>
                </a:lnTo>
                <a:lnTo>
                  <a:pt x="1989429" y="7973301"/>
                </a:lnTo>
                <a:close/>
                <a:moveTo>
                  <a:pt x="1989429" y="7257625"/>
                </a:moveTo>
                <a:lnTo>
                  <a:pt x="1653059" y="7257625"/>
                </a:lnTo>
                <a:lnTo>
                  <a:pt x="1653059" y="7608174"/>
                </a:lnTo>
                <a:lnTo>
                  <a:pt x="1989429" y="7608174"/>
                </a:lnTo>
                <a:close/>
                <a:moveTo>
                  <a:pt x="1989429" y="6892501"/>
                </a:moveTo>
                <a:lnTo>
                  <a:pt x="1653059" y="6892501"/>
                </a:lnTo>
                <a:lnTo>
                  <a:pt x="1653059" y="7243044"/>
                </a:lnTo>
                <a:lnTo>
                  <a:pt x="1989429" y="7243044"/>
                </a:lnTo>
                <a:close/>
                <a:moveTo>
                  <a:pt x="1989429" y="6527374"/>
                </a:moveTo>
                <a:lnTo>
                  <a:pt x="1653059" y="6527374"/>
                </a:lnTo>
                <a:lnTo>
                  <a:pt x="1653059" y="6877920"/>
                </a:lnTo>
                <a:lnTo>
                  <a:pt x="1989429" y="6877920"/>
                </a:lnTo>
                <a:close/>
                <a:moveTo>
                  <a:pt x="1989429" y="6187385"/>
                </a:moveTo>
                <a:lnTo>
                  <a:pt x="1653060" y="6187385"/>
                </a:lnTo>
                <a:lnTo>
                  <a:pt x="1653060" y="6357302"/>
                </a:lnTo>
                <a:lnTo>
                  <a:pt x="1653059" y="6357302"/>
                </a:lnTo>
                <a:lnTo>
                  <a:pt x="1653059" y="6512794"/>
                </a:lnTo>
                <a:lnTo>
                  <a:pt x="1989429" y="6512794"/>
                </a:lnTo>
                <a:close/>
                <a:moveTo>
                  <a:pt x="1989430" y="5822257"/>
                </a:moveTo>
                <a:lnTo>
                  <a:pt x="1653060" y="5822257"/>
                </a:lnTo>
                <a:lnTo>
                  <a:pt x="1653060" y="6172803"/>
                </a:lnTo>
                <a:lnTo>
                  <a:pt x="1989430" y="6172803"/>
                </a:lnTo>
                <a:close/>
                <a:moveTo>
                  <a:pt x="1989430" y="5457129"/>
                </a:moveTo>
                <a:lnTo>
                  <a:pt x="1653060" y="5457129"/>
                </a:lnTo>
                <a:lnTo>
                  <a:pt x="1653060" y="5807676"/>
                </a:lnTo>
                <a:lnTo>
                  <a:pt x="1989430" y="5807676"/>
                </a:lnTo>
                <a:close/>
                <a:moveTo>
                  <a:pt x="1989430" y="5092001"/>
                </a:moveTo>
                <a:lnTo>
                  <a:pt x="1653060" y="5092001"/>
                </a:lnTo>
                <a:lnTo>
                  <a:pt x="1653060" y="5442548"/>
                </a:lnTo>
                <a:lnTo>
                  <a:pt x="1989430" y="5442548"/>
                </a:lnTo>
                <a:close/>
                <a:moveTo>
                  <a:pt x="1989430" y="4726874"/>
                </a:moveTo>
                <a:lnTo>
                  <a:pt x="1653060" y="4726874"/>
                </a:lnTo>
                <a:lnTo>
                  <a:pt x="1653060" y="5077421"/>
                </a:lnTo>
                <a:lnTo>
                  <a:pt x="1989430" y="5077421"/>
                </a:lnTo>
                <a:close/>
                <a:moveTo>
                  <a:pt x="1989430" y="4361746"/>
                </a:moveTo>
                <a:lnTo>
                  <a:pt x="1653060" y="4361746"/>
                </a:lnTo>
                <a:lnTo>
                  <a:pt x="1653060" y="4712293"/>
                </a:lnTo>
                <a:lnTo>
                  <a:pt x="1989430" y="4712293"/>
                </a:lnTo>
                <a:close/>
                <a:moveTo>
                  <a:pt x="1989430" y="3996618"/>
                </a:moveTo>
                <a:lnTo>
                  <a:pt x="1653060" y="3996618"/>
                </a:lnTo>
                <a:lnTo>
                  <a:pt x="1653060" y="4347165"/>
                </a:lnTo>
                <a:lnTo>
                  <a:pt x="1989430" y="4347165"/>
                </a:lnTo>
                <a:close/>
                <a:moveTo>
                  <a:pt x="1989430" y="3631491"/>
                </a:moveTo>
                <a:lnTo>
                  <a:pt x="1653060" y="3631491"/>
                </a:lnTo>
                <a:lnTo>
                  <a:pt x="1653060" y="3982038"/>
                </a:lnTo>
                <a:lnTo>
                  <a:pt x="1989430" y="3982038"/>
                </a:lnTo>
                <a:close/>
                <a:moveTo>
                  <a:pt x="1989430" y="3266363"/>
                </a:moveTo>
                <a:lnTo>
                  <a:pt x="1653060" y="3266363"/>
                </a:lnTo>
                <a:lnTo>
                  <a:pt x="1653060" y="3616911"/>
                </a:lnTo>
                <a:lnTo>
                  <a:pt x="1989430" y="3616911"/>
                </a:lnTo>
                <a:close/>
                <a:moveTo>
                  <a:pt x="1989430" y="2901235"/>
                </a:moveTo>
                <a:lnTo>
                  <a:pt x="1653060" y="2901235"/>
                </a:lnTo>
                <a:lnTo>
                  <a:pt x="1653060" y="3251783"/>
                </a:lnTo>
                <a:lnTo>
                  <a:pt x="1989430" y="3251783"/>
                </a:lnTo>
                <a:close/>
                <a:moveTo>
                  <a:pt x="1989430" y="2536108"/>
                </a:moveTo>
                <a:lnTo>
                  <a:pt x="1653060" y="2536108"/>
                </a:lnTo>
                <a:lnTo>
                  <a:pt x="1653060" y="2886655"/>
                </a:lnTo>
                <a:lnTo>
                  <a:pt x="1989430" y="2886655"/>
                </a:lnTo>
                <a:close/>
                <a:moveTo>
                  <a:pt x="1989430" y="2170981"/>
                </a:moveTo>
                <a:lnTo>
                  <a:pt x="1653060" y="2170981"/>
                </a:lnTo>
                <a:lnTo>
                  <a:pt x="1653060" y="2521528"/>
                </a:lnTo>
                <a:lnTo>
                  <a:pt x="1989430" y="2521528"/>
                </a:lnTo>
                <a:close/>
                <a:moveTo>
                  <a:pt x="1989430" y="1805854"/>
                </a:moveTo>
                <a:lnTo>
                  <a:pt x="1653060" y="1805854"/>
                </a:lnTo>
                <a:lnTo>
                  <a:pt x="1653060" y="2156401"/>
                </a:lnTo>
                <a:lnTo>
                  <a:pt x="1989430" y="2156401"/>
                </a:lnTo>
                <a:close/>
                <a:moveTo>
                  <a:pt x="1989430" y="1440727"/>
                </a:moveTo>
                <a:lnTo>
                  <a:pt x="1653060" y="1440727"/>
                </a:lnTo>
                <a:lnTo>
                  <a:pt x="1653060" y="1791274"/>
                </a:lnTo>
                <a:lnTo>
                  <a:pt x="1989430" y="1791274"/>
                </a:lnTo>
                <a:close/>
                <a:moveTo>
                  <a:pt x="1989430" y="1075598"/>
                </a:moveTo>
                <a:lnTo>
                  <a:pt x="1653060" y="1075598"/>
                </a:lnTo>
                <a:lnTo>
                  <a:pt x="1653060" y="1426147"/>
                </a:lnTo>
                <a:lnTo>
                  <a:pt x="1989430" y="1426147"/>
                </a:lnTo>
                <a:close/>
                <a:moveTo>
                  <a:pt x="1989430" y="710474"/>
                </a:moveTo>
                <a:lnTo>
                  <a:pt x="1653060" y="710474"/>
                </a:lnTo>
                <a:lnTo>
                  <a:pt x="1653060" y="1061017"/>
                </a:lnTo>
                <a:lnTo>
                  <a:pt x="1989430" y="1061017"/>
                </a:lnTo>
                <a:close/>
                <a:moveTo>
                  <a:pt x="1989430" y="345347"/>
                </a:moveTo>
                <a:lnTo>
                  <a:pt x="1653060" y="345347"/>
                </a:lnTo>
                <a:lnTo>
                  <a:pt x="1653060" y="695893"/>
                </a:lnTo>
                <a:lnTo>
                  <a:pt x="1989430" y="695893"/>
                </a:lnTo>
                <a:close/>
                <a:moveTo>
                  <a:pt x="2341019" y="12004284"/>
                </a:moveTo>
                <a:lnTo>
                  <a:pt x="2004649" y="12004284"/>
                </a:lnTo>
                <a:lnTo>
                  <a:pt x="2004649" y="12354830"/>
                </a:lnTo>
                <a:lnTo>
                  <a:pt x="2341019" y="12354830"/>
                </a:lnTo>
                <a:close/>
                <a:moveTo>
                  <a:pt x="2341019" y="11639156"/>
                </a:moveTo>
                <a:lnTo>
                  <a:pt x="2004649" y="11639156"/>
                </a:lnTo>
                <a:lnTo>
                  <a:pt x="2004649" y="11989703"/>
                </a:lnTo>
                <a:lnTo>
                  <a:pt x="2341019" y="11989703"/>
                </a:lnTo>
                <a:close/>
                <a:moveTo>
                  <a:pt x="2341019" y="11274028"/>
                </a:moveTo>
                <a:lnTo>
                  <a:pt x="2004649" y="11274028"/>
                </a:lnTo>
                <a:lnTo>
                  <a:pt x="2004649" y="11624575"/>
                </a:lnTo>
                <a:lnTo>
                  <a:pt x="2341019" y="11624575"/>
                </a:lnTo>
                <a:close/>
                <a:moveTo>
                  <a:pt x="2341019" y="10908901"/>
                </a:moveTo>
                <a:lnTo>
                  <a:pt x="2004649" y="10908901"/>
                </a:lnTo>
                <a:lnTo>
                  <a:pt x="2004649" y="11259448"/>
                </a:lnTo>
                <a:lnTo>
                  <a:pt x="2341019" y="11259448"/>
                </a:lnTo>
                <a:close/>
                <a:moveTo>
                  <a:pt x="2341020" y="10543773"/>
                </a:moveTo>
                <a:lnTo>
                  <a:pt x="2004649" y="10543773"/>
                </a:lnTo>
                <a:lnTo>
                  <a:pt x="2004649" y="10894320"/>
                </a:lnTo>
                <a:lnTo>
                  <a:pt x="2341019" y="10894320"/>
                </a:lnTo>
                <a:close/>
                <a:moveTo>
                  <a:pt x="2341020" y="10178645"/>
                </a:moveTo>
                <a:lnTo>
                  <a:pt x="2004649" y="10178645"/>
                </a:lnTo>
                <a:lnTo>
                  <a:pt x="2004649" y="10529192"/>
                </a:lnTo>
                <a:lnTo>
                  <a:pt x="2341020" y="10529192"/>
                </a:lnTo>
                <a:close/>
                <a:moveTo>
                  <a:pt x="2341020" y="9813518"/>
                </a:moveTo>
                <a:lnTo>
                  <a:pt x="2004649" y="9813518"/>
                </a:lnTo>
                <a:lnTo>
                  <a:pt x="2004649" y="10164065"/>
                </a:lnTo>
                <a:lnTo>
                  <a:pt x="2341020" y="10164065"/>
                </a:lnTo>
                <a:close/>
                <a:moveTo>
                  <a:pt x="2341020" y="9448390"/>
                </a:moveTo>
                <a:lnTo>
                  <a:pt x="2004649" y="9448390"/>
                </a:lnTo>
                <a:lnTo>
                  <a:pt x="2004649" y="9798938"/>
                </a:lnTo>
                <a:lnTo>
                  <a:pt x="2341020" y="9798938"/>
                </a:lnTo>
                <a:close/>
                <a:moveTo>
                  <a:pt x="2341020" y="9083262"/>
                </a:moveTo>
                <a:lnTo>
                  <a:pt x="2004649" y="9083262"/>
                </a:lnTo>
                <a:lnTo>
                  <a:pt x="2004649" y="9433810"/>
                </a:lnTo>
                <a:lnTo>
                  <a:pt x="2341020" y="9433810"/>
                </a:lnTo>
                <a:close/>
                <a:moveTo>
                  <a:pt x="2341020" y="8718135"/>
                </a:moveTo>
                <a:lnTo>
                  <a:pt x="2004649" y="8718135"/>
                </a:lnTo>
                <a:lnTo>
                  <a:pt x="2004649" y="9068682"/>
                </a:lnTo>
                <a:lnTo>
                  <a:pt x="2341020" y="9068682"/>
                </a:lnTo>
                <a:close/>
                <a:moveTo>
                  <a:pt x="2341020" y="8353008"/>
                </a:moveTo>
                <a:lnTo>
                  <a:pt x="2004649" y="8353008"/>
                </a:lnTo>
                <a:lnTo>
                  <a:pt x="2004649" y="8703555"/>
                </a:lnTo>
                <a:lnTo>
                  <a:pt x="2341020" y="8703555"/>
                </a:lnTo>
                <a:close/>
                <a:moveTo>
                  <a:pt x="2341020" y="7987881"/>
                </a:moveTo>
                <a:lnTo>
                  <a:pt x="2004649" y="7987881"/>
                </a:lnTo>
                <a:lnTo>
                  <a:pt x="2004649" y="8338428"/>
                </a:lnTo>
                <a:lnTo>
                  <a:pt x="2341020" y="8338428"/>
                </a:lnTo>
                <a:close/>
                <a:moveTo>
                  <a:pt x="2341020" y="7622754"/>
                </a:moveTo>
                <a:lnTo>
                  <a:pt x="2004649" y="7622754"/>
                </a:lnTo>
                <a:lnTo>
                  <a:pt x="2004649" y="7973301"/>
                </a:lnTo>
                <a:lnTo>
                  <a:pt x="2341020" y="7973301"/>
                </a:lnTo>
                <a:close/>
                <a:moveTo>
                  <a:pt x="2341020" y="7257625"/>
                </a:moveTo>
                <a:lnTo>
                  <a:pt x="2004649" y="7257625"/>
                </a:lnTo>
                <a:lnTo>
                  <a:pt x="2004649" y="7608174"/>
                </a:lnTo>
                <a:lnTo>
                  <a:pt x="2341020" y="7608174"/>
                </a:lnTo>
                <a:close/>
                <a:moveTo>
                  <a:pt x="2341020" y="6892501"/>
                </a:moveTo>
                <a:lnTo>
                  <a:pt x="2004649" y="6892501"/>
                </a:lnTo>
                <a:lnTo>
                  <a:pt x="2004649" y="7243044"/>
                </a:lnTo>
                <a:lnTo>
                  <a:pt x="2341020" y="7243044"/>
                </a:lnTo>
                <a:close/>
                <a:moveTo>
                  <a:pt x="2341020" y="6527374"/>
                </a:moveTo>
                <a:lnTo>
                  <a:pt x="2004649" y="6527374"/>
                </a:lnTo>
                <a:lnTo>
                  <a:pt x="2004649" y="6877920"/>
                </a:lnTo>
                <a:lnTo>
                  <a:pt x="2341020" y="6877920"/>
                </a:lnTo>
                <a:close/>
                <a:moveTo>
                  <a:pt x="2341020" y="6187385"/>
                </a:moveTo>
                <a:lnTo>
                  <a:pt x="2004650" y="6187385"/>
                </a:lnTo>
                <a:lnTo>
                  <a:pt x="2004650" y="6357302"/>
                </a:lnTo>
                <a:lnTo>
                  <a:pt x="2004649" y="6357302"/>
                </a:lnTo>
                <a:lnTo>
                  <a:pt x="2004649" y="6512794"/>
                </a:lnTo>
                <a:lnTo>
                  <a:pt x="2341020" y="6512794"/>
                </a:lnTo>
                <a:lnTo>
                  <a:pt x="2341020" y="6357302"/>
                </a:lnTo>
                <a:close/>
                <a:moveTo>
                  <a:pt x="2341020" y="5822257"/>
                </a:moveTo>
                <a:lnTo>
                  <a:pt x="2004650" y="5822257"/>
                </a:lnTo>
                <a:lnTo>
                  <a:pt x="2004650" y="6172803"/>
                </a:lnTo>
                <a:lnTo>
                  <a:pt x="2341020" y="6172803"/>
                </a:lnTo>
                <a:close/>
                <a:moveTo>
                  <a:pt x="2341020" y="5457129"/>
                </a:moveTo>
                <a:lnTo>
                  <a:pt x="2004650" y="5457129"/>
                </a:lnTo>
                <a:lnTo>
                  <a:pt x="2004650" y="5807676"/>
                </a:lnTo>
                <a:lnTo>
                  <a:pt x="2341020" y="5807676"/>
                </a:lnTo>
                <a:close/>
                <a:moveTo>
                  <a:pt x="2341020" y="5092001"/>
                </a:moveTo>
                <a:lnTo>
                  <a:pt x="2004650" y="5092001"/>
                </a:lnTo>
                <a:lnTo>
                  <a:pt x="2004650" y="5442548"/>
                </a:lnTo>
                <a:lnTo>
                  <a:pt x="2341020" y="5442548"/>
                </a:lnTo>
                <a:close/>
                <a:moveTo>
                  <a:pt x="2341020" y="4726874"/>
                </a:moveTo>
                <a:lnTo>
                  <a:pt x="2004650" y="4726874"/>
                </a:lnTo>
                <a:lnTo>
                  <a:pt x="2004650" y="5077421"/>
                </a:lnTo>
                <a:lnTo>
                  <a:pt x="2341020" y="5077421"/>
                </a:lnTo>
                <a:close/>
                <a:moveTo>
                  <a:pt x="2341021" y="4361746"/>
                </a:moveTo>
                <a:lnTo>
                  <a:pt x="2004650" y="4361746"/>
                </a:lnTo>
                <a:lnTo>
                  <a:pt x="2004650" y="4712293"/>
                </a:lnTo>
                <a:lnTo>
                  <a:pt x="2341020" y="4712293"/>
                </a:lnTo>
                <a:close/>
                <a:moveTo>
                  <a:pt x="2341021" y="3996618"/>
                </a:moveTo>
                <a:lnTo>
                  <a:pt x="2004650" y="3996618"/>
                </a:lnTo>
                <a:lnTo>
                  <a:pt x="2004650" y="4347165"/>
                </a:lnTo>
                <a:lnTo>
                  <a:pt x="2341021" y="4347165"/>
                </a:lnTo>
                <a:close/>
                <a:moveTo>
                  <a:pt x="2341021" y="3631491"/>
                </a:moveTo>
                <a:lnTo>
                  <a:pt x="2004650" y="3631491"/>
                </a:lnTo>
                <a:lnTo>
                  <a:pt x="2004650" y="3982038"/>
                </a:lnTo>
                <a:lnTo>
                  <a:pt x="2341021" y="3982038"/>
                </a:lnTo>
                <a:close/>
                <a:moveTo>
                  <a:pt x="2341021" y="3266363"/>
                </a:moveTo>
                <a:lnTo>
                  <a:pt x="2004650" y="3266363"/>
                </a:lnTo>
                <a:lnTo>
                  <a:pt x="2004650" y="3616911"/>
                </a:lnTo>
                <a:lnTo>
                  <a:pt x="2341021" y="3616911"/>
                </a:lnTo>
                <a:close/>
                <a:moveTo>
                  <a:pt x="2341021" y="2901235"/>
                </a:moveTo>
                <a:lnTo>
                  <a:pt x="2004650" y="2901235"/>
                </a:lnTo>
                <a:lnTo>
                  <a:pt x="2004650" y="3251783"/>
                </a:lnTo>
                <a:lnTo>
                  <a:pt x="2341021" y="3251783"/>
                </a:lnTo>
                <a:close/>
                <a:moveTo>
                  <a:pt x="2341021" y="2536108"/>
                </a:moveTo>
                <a:lnTo>
                  <a:pt x="2004650" y="2536108"/>
                </a:lnTo>
                <a:lnTo>
                  <a:pt x="2004650" y="2886655"/>
                </a:lnTo>
                <a:lnTo>
                  <a:pt x="2341021" y="2886655"/>
                </a:lnTo>
                <a:close/>
                <a:moveTo>
                  <a:pt x="2341021" y="2170981"/>
                </a:moveTo>
                <a:lnTo>
                  <a:pt x="2004650" y="2170981"/>
                </a:lnTo>
                <a:lnTo>
                  <a:pt x="2004650" y="2521528"/>
                </a:lnTo>
                <a:lnTo>
                  <a:pt x="2341021" y="2521528"/>
                </a:lnTo>
                <a:close/>
                <a:moveTo>
                  <a:pt x="2341021" y="1805854"/>
                </a:moveTo>
                <a:lnTo>
                  <a:pt x="2004650" y="1805854"/>
                </a:lnTo>
                <a:lnTo>
                  <a:pt x="2004650" y="2156401"/>
                </a:lnTo>
                <a:lnTo>
                  <a:pt x="2341021" y="2156401"/>
                </a:lnTo>
                <a:close/>
                <a:moveTo>
                  <a:pt x="2341021" y="1440727"/>
                </a:moveTo>
                <a:lnTo>
                  <a:pt x="2004650" y="1440727"/>
                </a:lnTo>
                <a:lnTo>
                  <a:pt x="2004650" y="1791274"/>
                </a:lnTo>
                <a:lnTo>
                  <a:pt x="2341021" y="1791274"/>
                </a:lnTo>
                <a:close/>
                <a:moveTo>
                  <a:pt x="2341021" y="1075598"/>
                </a:moveTo>
                <a:lnTo>
                  <a:pt x="2004650" y="1075598"/>
                </a:lnTo>
                <a:lnTo>
                  <a:pt x="2004650" y="1426147"/>
                </a:lnTo>
                <a:lnTo>
                  <a:pt x="2341021" y="1426147"/>
                </a:lnTo>
                <a:close/>
                <a:moveTo>
                  <a:pt x="2341021" y="710474"/>
                </a:moveTo>
                <a:lnTo>
                  <a:pt x="2004650" y="710474"/>
                </a:lnTo>
                <a:lnTo>
                  <a:pt x="2004650" y="1061017"/>
                </a:lnTo>
                <a:lnTo>
                  <a:pt x="2341021" y="1061017"/>
                </a:lnTo>
                <a:close/>
                <a:moveTo>
                  <a:pt x="2341021" y="345347"/>
                </a:moveTo>
                <a:lnTo>
                  <a:pt x="2004650" y="345347"/>
                </a:lnTo>
                <a:lnTo>
                  <a:pt x="2004650" y="695893"/>
                </a:lnTo>
                <a:lnTo>
                  <a:pt x="2341021" y="695893"/>
                </a:lnTo>
                <a:close/>
                <a:moveTo>
                  <a:pt x="2692608" y="12004284"/>
                </a:moveTo>
                <a:lnTo>
                  <a:pt x="2356239" y="12004284"/>
                </a:lnTo>
                <a:lnTo>
                  <a:pt x="2356239" y="12354830"/>
                </a:lnTo>
                <a:lnTo>
                  <a:pt x="2692608" y="12354830"/>
                </a:lnTo>
                <a:close/>
                <a:moveTo>
                  <a:pt x="2692608" y="11639156"/>
                </a:moveTo>
                <a:lnTo>
                  <a:pt x="2356239" y="11639156"/>
                </a:lnTo>
                <a:lnTo>
                  <a:pt x="2356239" y="11989703"/>
                </a:lnTo>
                <a:lnTo>
                  <a:pt x="2692608" y="11989703"/>
                </a:lnTo>
                <a:close/>
                <a:moveTo>
                  <a:pt x="2692608" y="11274028"/>
                </a:moveTo>
                <a:lnTo>
                  <a:pt x="2356239" y="11274028"/>
                </a:lnTo>
                <a:lnTo>
                  <a:pt x="2356239" y="11624575"/>
                </a:lnTo>
                <a:lnTo>
                  <a:pt x="2692608" y="11624575"/>
                </a:lnTo>
                <a:close/>
                <a:moveTo>
                  <a:pt x="2692608" y="10908900"/>
                </a:moveTo>
                <a:lnTo>
                  <a:pt x="2356239" y="10908901"/>
                </a:lnTo>
                <a:lnTo>
                  <a:pt x="2356239" y="11259448"/>
                </a:lnTo>
                <a:lnTo>
                  <a:pt x="2692608" y="11259448"/>
                </a:lnTo>
                <a:close/>
                <a:moveTo>
                  <a:pt x="2692608" y="10543773"/>
                </a:moveTo>
                <a:lnTo>
                  <a:pt x="2356239" y="10543773"/>
                </a:lnTo>
                <a:lnTo>
                  <a:pt x="2356239" y="10894320"/>
                </a:lnTo>
                <a:lnTo>
                  <a:pt x="2692608" y="10894320"/>
                </a:lnTo>
                <a:close/>
                <a:moveTo>
                  <a:pt x="2692608" y="10178645"/>
                </a:moveTo>
                <a:lnTo>
                  <a:pt x="2356239" y="10178645"/>
                </a:lnTo>
                <a:lnTo>
                  <a:pt x="2356239" y="10529192"/>
                </a:lnTo>
                <a:lnTo>
                  <a:pt x="2692608" y="10529192"/>
                </a:lnTo>
                <a:close/>
                <a:moveTo>
                  <a:pt x="2692608" y="9813518"/>
                </a:moveTo>
                <a:lnTo>
                  <a:pt x="2356239" y="9813518"/>
                </a:lnTo>
                <a:lnTo>
                  <a:pt x="2356239" y="10164065"/>
                </a:lnTo>
                <a:lnTo>
                  <a:pt x="2692608" y="10164065"/>
                </a:lnTo>
                <a:close/>
                <a:moveTo>
                  <a:pt x="2692608" y="9448390"/>
                </a:moveTo>
                <a:lnTo>
                  <a:pt x="2356239" y="9448390"/>
                </a:lnTo>
                <a:lnTo>
                  <a:pt x="2356239" y="9798938"/>
                </a:lnTo>
                <a:lnTo>
                  <a:pt x="2692608" y="9798938"/>
                </a:lnTo>
                <a:close/>
                <a:moveTo>
                  <a:pt x="2692608" y="9083262"/>
                </a:moveTo>
                <a:lnTo>
                  <a:pt x="2356239" y="9083262"/>
                </a:lnTo>
                <a:lnTo>
                  <a:pt x="2356239" y="9433810"/>
                </a:lnTo>
                <a:lnTo>
                  <a:pt x="2692608" y="9433810"/>
                </a:lnTo>
                <a:close/>
                <a:moveTo>
                  <a:pt x="2692608" y="8718135"/>
                </a:moveTo>
                <a:lnTo>
                  <a:pt x="2356239" y="8718135"/>
                </a:lnTo>
                <a:lnTo>
                  <a:pt x="2356239" y="9068682"/>
                </a:lnTo>
                <a:lnTo>
                  <a:pt x="2692608" y="9068682"/>
                </a:lnTo>
                <a:close/>
                <a:moveTo>
                  <a:pt x="2692608" y="8353008"/>
                </a:moveTo>
                <a:lnTo>
                  <a:pt x="2356239" y="8353008"/>
                </a:lnTo>
                <a:lnTo>
                  <a:pt x="2356239" y="8703555"/>
                </a:lnTo>
                <a:lnTo>
                  <a:pt x="2692608" y="8703555"/>
                </a:lnTo>
                <a:close/>
                <a:moveTo>
                  <a:pt x="2692608" y="7987881"/>
                </a:moveTo>
                <a:lnTo>
                  <a:pt x="2356239" y="7987881"/>
                </a:lnTo>
                <a:lnTo>
                  <a:pt x="2356239" y="8338428"/>
                </a:lnTo>
                <a:lnTo>
                  <a:pt x="2692608" y="8338428"/>
                </a:lnTo>
                <a:close/>
                <a:moveTo>
                  <a:pt x="2692608" y="7622754"/>
                </a:moveTo>
                <a:lnTo>
                  <a:pt x="2356239" y="7622754"/>
                </a:lnTo>
                <a:lnTo>
                  <a:pt x="2356239" y="7973301"/>
                </a:lnTo>
                <a:lnTo>
                  <a:pt x="2692608" y="7973301"/>
                </a:lnTo>
                <a:close/>
                <a:moveTo>
                  <a:pt x="2692608" y="7257625"/>
                </a:moveTo>
                <a:lnTo>
                  <a:pt x="2356239" y="7257625"/>
                </a:lnTo>
                <a:lnTo>
                  <a:pt x="2356239" y="7608174"/>
                </a:lnTo>
                <a:lnTo>
                  <a:pt x="2692608" y="7608174"/>
                </a:lnTo>
                <a:close/>
                <a:moveTo>
                  <a:pt x="2692608" y="6892501"/>
                </a:moveTo>
                <a:lnTo>
                  <a:pt x="2356239" y="6892501"/>
                </a:lnTo>
                <a:lnTo>
                  <a:pt x="2356239" y="7243044"/>
                </a:lnTo>
                <a:lnTo>
                  <a:pt x="2692608" y="7243044"/>
                </a:lnTo>
                <a:close/>
                <a:moveTo>
                  <a:pt x="2692609" y="6527374"/>
                </a:moveTo>
                <a:lnTo>
                  <a:pt x="2356239" y="6527374"/>
                </a:lnTo>
                <a:lnTo>
                  <a:pt x="2356239" y="6877920"/>
                </a:lnTo>
                <a:lnTo>
                  <a:pt x="2692608" y="6877921"/>
                </a:lnTo>
                <a:close/>
                <a:moveTo>
                  <a:pt x="2692609" y="6187384"/>
                </a:moveTo>
                <a:lnTo>
                  <a:pt x="2356240" y="6187385"/>
                </a:lnTo>
                <a:lnTo>
                  <a:pt x="2356240" y="6357302"/>
                </a:lnTo>
                <a:lnTo>
                  <a:pt x="2356239" y="6357302"/>
                </a:lnTo>
                <a:lnTo>
                  <a:pt x="2356239" y="6512794"/>
                </a:lnTo>
                <a:lnTo>
                  <a:pt x="2692609" y="6512794"/>
                </a:lnTo>
                <a:lnTo>
                  <a:pt x="2692609" y="6357302"/>
                </a:lnTo>
                <a:close/>
                <a:moveTo>
                  <a:pt x="2692609" y="5822257"/>
                </a:moveTo>
                <a:lnTo>
                  <a:pt x="2356240" y="5822257"/>
                </a:lnTo>
                <a:lnTo>
                  <a:pt x="2356240" y="6172803"/>
                </a:lnTo>
                <a:lnTo>
                  <a:pt x="2692609" y="6172803"/>
                </a:lnTo>
                <a:close/>
                <a:moveTo>
                  <a:pt x="2692609" y="5457129"/>
                </a:moveTo>
                <a:lnTo>
                  <a:pt x="2356240" y="5457129"/>
                </a:lnTo>
                <a:lnTo>
                  <a:pt x="2356240" y="5807676"/>
                </a:lnTo>
                <a:lnTo>
                  <a:pt x="2692609" y="5807676"/>
                </a:lnTo>
                <a:close/>
                <a:moveTo>
                  <a:pt x="2692609" y="5092001"/>
                </a:moveTo>
                <a:lnTo>
                  <a:pt x="2356240" y="5092001"/>
                </a:lnTo>
                <a:lnTo>
                  <a:pt x="2356240" y="5442548"/>
                </a:lnTo>
                <a:lnTo>
                  <a:pt x="2692609" y="5442548"/>
                </a:lnTo>
                <a:close/>
                <a:moveTo>
                  <a:pt x="2692609" y="4726873"/>
                </a:moveTo>
                <a:lnTo>
                  <a:pt x="2356240" y="4726874"/>
                </a:lnTo>
                <a:lnTo>
                  <a:pt x="2356240" y="5077421"/>
                </a:lnTo>
                <a:lnTo>
                  <a:pt x="2692609" y="5077421"/>
                </a:lnTo>
                <a:close/>
                <a:moveTo>
                  <a:pt x="2692609" y="4361746"/>
                </a:moveTo>
                <a:lnTo>
                  <a:pt x="2356240" y="4361746"/>
                </a:lnTo>
                <a:lnTo>
                  <a:pt x="2356240" y="4712293"/>
                </a:lnTo>
                <a:lnTo>
                  <a:pt x="2692609" y="4712293"/>
                </a:lnTo>
                <a:close/>
                <a:moveTo>
                  <a:pt x="2692609" y="3996618"/>
                </a:moveTo>
                <a:lnTo>
                  <a:pt x="2356240" y="3996618"/>
                </a:lnTo>
                <a:lnTo>
                  <a:pt x="2356240" y="4347165"/>
                </a:lnTo>
                <a:lnTo>
                  <a:pt x="2692609" y="4347165"/>
                </a:lnTo>
                <a:close/>
                <a:moveTo>
                  <a:pt x="2692609" y="3631491"/>
                </a:moveTo>
                <a:lnTo>
                  <a:pt x="2356240" y="3631491"/>
                </a:lnTo>
                <a:lnTo>
                  <a:pt x="2356240" y="3982038"/>
                </a:lnTo>
                <a:lnTo>
                  <a:pt x="2692609" y="3982038"/>
                </a:lnTo>
                <a:close/>
                <a:moveTo>
                  <a:pt x="2692609" y="3266363"/>
                </a:moveTo>
                <a:lnTo>
                  <a:pt x="2356240" y="3266363"/>
                </a:lnTo>
                <a:lnTo>
                  <a:pt x="2356240" y="3616911"/>
                </a:lnTo>
                <a:lnTo>
                  <a:pt x="2692609" y="3616911"/>
                </a:lnTo>
                <a:close/>
                <a:moveTo>
                  <a:pt x="2692609" y="2901235"/>
                </a:moveTo>
                <a:lnTo>
                  <a:pt x="2356240" y="2901235"/>
                </a:lnTo>
                <a:lnTo>
                  <a:pt x="2356240" y="3251783"/>
                </a:lnTo>
                <a:lnTo>
                  <a:pt x="2692609" y="3251783"/>
                </a:lnTo>
                <a:close/>
                <a:moveTo>
                  <a:pt x="2692609" y="2536108"/>
                </a:moveTo>
                <a:lnTo>
                  <a:pt x="2356240" y="2536108"/>
                </a:lnTo>
                <a:lnTo>
                  <a:pt x="2356240" y="2886655"/>
                </a:lnTo>
                <a:lnTo>
                  <a:pt x="2692609" y="2886655"/>
                </a:lnTo>
                <a:close/>
                <a:moveTo>
                  <a:pt x="2692609" y="2170981"/>
                </a:moveTo>
                <a:lnTo>
                  <a:pt x="2356240" y="2170981"/>
                </a:lnTo>
                <a:lnTo>
                  <a:pt x="2356240" y="2521528"/>
                </a:lnTo>
                <a:lnTo>
                  <a:pt x="2692609" y="2521528"/>
                </a:lnTo>
                <a:close/>
                <a:moveTo>
                  <a:pt x="2692609" y="1805854"/>
                </a:moveTo>
                <a:lnTo>
                  <a:pt x="2356240" y="1805854"/>
                </a:lnTo>
                <a:lnTo>
                  <a:pt x="2356240" y="2156401"/>
                </a:lnTo>
                <a:lnTo>
                  <a:pt x="2692609" y="2156401"/>
                </a:lnTo>
                <a:close/>
                <a:moveTo>
                  <a:pt x="2692609" y="1440727"/>
                </a:moveTo>
                <a:lnTo>
                  <a:pt x="2356240" y="1440727"/>
                </a:lnTo>
                <a:lnTo>
                  <a:pt x="2356240" y="1791274"/>
                </a:lnTo>
                <a:lnTo>
                  <a:pt x="2692609" y="1791274"/>
                </a:lnTo>
                <a:close/>
                <a:moveTo>
                  <a:pt x="2692609" y="1075598"/>
                </a:moveTo>
                <a:lnTo>
                  <a:pt x="2356240" y="1075598"/>
                </a:lnTo>
                <a:lnTo>
                  <a:pt x="2356240" y="1426147"/>
                </a:lnTo>
                <a:lnTo>
                  <a:pt x="2692609" y="1426147"/>
                </a:lnTo>
                <a:close/>
                <a:moveTo>
                  <a:pt x="2692609" y="710474"/>
                </a:moveTo>
                <a:lnTo>
                  <a:pt x="2356240" y="710474"/>
                </a:lnTo>
                <a:lnTo>
                  <a:pt x="2356240" y="1061017"/>
                </a:lnTo>
                <a:lnTo>
                  <a:pt x="2692609" y="1061017"/>
                </a:lnTo>
                <a:close/>
                <a:moveTo>
                  <a:pt x="2692610" y="345347"/>
                </a:moveTo>
                <a:lnTo>
                  <a:pt x="2356240" y="345347"/>
                </a:lnTo>
                <a:lnTo>
                  <a:pt x="2356240" y="695893"/>
                </a:lnTo>
                <a:lnTo>
                  <a:pt x="2692609" y="695894"/>
                </a:lnTo>
                <a:close/>
                <a:moveTo>
                  <a:pt x="3044198" y="12004284"/>
                </a:moveTo>
                <a:lnTo>
                  <a:pt x="2707828" y="12004284"/>
                </a:lnTo>
                <a:lnTo>
                  <a:pt x="2707828" y="12354830"/>
                </a:lnTo>
                <a:lnTo>
                  <a:pt x="3044198" y="12354830"/>
                </a:lnTo>
                <a:close/>
                <a:moveTo>
                  <a:pt x="3044198" y="11639156"/>
                </a:moveTo>
                <a:lnTo>
                  <a:pt x="2707828" y="11639156"/>
                </a:lnTo>
                <a:lnTo>
                  <a:pt x="2707828" y="11989703"/>
                </a:lnTo>
                <a:lnTo>
                  <a:pt x="3044198" y="11989703"/>
                </a:lnTo>
                <a:close/>
                <a:moveTo>
                  <a:pt x="3044198" y="11274028"/>
                </a:moveTo>
                <a:lnTo>
                  <a:pt x="2707828" y="11274028"/>
                </a:lnTo>
                <a:lnTo>
                  <a:pt x="2707828" y="11624575"/>
                </a:lnTo>
                <a:lnTo>
                  <a:pt x="3044198" y="11624575"/>
                </a:lnTo>
                <a:close/>
                <a:moveTo>
                  <a:pt x="3044198" y="10908900"/>
                </a:moveTo>
                <a:lnTo>
                  <a:pt x="2707828" y="10908900"/>
                </a:lnTo>
                <a:lnTo>
                  <a:pt x="2707828" y="11259448"/>
                </a:lnTo>
                <a:lnTo>
                  <a:pt x="3044198" y="11259448"/>
                </a:lnTo>
                <a:close/>
                <a:moveTo>
                  <a:pt x="3044198" y="10543773"/>
                </a:moveTo>
                <a:lnTo>
                  <a:pt x="2707828" y="10543773"/>
                </a:lnTo>
                <a:lnTo>
                  <a:pt x="2707828" y="10894320"/>
                </a:lnTo>
                <a:lnTo>
                  <a:pt x="3044198" y="10894320"/>
                </a:lnTo>
                <a:close/>
                <a:moveTo>
                  <a:pt x="3044198" y="10178645"/>
                </a:moveTo>
                <a:lnTo>
                  <a:pt x="2707828" y="10178645"/>
                </a:lnTo>
                <a:lnTo>
                  <a:pt x="2707828" y="10529192"/>
                </a:lnTo>
                <a:lnTo>
                  <a:pt x="3044198" y="10529192"/>
                </a:lnTo>
                <a:close/>
                <a:moveTo>
                  <a:pt x="3044198" y="9813518"/>
                </a:moveTo>
                <a:lnTo>
                  <a:pt x="2707828" y="9813518"/>
                </a:lnTo>
                <a:lnTo>
                  <a:pt x="2707828" y="10164065"/>
                </a:lnTo>
                <a:lnTo>
                  <a:pt x="3044198" y="10164065"/>
                </a:lnTo>
                <a:close/>
                <a:moveTo>
                  <a:pt x="3044198" y="9448390"/>
                </a:moveTo>
                <a:lnTo>
                  <a:pt x="2707828" y="9448390"/>
                </a:lnTo>
                <a:lnTo>
                  <a:pt x="2707828" y="9798938"/>
                </a:lnTo>
                <a:lnTo>
                  <a:pt x="3044198" y="9798938"/>
                </a:lnTo>
                <a:close/>
                <a:moveTo>
                  <a:pt x="3044198" y="9083262"/>
                </a:moveTo>
                <a:lnTo>
                  <a:pt x="2707828" y="9083262"/>
                </a:lnTo>
                <a:lnTo>
                  <a:pt x="2707828" y="9433810"/>
                </a:lnTo>
                <a:lnTo>
                  <a:pt x="3044198" y="9433810"/>
                </a:lnTo>
                <a:close/>
                <a:moveTo>
                  <a:pt x="3044198" y="8718135"/>
                </a:moveTo>
                <a:lnTo>
                  <a:pt x="2707828" y="8718135"/>
                </a:lnTo>
                <a:lnTo>
                  <a:pt x="2707828" y="9068682"/>
                </a:lnTo>
                <a:lnTo>
                  <a:pt x="3044198" y="9068682"/>
                </a:lnTo>
                <a:close/>
                <a:moveTo>
                  <a:pt x="3044198" y="8353008"/>
                </a:moveTo>
                <a:lnTo>
                  <a:pt x="2707828" y="8353008"/>
                </a:lnTo>
                <a:lnTo>
                  <a:pt x="2707828" y="8703555"/>
                </a:lnTo>
                <a:lnTo>
                  <a:pt x="3044198" y="8703555"/>
                </a:lnTo>
                <a:close/>
                <a:moveTo>
                  <a:pt x="3044198" y="7987881"/>
                </a:moveTo>
                <a:lnTo>
                  <a:pt x="2707828" y="7987881"/>
                </a:lnTo>
                <a:lnTo>
                  <a:pt x="2707828" y="8338428"/>
                </a:lnTo>
                <a:lnTo>
                  <a:pt x="3044198" y="8338428"/>
                </a:lnTo>
                <a:close/>
                <a:moveTo>
                  <a:pt x="3044198" y="7622754"/>
                </a:moveTo>
                <a:lnTo>
                  <a:pt x="2707828" y="7622754"/>
                </a:lnTo>
                <a:lnTo>
                  <a:pt x="2707828" y="7973301"/>
                </a:lnTo>
                <a:lnTo>
                  <a:pt x="3044198" y="7973301"/>
                </a:lnTo>
                <a:close/>
                <a:moveTo>
                  <a:pt x="3044198" y="7257625"/>
                </a:moveTo>
                <a:lnTo>
                  <a:pt x="2707828" y="7257625"/>
                </a:lnTo>
                <a:lnTo>
                  <a:pt x="2707828" y="7608174"/>
                </a:lnTo>
                <a:lnTo>
                  <a:pt x="3044198" y="7608174"/>
                </a:lnTo>
                <a:close/>
                <a:moveTo>
                  <a:pt x="3044198" y="6892501"/>
                </a:moveTo>
                <a:lnTo>
                  <a:pt x="2707828" y="6892501"/>
                </a:lnTo>
                <a:lnTo>
                  <a:pt x="2707828" y="7243044"/>
                </a:lnTo>
                <a:lnTo>
                  <a:pt x="3044198" y="7243044"/>
                </a:lnTo>
                <a:close/>
                <a:moveTo>
                  <a:pt x="3044199" y="6527374"/>
                </a:moveTo>
                <a:lnTo>
                  <a:pt x="2707829" y="6527374"/>
                </a:lnTo>
                <a:lnTo>
                  <a:pt x="2707828" y="6877921"/>
                </a:lnTo>
                <a:lnTo>
                  <a:pt x="3044198" y="6877921"/>
                </a:lnTo>
                <a:close/>
                <a:moveTo>
                  <a:pt x="3044199" y="6187384"/>
                </a:moveTo>
                <a:lnTo>
                  <a:pt x="2707829" y="6187384"/>
                </a:lnTo>
                <a:lnTo>
                  <a:pt x="2707829" y="6357302"/>
                </a:lnTo>
                <a:lnTo>
                  <a:pt x="2707829" y="6512794"/>
                </a:lnTo>
                <a:lnTo>
                  <a:pt x="3044199" y="6512794"/>
                </a:lnTo>
                <a:lnTo>
                  <a:pt x="3044199" y="6357302"/>
                </a:lnTo>
                <a:close/>
                <a:moveTo>
                  <a:pt x="3044199" y="5822257"/>
                </a:moveTo>
                <a:lnTo>
                  <a:pt x="2707829" y="5822257"/>
                </a:lnTo>
                <a:lnTo>
                  <a:pt x="2707829" y="6172803"/>
                </a:lnTo>
                <a:lnTo>
                  <a:pt x="3044199" y="6172803"/>
                </a:lnTo>
                <a:close/>
                <a:moveTo>
                  <a:pt x="3044199" y="5457129"/>
                </a:moveTo>
                <a:lnTo>
                  <a:pt x="2707829" y="5457129"/>
                </a:lnTo>
                <a:lnTo>
                  <a:pt x="2707829" y="5807676"/>
                </a:lnTo>
                <a:lnTo>
                  <a:pt x="3044199" y="5807676"/>
                </a:lnTo>
                <a:close/>
                <a:moveTo>
                  <a:pt x="3044199" y="5092001"/>
                </a:moveTo>
                <a:lnTo>
                  <a:pt x="2707829" y="5092001"/>
                </a:lnTo>
                <a:lnTo>
                  <a:pt x="2707829" y="5442548"/>
                </a:lnTo>
                <a:lnTo>
                  <a:pt x="3044199" y="5442548"/>
                </a:lnTo>
                <a:close/>
                <a:moveTo>
                  <a:pt x="3044199" y="4726873"/>
                </a:moveTo>
                <a:lnTo>
                  <a:pt x="2707829" y="4726873"/>
                </a:lnTo>
                <a:lnTo>
                  <a:pt x="2707829" y="5077421"/>
                </a:lnTo>
                <a:lnTo>
                  <a:pt x="3044199" y="5077421"/>
                </a:lnTo>
                <a:close/>
                <a:moveTo>
                  <a:pt x="3044199" y="4361746"/>
                </a:moveTo>
                <a:lnTo>
                  <a:pt x="2707829" y="4361746"/>
                </a:lnTo>
                <a:lnTo>
                  <a:pt x="2707829" y="4712293"/>
                </a:lnTo>
                <a:lnTo>
                  <a:pt x="3044199" y="4712293"/>
                </a:lnTo>
                <a:close/>
                <a:moveTo>
                  <a:pt x="3044199" y="3996618"/>
                </a:moveTo>
                <a:lnTo>
                  <a:pt x="2707829" y="3996618"/>
                </a:lnTo>
                <a:lnTo>
                  <a:pt x="2707829" y="4347165"/>
                </a:lnTo>
                <a:lnTo>
                  <a:pt x="3044199" y="4347165"/>
                </a:lnTo>
                <a:close/>
                <a:moveTo>
                  <a:pt x="3044199" y="3631491"/>
                </a:moveTo>
                <a:lnTo>
                  <a:pt x="2707829" y="3631491"/>
                </a:lnTo>
                <a:lnTo>
                  <a:pt x="2707829" y="3982038"/>
                </a:lnTo>
                <a:lnTo>
                  <a:pt x="3044199" y="3982038"/>
                </a:lnTo>
                <a:close/>
                <a:moveTo>
                  <a:pt x="3044199" y="3266363"/>
                </a:moveTo>
                <a:lnTo>
                  <a:pt x="2707829" y="3266363"/>
                </a:lnTo>
                <a:lnTo>
                  <a:pt x="2707829" y="3616911"/>
                </a:lnTo>
                <a:lnTo>
                  <a:pt x="3044199" y="3616911"/>
                </a:lnTo>
                <a:close/>
                <a:moveTo>
                  <a:pt x="3044199" y="2901235"/>
                </a:moveTo>
                <a:lnTo>
                  <a:pt x="2707829" y="2901235"/>
                </a:lnTo>
                <a:lnTo>
                  <a:pt x="2707829" y="3251783"/>
                </a:lnTo>
                <a:lnTo>
                  <a:pt x="3044199" y="3251783"/>
                </a:lnTo>
                <a:close/>
                <a:moveTo>
                  <a:pt x="3044199" y="2536108"/>
                </a:moveTo>
                <a:lnTo>
                  <a:pt x="2707829" y="2536108"/>
                </a:lnTo>
                <a:lnTo>
                  <a:pt x="2707829" y="2886655"/>
                </a:lnTo>
                <a:lnTo>
                  <a:pt x="3044199" y="2886655"/>
                </a:lnTo>
                <a:close/>
                <a:moveTo>
                  <a:pt x="3044199" y="2170981"/>
                </a:moveTo>
                <a:lnTo>
                  <a:pt x="2707829" y="2170981"/>
                </a:lnTo>
                <a:lnTo>
                  <a:pt x="2707829" y="2521528"/>
                </a:lnTo>
                <a:lnTo>
                  <a:pt x="3044199" y="2521528"/>
                </a:lnTo>
                <a:close/>
                <a:moveTo>
                  <a:pt x="3044199" y="1805854"/>
                </a:moveTo>
                <a:lnTo>
                  <a:pt x="2707829" y="1805854"/>
                </a:lnTo>
                <a:lnTo>
                  <a:pt x="2707829" y="2156401"/>
                </a:lnTo>
                <a:lnTo>
                  <a:pt x="3044199" y="2156401"/>
                </a:lnTo>
                <a:close/>
                <a:moveTo>
                  <a:pt x="3044199" y="1440727"/>
                </a:moveTo>
                <a:lnTo>
                  <a:pt x="2707829" y="1440727"/>
                </a:lnTo>
                <a:lnTo>
                  <a:pt x="2707829" y="1791274"/>
                </a:lnTo>
                <a:lnTo>
                  <a:pt x="3044199" y="1791274"/>
                </a:lnTo>
                <a:close/>
                <a:moveTo>
                  <a:pt x="3044199" y="1075598"/>
                </a:moveTo>
                <a:lnTo>
                  <a:pt x="2707829" y="1075598"/>
                </a:lnTo>
                <a:lnTo>
                  <a:pt x="2707829" y="1426147"/>
                </a:lnTo>
                <a:lnTo>
                  <a:pt x="3044199" y="1426147"/>
                </a:lnTo>
                <a:close/>
                <a:moveTo>
                  <a:pt x="3044199" y="710474"/>
                </a:moveTo>
                <a:lnTo>
                  <a:pt x="2707829" y="710474"/>
                </a:lnTo>
                <a:lnTo>
                  <a:pt x="2707829" y="1061017"/>
                </a:lnTo>
                <a:lnTo>
                  <a:pt x="3044199" y="1061017"/>
                </a:lnTo>
                <a:close/>
                <a:moveTo>
                  <a:pt x="3044200" y="345347"/>
                </a:moveTo>
                <a:lnTo>
                  <a:pt x="2707830" y="345347"/>
                </a:lnTo>
                <a:lnTo>
                  <a:pt x="2707829" y="695894"/>
                </a:lnTo>
                <a:lnTo>
                  <a:pt x="3044199" y="695894"/>
                </a:lnTo>
                <a:close/>
                <a:moveTo>
                  <a:pt x="3395788" y="12004284"/>
                </a:moveTo>
                <a:lnTo>
                  <a:pt x="3059418" y="12004284"/>
                </a:lnTo>
                <a:lnTo>
                  <a:pt x="3059418" y="12354830"/>
                </a:lnTo>
                <a:lnTo>
                  <a:pt x="3395788" y="12354830"/>
                </a:lnTo>
                <a:close/>
                <a:moveTo>
                  <a:pt x="3395788" y="11639156"/>
                </a:moveTo>
                <a:lnTo>
                  <a:pt x="3059418" y="11639156"/>
                </a:lnTo>
                <a:lnTo>
                  <a:pt x="3059418" y="11989703"/>
                </a:lnTo>
                <a:lnTo>
                  <a:pt x="3395788" y="11989703"/>
                </a:lnTo>
                <a:close/>
                <a:moveTo>
                  <a:pt x="3395789" y="11274028"/>
                </a:moveTo>
                <a:lnTo>
                  <a:pt x="3059418" y="11274028"/>
                </a:lnTo>
                <a:lnTo>
                  <a:pt x="3059418" y="11624575"/>
                </a:lnTo>
                <a:lnTo>
                  <a:pt x="3395788" y="11624575"/>
                </a:lnTo>
                <a:close/>
                <a:moveTo>
                  <a:pt x="3395789" y="10908900"/>
                </a:moveTo>
                <a:lnTo>
                  <a:pt x="3059418" y="10908900"/>
                </a:lnTo>
                <a:lnTo>
                  <a:pt x="3059418" y="11259448"/>
                </a:lnTo>
                <a:lnTo>
                  <a:pt x="3395789" y="11259448"/>
                </a:lnTo>
                <a:close/>
                <a:moveTo>
                  <a:pt x="3395789" y="10543773"/>
                </a:moveTo>
                <a:lnTo>
                  <a:pt x="3059418" y="10543773"/>
                </a:lnTo>
                <a:lnTo>
                  <a:pt x="3059418" y="10894320"/>
                </a:lnTo>
                <a:lnTo>
                  <a:pt x="3395789" y="10894320"/>
                </a:lnTo>
                <a:close/>
                <a:moveTo>
                  <a:pt x="3395789" y="10178645"/>
                </a:moveTo>
                <a:lnTo>
                  <a:pt x="3059418" y="10178645"/>
                </a:lnTo>
                <a:lnTo>
                  <a:pt x="3059418" y="10529192"/>
                </a:lnTo>
                <a:lnTo>
                  <a:pt x="3395789" y="10529192"/>
                </a:lnTo>
                <a:close/>
                <a:moveTo>
                  <a:pt x="3395789" y="9813518"/>
                </a:moveTo>
                <a:lnTo>
                  <a:pt x="3059418" y="9813518"/>
                </a:lnTo>
                <a:lnTo>
                  <a:pt x="3059418" y="10164065"/>
                </a:lnTo>
                <a:lnTo>
                  <a:pt x="3395789" y="10164065"/>
                </a:lnTo>
                <a:close/>
                <a:moveTo>
                  <a:pt x="3395789" y="9448390"/>
                </a:moveTo>
                <a:lnTo>
                  <a:pt x="3059418" y="9448390"/>
                </a:lnTo>
                <a:lnTo>
                  <a:pt x="3059418" y="9798938"/>
                </a:lnTo>
                <a:lnTo>
                  <a:pt x="3395789" y="9798938"/>
                </a:lnTo>
                <a:close/>
                <a:moveTo>
                  <a:pt x="3395789" y="9083262"/>
                </a:moveTo>
                <a:lnTo>
                  <a:pt x="3059418" y="9083262"/>
                </a:lnTo>
                <a:lnTo>
                  <a:pt x="3059418" y="9433810"/>
                </a:lnTo>
                <a:lnTo>
                  <a:pt x="3395789" y="9433810"/>
                </a:lnTo>
                <a:close/>
                <a:moveTo>
                  <a:pt x="3395789" y="8718135"/>
                </a:moveTo>
                <a:lnTo>
                  <a:pt x="3059418" y="8718135"/>
                </a:lnTo>
                <a:lnTo>
                  <a:pt x="3059418" y="9068682"/>
                </a:lnTo>
                <a:lnTo>
                  <a:pt x="3395789" y="9068682"/>
                </a:lnTo>
                <a:close/>
                <a:moveTo>
                  <a:pt x="3395789" y="8353008"/>
                </a:moveTo>
                <a:lnTo>
                  <a:pt x="3059418" y="8353008"/>
                </a:lnTo>
                <a:lnTo>
                  <a:pt x="3059418" y="8703555"/>
                </a:lnTo>
                <a:lnTo>
                  <a:pt x="3395789" y="8703555"/>
                </a:lnTo>
                <a:close/>
                <a:moveTo>
                  <a:pt x="3395789" y="7987881"/>
                </a:moveTo>
                <a:lnTo>
                  <a:pt x="3059418" y="7987881"/>
                </a:lnTo>
                <a:lnTo>
                  <a:pt x="3059418" y="8338428"/>
                </a:lnTo>
                <a:lnTo>
                  <a:pt x="3395789" y="8338428"/>
                </a:lnTo>
                <a:close/>
                <a:moveTo>
                  <a:pt x="3395789" y="7622754"/>
                </a:moveTo>
                <a:lnTo>
                  <a:pt x="3059418" y="7622754"/>
                </a:lnTo>
                <a:lnTo>
                  <a:pt x="3059418" y="7973301"/>
                </a:lnTo>
                <a:lnTo>
                  <a:pt x="3395789" y="7973301"/>
                </a:lnTo>
                <a:close/>
                <a:moveTo>
                  <a:pt x="3395789" y="7257625"/>
                </a:moveTo>
                <a:lnTo>
                  <a:pt x="3059418" y="7257625"/>
                </a:lnTo>
                <a:lnTo>
                  <a:pt x="3059418" y="7608174"/>
                </a:lnTo>
                <a:lnTo>
                  <a:pt x="3395789" y="7608174"/>
                </a:lnTo>
                <a:close/>
                <a:moveTo>
                  <a:pt x="3395789" y="6892501"/>
                </a:moveTo>
                <a:lnTo>
                  <a:pt x="3059418" y="6892501"/>
                </a:lnTo>
                <a:lnTo>
                  <a:pt x="3059418" y="7243044"/>
                </a:lnTo>
                <a:lnTo>
                  <a:pt x="3395789" y="7243044"/>
                </a:lnTo>
                <a:close/>
                <a:moveTo>
                  <a:pt x="3395789" y="6527374"/>
                </a:moveTo>
                <a:lnTo>
                  <a:pt x="3059419" y="6527374"/>
                </a:lnTo>
                <a:lnTo>
                  <a:pt x="3059418" y="6877921"/>
                </a:lnTo>
                <a:lnTo>
                  <a:pt x="3395789" y="6877921"/>
                </a:lnTo>
                <a:close/>
                <a:moveTo>
                  <a:pt x="3395789" y="6187384"/>
                </a:moveTo>
                <a:lnTo>
                  <a:pt x="3059419" y="6187384"/>
                </a:lnTo>
                <a:lnTo>
                  <a:pt x="3059419" y="6357302"/>
                </a:lnTo>
                <a:lnTo>
                  <a:pt x="3059419" y="6512794"/>
                </a:lnTo>
                <a:lnTo>
                  <a:pt x="3395789" y="6512794"/>
                </a:lnTo>
                <a:lnTo>
                  <a:pt x="3395789" y="6357302"/>
                </a:lnTo>
                <a:close/>
                <a:moveTo>
                  <a:pt x="3395789" y="5822257"/>
                </a:moveTo>
                <a:lnTo>
                  <a:pt x="3059419" y="5822257"/>
                </a:lnTo>
                <a:lnTo>
                  <a:pt x="3059419" y="6172803"/>
                </a:lnTo>
                <a:lnTo>
                  <a:pt x="3395789" y="6172803"/>
                </a:lnTo>
                <a:close/>
                <a:moveTo>
                  <a:pt x="3395789" y="5457129"/>
                </a:moveTo>
                <a:lnTo>
                  <a:pt x="3059419" y="5457129"/>
                </a:lnTo>
                <a:lnTo>
                  <a:pt x="3059419" y="5807676"/>
                </a:lnTo>
                <a:lnTo>
                  <a:pt x="3395789" y="5807676"/>
                </a:lnTo>
                <a:close/>
                <a:moveTo>
                  <a:pt x="3395790" y="5092001"/>
                </a:moveTo>
                <a:lnTo>
                  <a:pt x="3059419" y="5092001"/>
                </a:lnTo>
                <a:lnTo>
                  <a:pt x="3059419" y="5442548"/>
                </a:lnTo>
                <a:lnTo>
                  <a:pt x="3395789" y="5442548"/>
                </a:lnTo>
                <a:close/>
                <a:moveTo>
                  <a:pt x="3395790" y="4726873"/>
                </a:moveTo>
                <a:lnTo>
                  <a:pt x="3059419" y="4726873"/>
                </a:lnTo>
                <a:lnTo>
                  <a:pt x="3059419" y="5077421"/>
                </a:lnTo>
                <a:lnTo>
                  <a:pt x="3395790" y="5077421"/>
                </a:lnTo>
                <a:close/>
                <a:moveTo>
                  <a:pt x="3395790" y="4361746"/>
                </a:moveTo>
                <a:lnTo>
                  <a:pt x="3059419" y="4361746"/>
                </a:lnTo>
                <a:lnTo>
                  <a:pt x="3059419" y="4712293"/>
                </a:lnTo>
                <a:lnTo>
                  <a:pt x="3395790" y="4712293"/>
                </a:lnTo>
                <a:close/>
                <a:moveTo>
                  <a:pt x="3395790" y="3996618"/>
                </a:moveTo>
                <a:lnTo>
                  <a:pt x="3059419" y="3996618"/>
                </a:lnTo>
                <a:lnTo>
                  <a:pt x="3059419" y="4347165"/>
                </a:lnTo>
                <a:lnTo>
                  <a:pt x="3395790" y="4347165"/>
                </a:lnTo>
                <a:close/>
                <a:moveTo>
                  <a:pt x="3395790" y="3631491"/>
                </a:moveTo>
                <a:lnTo>
                  <a:pt x="3059419" y="3631491"/>
                </a:lnTo>
                <a:lnTo>
                  <a:pt x="3059419" y="3982038"/>
                </a:lnTo>
                <a:lnTo>
                  <a:pt x="3395790" y="3982038"/>
                </a:lnTo>
                <a:close/>
                <a:moveTo>
                  <a:pt x="3395790" y="3266363"/>
                </a:moveTo>
                <a:lnTo>
                  <a:pt x="3059419" y="3266363"/>
                </a:lnTo>
                <a:lnTo>
                  <a:pt x="3059419" y="3616911"/>
                </a:lnTo>
                <a:lnTo>
                  <a:pt x="3395790" y="3616911"/>
                </a:lnTo>
                <a:close/>
                <a:moveTo>
                  <a:pt x="3395790" y="2901235"/>
                </a:moveTo>
                <a:lnTo>
                  <a:pt x="3059419" y="2901235"/>
                </a:lnTo>
                <a:lnTo>
                  <a:pt x="3059419" y="3251783"/>
                </a:lnTo>
                <a:lnTo>
                  <a:pt x="3395790" y="3251783"/>
                </a:lnTo>
                <a:close/>
                <a:moveTo>
                  <a:pt x="3395790" y="2536108"/>
                </a:moveTo>
                <a:lnTo>
                  <a:pt x="3059419" y="2536108"/>
                </a:lnTo>
                <a:lnTo>
                  <a:pt x="3059419" y="2886655"/>
                </a:lnTo>
                <a:lnTo>
                  <a:pt x="3395790" y="2886655"/>
                </a:lnTo>
                <a:close/>
                <a:moveTo>
                  <a:pt x="3395790" y="2170981"/>
                </a:moveTo>
                <a:lnTo>
                  <a:pt x="3059419" y="2170981"/>
                </a:lnTo>
                <a:lnTo>
                  <a:pt x="3059419" y="2521528"/>
                </a:lnTo>
                <a:lnTo>
                  <a:pt x="3395790" y="2521528"/>
                </a:lnTo>
                <a:close/>
                <a:moveTo>
                  <a:pt x="3395790" y="1805854"/>
                </a:moveTo>
                <a:lnTo>
                  <a:pt x="3059419" y="1805854"/>
                </a:lnTo>
                <a:lnTo>
                  <a:pt x="3059419" y="2156401"/>
                </a:lnTo>
                <a:lnTo>
                  <a:pt x="3395790" y="2156401"/>
                </a:lnTo>
                <a:close/>
                <a:moveTo>
                  <a:pt x="3395790" y="1440727"/>
                </a:moveTo>
                <a:lnTo>
                  <a:pt x="3059419" y="1440727"/>
                </a:lnTo>
                <a:lnTo>
                  <a:pt x="3059419" y="1791274"/>
                </a:lnTo>
                <a:lnTo>
                  <a:pt x="3395790" y="1791274"/>
                </a:lnTo>
                <a:close/>
                <a:moveTo>
                  <a:pt x="3395790" y="1075598"/>
                </a:moveTo>
                <a:lnTo>
                  <a:pt x="3059419" y="1075598"/>
                </a:lnTo>
                <a:lnTo>
                  <a:pt x="3059419" y="1426147"/>
                </a:lnTo>
                <a:lnTo>
                  <a:pt x="3395790" y="1426147"/>
                </a:lnTo>
                <a:close/>
                <a:moveTo>
                  <a:pt x="3395790" y="710474"/>
                </a:moveTo>
                <a:lnTo>
                  <a:pt x="3059419" y="710474"/>
                </a:lnTo>
                <a:lnTo>
                  <a:pt x="3059419" y="1061017"/>
                </a:lnTo>
                <a:lnTo>
                  <a:pt x="3395790" y="1061017"/>
                </a:lnTo>
                <a:close/>
                <a:moveTo>
                  <a:pt x="3395790" y="345347"/>
                </a:moveTo>
                <a:lnTo>
                  <a:pt x="3059420" y="345347"/>
                </a:lnTo>
                <a:lnTo>
                  <a:pt x="3059419" y="695894"/>
                </a:lnTo>
                <a:lnTo>
                  <a:pt x="3395790" y="695894"/>
                </a:lnTo>
                <a:close/>
                <a:moveTo>
                  <a:pt x="3765030" y="12004282"/>
                </a:moveTo>
                <a:lnTo>
                  <a:pt x="3586162" y="12004282"/>
                </a:lnTo>
                <a:lnTo>
                  <a:pt x="3586162" y="12004284"/>
                </a:lnTo>
                <a:lnTo>
                  <a:pt x="3411008" y="12004284"/>
                </a:lnTo>
                <a:lnTo>
                  <a:pt x="3411008" y="12354830"/>
                </a:lnTo>
                <a:lnTo>
                  <a:pt x="3533554" y="12354830"/>
                </a:lnTo>
                <a:lnTo>
                  <a:pt x="3586162" y="12354830"/>
                </a:lnTo>
                <a:lnTo>
                  <a:pt x="3765030" y="12354830"/>
                </a:lnTo>
                <a:close/>
                <a:moveTo>
                  <a:pt x="3765030" y="11639155"/>
                </a:moveTo>
                <a:lnTo>
                  <a:pt x="3586162" y="11639155"/>
                </a:lnTo>
                <a:lnTo>
                  <a:pt x="3586162" y="11639156"/>
                </a:lnTo>
                <a:lnTo>
                  <a:pt x="3411008" y="11639156"/>
                </a:lnTo>
                <a:lnTo>
                  <a:pt x="3411008" y="11989703"/>
                </a:lnTo>
                <a:lnTo>
                  <a:pt x="3533554" y="11989703"/>
                </a:lnTo>
                <a:lnTo>
                  <a:pt x="3586162" y="11989703"/>
                </a:lnTo>
                <a:lnTo>
                  <a:pt x="3765030" y="11989703"/>
                </a:lnTo>
                <a:close/>
                <a:moveTo>
                  <a:pt x="3765030" y="11274028"/>
                </a:moveTo>
                <a:lnTo>
                  <a:pt x="3586162" y="11274028"/>
                </a:lnTo>
                <a:lnTo>
                  <a:pt x="3533554" y="11274028"/>
                </a:lnTo>
                <a:lnTo>
                  <a:pt x="3411009" y="11274028"/>
                </a:lnTo>
                <a:lnTo>
                  <a:pt x="3411008" y="11624575"/>
                </a:lnTo>
                <a:lnTo>
                  <a:pt x="3533554" y="11624575"/>
                </a:lnTo>
                <a:lnTo>
                  <a:pt x="3586162" y="11624575"/>
                </a:lnTo>
                <a:lnTo>
                  <a:pt x="3765030" y="11624575"/>
                </a:lnTo>
                <a:close/>
                <a:moveTo>
                  <a:pt x="3765030" y="10908900"/>
                </a:moveTo>
                <a:lnTo>
                  <a:pt x="3586162" y="10908900"/>
                </a:lnTo>
                <a:lnTo>
                  <a:pt x="3533554" y="10908900"/>
                </a:lnTo>
                <a:lnTo>
                  <a:pt x="3411009" y="10908900"/>
                </a:lnTo>
                <a:lnTo>
                  <a:pt x="3411009" y="11259448"/>
                </a:lnTo>
                <a:lnTo>
                  <a:pt x="3533554" y="11259448"/>
                </a:lnTo>
                <a:lnTo>
                  <a:pt x="3586162" y="11259448"/>
                </a:lnTo>
                <a:lnTo>
                  <a:pt x="3765030" y="11259448"/>
                </a:lnTo>
                <a:close/>
                <a:moveTo>
                  <a:pt x="3765030" y="10543772"/>
                </a:moveTo>
                <a:lnTo>
                  <a:pt x="3586162" y="10543772"/>
                </a:lnTo>
                <a:lnTo>
                  <a:pt x="3586162" y="10543773"/>
                </a:lnTo>
                <a:lnTo>
                  <a:pt x="3411009" y="10543773"/>
                </a:lnTo>
                <a:lnTo>
                  <a:pt x="3411009" y="10894320"/>
                </a:lnTo>
                <a:lnTo>
                  <a:pt x="3533554" y="10894320"/>
                </a:lnTo>
                <a:lnTo>
                  <a:pt x="3586162" y="10894320"/>
                </a:lnTo>
                <a:lnTo>
                  <a:pt x="3765030" y="10894320"/>
                </a:lnTo>
                <a:close/>
                <a:moveTo>
                  <a:pt x="3765030" y="10178645"/>
                </a:moveTo>
                <a:lnTo>
                  <a:pt x="3586162" y="10178645"/>
                </a:lnTo>
                <a:lnTo>
                  <a:pt x="3533554" y="10178645"/>
                </a:lnTo>
                <a:lnTo>
                  <a:pt x="3411009" y="10178645"/>
                </a:lnTo>
                <a:lnTo>
                  <a:pt x="3411009" y="10529192"/>
                </a:lnTo>
                <a:lnTo>
                  <a:pt x="3533554" y="10529192"/>
                </a:lnTo>
                <a:lnTo>
                  <a:pt x="3586162" y="10529192"/>
                </a:lnTo>
                <a:lnTo>
                  <a:pt x="3765030" y="10529192"/>
                </a:lnTo>
                <a:close/>
                <a:moveTo>
                  <a:pt x="3765030" y="9813518"/>
                </a:moveTo>
                <a:lnTo>
                  <a:pt x="3586162" y="9813518"/>
                </a:lnTo>
                <a:lnTo>
                  <a:pt x="3533554" y="9813518"/>
                </a:lnTo>
                <a:lnTo>
                  <a:pt x="3411009" y="9813518"/>
                </a:lnTo>
                <a:lnTo>
                  <a:pt x="3411009" y="10164065"/>
                </a:lnTo>
                <a:lnTo>
                  <a:pt x="3533554" y="10164065"/>
                </a:lnTo>
                <a:lnTo>
                  <a:pt x="3586162" y="10164065"/>
                </a:lnTo>
                <a:lnTo>
                  <a:pt x="3765030" y="10164065"/>
                </a:lnTo>
                <a:close/>
                <a:moveTo>
                  <a:pt x="3765030" y="9448390"/>
                </a:moveTo>
                <a:lnTo>
                  <a:pt x="3586162" y="9448390"/>
                </a:lnTo>
                <a:lnTo>
                  <a:pt x="3533554" y="9448390"/>
                </a:lnTo>
                <a:lnTo>
                  <a:pt x="3411009" y="9448390"/>
                </a:lnTo>
                <a:lnTo>
                  <a:pt x="3411009" y="9798938"/>
                </a:lnTo>
                <a:lnTo>
                  <a:pt x="3533554" y="9798938"/>
                </a:lnTo>
                <a:lnTo>
                  <a:pt x="3586162" y="9798938"/>
                </a:lnTo>
                <a:lnTo>
                  <a:pt x="3765030" y="9798938"/>
                </a:lnTo>
                <a:close/>
                <a:moveTo>
                  <a:pt x="3765030" y="9083262"/>
                </a:moveTo>
                <a:lnTo>
                  <a:pt x="3586162" y="9083262"/>
                </a:lnTo>
                <a:lnTo>
                  <a:pt x="3533554" y="9083262"/>
                </a:lnTo>
                <a:lnTo>
                  <a:pt x="3411009" y="9083262"/>
                </a:lnTo>
                <a:lnTo>
                  <a:pt x="3411009" y="9433810"/>
                </a:lnTo>
                <a:lnTo>
                  <a:pt x="3533554" y="9433810"/>
                </a:lnTo>
                <a:lnTo>
                  <a:pt x="3586162" y="9433810"/>
                </a:lnTo>
                <a:lnTo>
                  <a:pt x="3765030" y="9433810"/>
                </a:lnTo>
                <a:close/>
                <a:moveTo>
                  <a:pt x="3765030" y="8718135"/>
                </a:moveTo>
                <a:lnTo>
                  <a:pt x="3586162" y="8718135"/>
                </a:lnTo>
                <a:lnTo>
                  <a:pt x="3533554" y="8718135"/>
                </a:lnTo>
                <a:lnTo>
                  <a:pt x="3411009" y="8718135"/>
                </a:lnTo>
                <a:lnTo>
                  <a:pt x="3411009" y="9068682"/>
                </a:lnTo>
                <a:lnTo>
                  <a:pt x="3533554" y="9068682"/>
                </a:lnTo>
                <a:lnTo>
                  <a:pt x="3586162" y="9068682"/>
                </a:lnTo>
                <a:lnTo>
                  <a:pt x="3765030" y="9068682"/>
                </a:lnTo>
                <a:close/>
                <a:moveTo>
                  <a:pt x="3765030" y="8353008"/>
                </a:moveTo>
                <a:lnTo>
                  <a:pt x="3586162" y="8353008"/>
                </a:lnTo>
                <a:lnTo>
                  <a:pt x="3533554" y="8353008"/>
                </a:lnTo>
                <a:lnTo>
                  <a:pt x="3411009" y="8353008"/>
                </a:lnTo>
                <a:lnTo>
                  <a:pt x="3411009" y="8703555"/>
                </a:lnTo>
                <a:lnTo>
                  <a:pt x="3533554" y="8703555"/>
                </a:lnTo>
                <a:lnTo>
                  <a:pt x="3586162" y="8703555"/>
                </a:lnTo>
                <a:lnTo>
                  <a:pt x="3765030" y="8703555"/>
                </a:lnTo>
                <a:close/>
                <a:moveTo>
                  <a:pt x="3765030" y="7987881"/>
                </a:moveTo>
                <a:lnTo>
                  <a:pt x="3586162" y="7987881"/>
                </a:lnTo>
                <a:lnTo>
                  <a:pt x="3533554" y="7987881"/>
                </a:lnTo>
                <a:lnTo>
                  <a:pt x="3411009" y="7987881"/>
                </a:lnTo>
                <a:lnTo>
                  <a:pt x="3411009" y="8338428"/>
                </a:lnTo>
                <a:lnTo>
                  <a:pt x="3533554" y="8338428"/>
                </a:lnTo>
                <a:lnTo>
                  <a:pt x="3586162" y="8338428"/>
                </a:lnTo>
                <a:lnTo>
                  <a:pt x="3765030" y="8338428"/>
                </a:lnTo>
                <a:close/>
                <a:moveTo>
                  <a:pt x="3765030" y="7622754"/>
                </a:moveTo>
                <a:lnTo>
                  <a:pt x="3586162" y="7622754"/>
                </a:lnTo>
                <a:lnTo>
                  <a:pt x="3533554" y="7622754"/>
                </a:lnTo>
                <a:lnTo>
                  <a:pt x="3411009" y="7622754"/>
                </a:lnTo>
                <a:lnTo>
                  <a:pt x="3411009" y="7973301"/>
                </a:lnTo>
                <a:lnTo>
                  <a:pt x="3533554" y="7973301"/>
                </a:lnTo>
                <a:lnTo>
                  <a:pt x="3586162" y="7973301"/>
                </a:lnTo>
                <a:lnTo>
                  <a:pt x="3765030" y="7973301"/>
                </a:lnTo>
                <a:close/>
                <a:moveTo>
                  <a:pt x="3765030" y="7257625"/>
                </a:moveTo>
                <a:lnTo>
                  <a:pt x="3586162" y="7257625"/>
                </a:lnTo>
                <a:lnTo>
                  <a:pt x="3533554" y="7257625"/>
                </a:lnTo>
                <a:lnTo>
                  <a:pt x="3411009" y="7257625"/>
                </a:lnTo>
                <a:lnTo>
                  <a:pt x="3411009" y="7608174"/>
                </a:lnTo>
                <a:lnTo>
                  <a:pt x="3533554" y="7608174"/>
                </a:lnTo>
                <a:lnTo>
                  <a:pt x="3586162" y="7608174"/>
                </a:lnTo>
                <a:lnTo>
                  <a:pt x="3765030" y="7608174"/>
                </a:lnTo>
                <a:close/>
                <a:moveTo>
                  <a:pt x="3765030" y="6892501"/>
                </a:moveTo>
                <a:lnTo>
                  <a:pt x="3586162" y="6892501"/>
                </a:lnTo>
                <a:lnTo>
                  <a:pt x="3411009" y="6892501"/>
                </a:lnTo>
                <a:lnTo>
                  <a:pt x="3411009" y="7243044"/>
                </a:lnTo>
                <a:lnTo>
                  <a:pt x="3533554" y="7243044"/>
                </a:lnTo>
                <a:lnTo>
                  <a:pt x="3586162" y="7243044"/>
                </a:lnTo>
                <a:lnTo>
                  <a:pt x="3765030" y="7243044"/>
                </a:lnTo>
                <a:close/>
                <a:moveTo>
                  <a:pt x="3765030" y="6527374"/>
                </a:moveTo>
                <a:lnTo>
                  <a:pt x="3586162" y="6527374"/>
                </a:lnTo>
                <a:lnTo>
                  <a:pt x="3533554" y="6527374"/>
                </a:lnTo>
                <a:lnTo>
                  <a:pt x="3411009" y="6527374"/>
                </a:lnTo>
                <a:lnTo>
                  <a:pt x="3411009" y="6877921"/>
                </a:lnTo>
                <a:lnTo>
                  <a:pt x="3533554" y="6877921"/>
                </a:lnTo>
                <a:lnTo>
                  <a:pt x="3533554" y="6877920"/>
                </a:lnTo>
                <a:lnTo>
                  <a:pt x="3765030" y="6877920"/>
                </a:lnTo>
                <a:close/>
                <a:moveTo>
                  <a:pt x="3765030" y="6187383"/>
                </a:moveTo>
                <a:lnTo>
                  <a:pt x="3586163" y="6187383"/>
                </a:lnTo>
                <a:lnTo>
                  <a:pt x="3586163" y="6187384"/>
                </a:lnTo>
                <a:lnTo>
                  <a:pt x="3411009" y="6187384"/>
                </a:lnTo>
                <a:lnTo>
                  <a:pt x="3411009" y="6357302"/>
                </a:lnTo>
                <a:lnTo>
                  <a:pt x="3411009" y="6512794"/>
                </a:lnTo>
                <a:lnTo>
                  <a:pt x="3586162" y="6512794"/>
                </a:lnTo>
                <a:lnTo>
                  <a:pt x="3765030" y="6512794"/>
                </a:lnTo>
                <a:close/>
                <a:moveTo>
                  <a:pt x="3765031" y="5822255"/>
                </a:moveTo>
                <a:lnTo>
                  <a:pt x="3586163" y="5822255"/>
                </a:lnTo>
                <a:lnTo>
                  <a:pt x="3586163" y="5822257"/>
                </a:lnTo>
                <a:lnTo>
                  <a:pt x="3411009" y="5822257"/>
                </a:lnTo>
                <a:lnTo>
                  <a:pt x="3411009" y="6172803"/>
                </a:lnTo>
                <a:lnTo>
                  <a:pt x="3533555" y="6172803"/>
                </a:lnTo>
                <a:lnTo>
                  <a:pt x="3586163" y="6172803"/>
                </a:lnTo>
                <a:lnTo>
                  <a:pt x="3765031" y="6172803"/>
                </a:lnTo>
                <a:close/>
                <a:moveTo>
                  <a:pt x="3765031" y="5457129"/>
                </a:moveTo>
                <a:lnTo>
                  <a:pt x="3586163" y="5457129"/>
                </a:lnTo>
                <a:lnTo>
                  <a:pt x="3586163" y="5457129"/>
                </a:lnTo>
                <a:lnTo>
                  <a:pt x="3411009" y="5457129"/>
                </a:lnTo>
                <a:lnTo>
                  <a:pt x="3411009" y="5807676"/>
                </a:lnTo>
                <a:lnTo>
                  <a:pt x="3533555" y="5807676"/>
                </a:lnTo>
                <a:lnTo>
                  <a:pt x="3586163" y="5807676"/>
                </a:lnTo>
                <a:lnTo>
                  <a:pt x="3765031" y="5807676"/>
                </a:lnTo>
                <a:close/>
                <a:moveTo>
                  <a:pt x="3765031" y="5092001"/>
                </a:moveTo>
                <a:lnTo>
                  <a:pt x="3586163" y="5092001"/>
                </a:lnTo>
                <a:lnTo>
                  <a:pt x="3533555" y="5092001"/>
                </a:lnTo>
                <a:lnTo>
                  <a:pt x="3411010" y="5092001"/>
                </a:lnTo>
                <a:lnTo>
                  <a:pt x="3411009" y="5442548"/>
                </a:lnTo>
                <a:lnTo>
                  <a:pt x="3533555" y="5442548"/>
                </a:lnTo>
                <a:lnTo>
                  <a:pt x="3586163" y="5442548"/>
                </a:lnTo>
                <a:lnTo>
                  <a:pt x="3765031" y="5442548"/>
                </a:lnTo>
                <a:close/>
                <a:moveTo>
                  <a:pt x="3765031" y="4726873"/>
                </a:moveTo>
                <a:lnTo>
                  <a:pt x="3586163" y="4726873"/>
                </a:lnTo>
                <a:lnTo>
                  <a:pt x="3533555" y="4726873"/>
                </a:lnTo>
                <a:lnTo>
                  <a:pt x="3411010" y="4726873"/>
                </a:lnTo>
                <a:lnTo>
                  <a:pt x="3411010" y="5077421"/>
                </a:lnTo>
                <a:lnTo>
                  <a:pt x="3533555" y="5077421"/>
                </a:lnTo>
                <a:lnTo>
                  <a:pt x="3586163" y="5077421"/>
                </a:lnTo>
                <a:lnTo>
                  <a:pt x="3765031" y="5077421"/>
                </a:lnTo>
                <a:close/>
                <a:moveTo>
                  <a:pt x="3765031" y="4361745"/>
                </a:moveTo>
                <a:lnTo>
                  <a:pt x="3586163" y="4361745"/>
                </a:lnTo>
                <a:lnTo>
                  <a:pt x="3586163" y="4361746"/>
                </a:lnTo>
                <a:lnTo>
                  <a:pt x="3411010" y="4361746"/>
                </a:lnTo>
                <a:lnTo>
                  <a:pt x="3411010" y="4712293"/>
                </a:lnTo>
                <a:lnTo>
                  <a:pt x="3533555" y="4712293"/>
                </a:lnTo>
                <a:lnTo>
                  <a:pt x="3586163" y="4712293"/>
                </a:lnTo>
                <a:lnTo>
                  <a:pt x="3765031" y="4712293"/>
                </a:lnTo>
                <a:close/>
                <a:moveTo>
                  <a:pt x="3765031" y="3996618"/>
                </a:moveTo>
                <a:lnTo>
                  <a:pt x="3586163" y="3996618"/>
                </a:lnTo>
                <a:lnTo>
                  <a:pt x="3533555" y="3996618"/>
                </a:lnTo>
                <a:lnTo>
                  <a:pt x="3411010" y="3996618"/>
                </a:lnTo>
                <a:lnTo>
                  <a:pt x="3411010" y="4347165"/>
                </a:lnTo>
                <a:lnTo>
                  <a:pt x="3533555" y="4347165"/>
                </a:lnTo>
                <a:lnTo>
                  <a:pt x="3586163" y="4347165"/>
                </a:lnTo>
                <a:lnTo>
                  <a:pt x="3765031" y="4347165"/>
                </a:lnTo>
                <a:close/>
                <a:moveTo>
                  <a:pt x="3765031" y="3631491"/>
                </a:moveTo>
                <a:lnTo>
                  <a:pt x="3586163" y="3631491"/>
                </a:lnTo>
                <a:lnTo>
                  <a:pt x="3533555" y="3631491"/>
                </a:lnTo>
                <a:lnTo>
                  <a:pt x="3411010" y="3631491"/>
                </a:lnTo>
                <a:lnTo>
                  <a:pt x="3411010" y="3982038"/>
                </a:lnTo>
                <a:lnTo>
                  <a:pt x="3533555" y="3982038"/>
                </a:lnTo>
                <a:lnTo>
                  <a:pt x="3586163" y="3982038"/>
                </a:lnTo>
                <a:lnTo>
                  <a:pt x="3765031" y="3982038"/>
                </a:lnTo>
                <a:close/>
                <a:moveTo>
                  <a:pt x="3765031" y="3266363"/>
                </a:moveTo>
                <a:lnTo>
                  <a:pt x="3586163" y="3266363"/>
                </a:lnTo>
                <a:lnTo>
                  <a:pt x="3533555" y="3266363"/>
                </a:lnTo>
                <a:lnTo>
                  <a:pt x="3411010" y="3266363"/>
                </a:lnTo>
                <a:lnTo>
                  <a:pt x="3411010" y="3616911"/>
                </a:lnTo>
                <a:lnTo>
                  <a:pt x="3533555" y="3616911"/>
                </a:lnTo>
                <a:lnTo>
                  <a:pt x="3586163" y="3616911"/>
                </a:lnTo>
                <a:lnTo>
                  <a:pt x="3765031" y="3616911"/>
                </a:lnTo>
                <a:close/>
                <a:moveTo>
                  <a:pt x="3765031" y="2901235"/>
                </a:moveTo>
                <a:lnTo>
                  <a:pt x="3586163" y="2901235"/>
                </a:lnTo>
                <a:lnTo>
                  <a:pt x="3533555" y="2901235"/>
                </a:lnTo>
                <a:lnTo>
                  <a:pt x="3411010" y="2901235"/>
                </a:lnTo>
                <a:lnTo>
                  <a:pt x="3411010" y="3251783"/>
                </a:lnTo>
                <a:lnTo>
                  <a:pt x="3533555" y="3251783"/>
                </a:lnTo>
                <a:lnTo>
                  <a:pt x="3586163" y="3251783"/>
                </a:lnTo>
                <a:lnTo>
                  <a:pt x="3765031" y="3251783"/>
                </a:lnTo>
                <a:close/>
                <a:moveTo>
                  <a:pt x="3765031" y="2536108"/>
                </a:moveTo>
                <a:lnTo>
                  <a:pt x="3586163" y="2536108"/>
                </a:lnTo>
                <a:lnTo>
                  <a:pt x="3533555" y="2536108"/>
                </a:lnTo>
                <a:lnTo>
                  <a:pt x="3411010" y="2536108"/>
                </a:lnTo>
                <a:lnTo>
                  <a:pt x="3411010" y="2886655"/>
                </a:lnTo>
                <a:lnTo>
                  <a:pt x="3533555" y="2886655"/>
                </a:lnTo>
                <a:lnTo>
                  <a:pt x="3586163" y="2886655"/>
                </a:lnTo>
                <a:lnTo>
                  <a:pt x="3765031" y="2886655"/>
                </a:lnTo>
                <a:close/>
                <a:moveTo>
                  <a:pt x="3765031" y="2170981"/>
                </a:moveTo>
                <a:lnTo>
                  <a:pt x="3586163" y="2170981"/>
                </a:lnTo>
                <a:lnTo>
                  <a:pt x="3533555" y="2170981"/>
                </a:lnTo>
                <a:lnTo>
                  <a:pt x="3411010" y="2170981"/>
                </a:lnTo>
                <a:lnTo>
                  <a:pt x="3411010" y="2521528"/>
                </a:lnTo>
                <a:lnTo>
                  <a:pt x="3533555" y="2521528"/>
                </a:lnTo>
                <a:lnTo>
                  <a:pt x="3586163" y="2521528"/>
                </a:lnTo>
                <a:lnTo>
                  <a:pt x="3765031" y="2521528"/>
                </a:lnTo>
                <a:close/>
                <a:moveTo>
                  <a:pt x="3765031" y="1805854"/>
                </a:moveTo>
                <a:lnTo>
                  <a:pt x="3586163" y="1805854"/>
                </a:lnTo>
                <a:lnTo>
                  <a:pt x="3533555" y="1805854"/>
                </a:lnTo>
                <a:lnTo>
                  <a:pt x="3411010" y="1805854"/>
                </a:lnTo>
                <a:lnTo>
                  <a:pt x="3411010" y="2156401"/>
                </a:lnTo>
                <a:lnTo>
                  <a:pt x="3533555" y="2156401"/>
                </a:lnTo>
                <a:lnTo>
                  <a:pt x="3586163" y="2156401"/>
                </a:lnTo>
                <a:lnTo>
                  <a:pt x="3765031" y="2156401"/>
                </a:lnTo>
                <a:close/>
                <a:moveTo>
                  <a:pt x="3765031" y="1440727"/>
                </a:moveTo>
                <a:lnTo>
                  <a:pt x="3586163" y="1440727"/>
                </a:lnTo>
                <a:lnTo>
                  <a:pt x="3533555" y="1440727"/>
                </a:lnTo>
                <a:lnTo>
                  <a:pt x="3411010" y="1440727"/>
                </a:lnTo>
                <a:lnTo>
                  <a:pt x="3411010" y="1791274"/>
                </a:lnTo>
                <a:lnTo>
                  <a:pt x="3533555" y="1791274"/>
                </a:lnTo>
                <a:lnTo>
                  <a:pt x="3586163" y="1791274"/>
                </a:lnTo>
                <a:lnTo>
                  <a:pt x="3765031" y="1791274"/>
                </a:lnTo>
                <a:close/>
                <a:moveTo>
                  <a:pt x="3765031" y="1075598"/>
                </a:moveTo>
                <a:lnTo>
                  <a:pt x="3586163" y="1075598"/>
                </a:lnTo>
                <a:lnTo>
                  <a:pt x="3533555" y="1075598"/>
                </a:lnTo>
                <a:lnTo>
                  <a:pt x="3411010" y="1075598"/>
                </a:lnTo>
                <a:lnTo>
                  <a:pt x="3411010" y="1426147"/>
                </a:lnTo>
                <a:lnTo>
                  <a:pt x="3533555" y="1426147"/>
                </a:lnTo>
                <a:lnTo>
                  <a:pt x="3586163" y="1426147"/>
                </a:lnTo>
                <a:lnTo>
                  <a:pt x="3765031" y="1426147"/>
                </a:lnTo>
                <a:close/>
                <a:moveTo>
                  <a:pt x="3765031" y="710474"/>
                </a:moveTo>
                <a:lnTo>
                  <a:pt x="3586163" y="710474"/>
                </a:lnTo>
                <a:lnTo>
                  <a:pt x="3411010" y="710474"/>
                </a:lnTo>
                <a:lnTo>
                  <a:pt x="3411010" y="1061017"/>
                </a:lnTo>
                <a:lnTo>
                  <a:pt x="3533555" y="1061017"/>
                </a:lnTo>
                <a:lnTo>
                  <a:pt x="3586163" y="1061017"/>
                </a:lnTo>
                <a:lnTo>
                  <a:pt x="3765031" y="1061017"/>
                </a:lnTo>
                <a:close/>
                <a:moveTo>
                  <a:pt x="3765031" y="345347"/>
                </a:moveTo>
                <a:lnTo>
                  <a:pt x="3586163" y="345347"/>
                </a:lnTo>
                <a:lnTo>
                  <a:pt x="3533555" y="345347"/>
                </a:lnTo>
                <a:lnTo>
                  <a:pt x="3411010" y="345347"/>
                </a:lnTo>
                <a:lnTo>
                  <a:pt x="3411010" y="695894"/>
                </a:lnTo>
                <a:lnTo>
                  <a:pt x="3533555" y="695894"/>
                </a:lnTo>
                <a:lnTo>
                  <a:pt x="3533555" y="695893"/>
                </a:lnTo>
                <a:lnTo>
                  <a:pt x="3765031" y="695893"/>
                </a:lnTo>
                <a:close/>
                <a:moveTo>
                  <a:pt x="4116623" y="12004282"/>
                </a:moveTo>
                <a:lnTo>
                  <a:pt x="3780250" y="12004282"/>
                </a:lnTo>
                <a:lnTo>
                  <a:pt x="3780250" y="12354830"/>
                </a:lnTo>
                <a:lnTo>
                  <a:pt x="4116623" y="12354830"/>
                </a:lnTo>
                <a:close/>
                <a:moveTo>
                  <a:pt x="4116623" y="11639155"/>
                </a:moveTo>
                <a:lnTo>
                  <a:pt x="3780250" y="11639155"/>
                </a:lnTo>
                <a:lnTo>
                  <a:pt x="3780250" y="11989703"/>
                </a:lnTo>
                <a:lnTo>
                  <a:pt x="4116623" y="11989703"/>
                </a:lnTo>
                <a:close/>
                <a:moveTo>
                  <a:pt x="4116623" y="11274028"/>
                </a:moveTo>
                <a:lnTo>
                  <a:pt x="3780251" y="11274028"/>
                </a:lnTo>
                <a:lnTo>
                  <a:pt x="3780250" y="11624575"/>
                </a:lnTo>
                <a:lnTo>
                  <a:pt x="4116623" y="11624575"/>
                </a:lnTo>
                <a:close/>
                <a:moveTo>
                  <a:pt x="4116623" y="10908900"/>
                </a:moveTo>
                <a:lnTo>
                  <a:pt x="3780251" y="10908900"/>
                </a:lnTo>
                <a:lnTo>
                  <a:pt x="3780251" y="11259448"/>
                </a:lnTo>
                <a:lnTo>
                  <a:pt x="4116623" y="11259448"/>
                </a:lnTo>
                <a:close/>
                <a:moveTo>
                  <a:pt x="4116623" y="10543772"/>
                </a:moveTo>
                <a:lnTo>
                  <a:pt x="3780251" y="10543772"/>
                </a:lnTo>
                <a:lnTo>
                  <a:pt x="3780251" y="10894320"/>
                </a:lnTo>
                <a:lnTo>
                  <a:pt x="4116623" y="10894320"/>
                </a:lnTo>
                <a:close/>
                <a:moveTo>
                  <a:pt x="4116623" y="10178645"/>
                </a:moveTo>
                <a:lnTo>
                  <a:pt x="3780251" y="10178645"/>
                </a:lnTo>
                <a:lnTo>
                  <a:pt x="3780251" y="10529192"/>
                </a:lnTo>
                <a:lnTo>
                  <a:pt x="4116623" y="10529192"/>
                </a:lnTo>
                <a:close/>
                <a:moveTo>
                  <a:pt x="4116623" y="9813518"/>
                </a:moveTo>
                <a:lnTo>
                  <a:pt x="3780251" y="9813518"/>
                </a:lnTo>
                <a:lnTo>
                  <a:pt x="3780251" y="10164065"/>
                </a:lnTo>
                <a:lnTo>
                  <a:pt x="4116623" y="10164065"/>
                </a:lnTo>
                <a:close/>
                <a:moveTo>
                  <a:pt x="4116623" y="9448390"/>
                </a:moveTo>
                <a:lnTo>
                  <a:pt x="3780251" y="9448390"/>
                </a:lnTo>
                <a:lnTo>
                  <a:pt x="3780251" y="9798938"/>
                </a:lnTo>
                <a:lnTo>
                  <a:pt x="4116623" y="9798938"/>
                </a:lnTo>
                <a:close/>
                <a:moveTo>
                  <a:pt x="4116623" y="9083262"/>
                </a:moveTo>
                <a:lnTo>
                  <a:pt x="3780251" y="9083262"/>
                </a:lnTo>
                <a:lnTo>
                  <a:pt x="3780251" y="9433810"/>
                </a:lnTo>
                <a:lnTo>
                  <a:pt x="4116623" y="9433810"/>
                </a:lnTo>
                <a:close/>
                <a:moveTo>
                  <a:pt x="4116623" y="8718135"/>
                </a:moveTo>
                <a:lnTo>
                  <a:pt x="3780251" y="8718135"/>
                </a:lnTo>
                <a:lnTo>
                  <a:pt x="3780251" y="9068682"/>
                </a:lnTo>
                <a:lnTo>
                  <a:pt x="4116623" y="9068682"/>
                </a:lnTo>
                <a:close/>
                <a:moveTo>
                  <a:pt x="4116623" y="8353008"/>
                </a:moveTo>
                <a:lnTo>
                  <a:pt x="3780251" y="8353008"/>
                </a:lnTo>
                <a:lnTo>
                  <a:pt x="3780251" y="8703555"/>
                </a:lnTo>
                <a:lnTo>
                  <a:pt x="4116623" y="8703555"/>
                </a:lnTo>
                <a:close/>
                <a:moveTo>
                  <a:pt x="4116623" y="7987881"/>
                </a:moveTo>
                <a:lnTo>
                  <a:pt x="3780251" y="7987881"/>
                </a:lnTo>
                <a:lnTo>
                  <a:pt x="3780251" y="8338428"/>
                </a:lnTo>
                <a:lnTo>
                  <a:pt x="4116623" y="8338428"/>
                </a:lnTo>
                <a:close/>
                <a:moveTo>
                  <a:pt x="4116623" y="7622754"/>
                </a:moveTo>
                <a:lnTo>
                  <a:pt x="3780251" y="7622754"/>
                </a:lnTo>
                <a:lnTo>
                  <a:pt x="3780251" y="7973301"/>
                </a:lnTo>
                <a:lnTo>
                  <a:pt x="4116623" y="7973301"/>
                </a:lnTo>
                <a:close/>
                <a:moveTo>
                  <a:pt x="4116623" y="7257625"/>
                </a:moveTo>
                <a:lnTo>
                  <a:pt x="3780251" y="7257625"/>
                </a:lnTo>
                <a:lnTo>
                  <a:pt x="3780251" y="7608174"/>
                </a:lnTo>
                <a:lnTo>
                  <a:pt x="4116623" y="7608174"/>
                </a:lnTo>
                <a:close/>
                <a:moveTo>
                  <a:pt x="4116623" y="6892501"/>
                </a:moveTo>
                <a:lnTo>
                  <a:pt x="3780251" y="6892501"/>
                </a:lnTo>
                <a:lnTo>
                  <a:pt x="3780251" y="7243044"/>
                </a:lnTo>
                <a:lnTo>
                  <a:pt x="4116623" y="7243044"/>
                </a:lnTo>
                <a:close/>
                <a:moveTo>
                  <a:pt x="4116623" y="6527374"/>
                </a:moveTo>
                <a:lnTo>
                  <a:pt x="3780251" y="6527374"/>
                </a:lnTo>
                <a:lnTo>
                  <a:pt x="3780251" y="6877920"/>
                </a:lnTo>
                <a:lnTo>
                  <a:pt x="4116623" y="6877920"/>
                </a:lnTo>
                <a:close/>
                <a:moveTo>
                  <a:pt x="4116623" y="6187383"/>
                </a:moveTo>
                <a:lnTo>
                  <a:pt x="3780251" y="6187383"/>
                </a:lnTo>
                <a:lnTo>
                  <a:pt x="3780251" y="6357302"/>
                </a:lnTo>
                <a:lnTo>
                  <a:pt x="3780251" y="6512794"/>
                </a:lnTo>
                <a:lnTo>
                  <a:pt x="4116623" y="6512794"/>
                </a:lnTo>
                <a:close/>
                <a:moveTo>
                  <a:pt x="4116624" y="5822255"/>
                </a:moveTo>
                <a:lnTo>
                  <a:pt x="3780251" y="5822255"/>
                </a:lnTo>
                <a:lnTo>
                  <a:pt x="3780251" y="6172803"/>
                </a:lnTo>
                <a:lnTo>
                  <a:pt x="4116624" y="6172803"/>
                </a:lnTo>
                <a:close/>
                <a:moveTo>
                  <a:pt x="4116624" y="5457129"/>
                </a:moveTo>
                <a:lnTo>
                  <a:pt x="3780251" y="5457129"/>
                </a:lnTo>
                <a:lnTo>
                  <a:pt x="3780251" y="5807676"/>
                </a:lnTo>
                <a:lnTo>
                  <a:pt x="4116624" y="5807676"/>
                </a:lnTo>
                <a:close/>
                <a:moveTo>
                  <a:pt x="4116624" y="5092001"/>
                </a:moveTo>
                <a:lnTo>
                  <a:pt x="3780252" y="5092001"/>
                </a:lnTo>
                <a:lnTo>
                  <a:pt x="3780251" y="5442548"/>
                </a:lnTo>
                <a:lnTo>
                  <a:pt x="4116624" y="5442548"/>
                </a:lnTo>
                <a:close/>
                <a:moveTo>
                  <a:pt x="4116624" y="4726873"/>
                </a:moveTo>
                <a:lnTo>
                  <a:pt x="3780252" y="4726873"/>
                </a:lnTo>
                <a:lnTo>
                  <a:pt x="3780252" y="5077421"/>
                </a:lnTo>
                <a:lnTo>
                  <a:pt x="4116624" y="5077421"/>
                </a:lnTo>
                <a:close/>
                <a:moveTo>
                  <a:pt x="4116624" y="4361745"/>
                </a:moveTo>
                <a:lnTo>
                  <a:pt x="3780252" y="4361745"/>
                </a:lnTo>
                <a:lnTo>
                  <a:pt x="3780252" y="4712293"/>
                </a:lnTo>
                <a:lnTo>
                  <a:pt x="4116624" y="4712293"/>
                </a:lnTo>
                <a:close/>
                <a:moveTo>
                  <a:pt x="4116624" y="3996618"/>
                </a:moveTo>
                <a:lnTo>
                  <a:pt x="3780252" y="3996618"/>
                </a:lnTo>
                <a:lnTo>
                  <a:pt x="3780252" y="4347165"/>
                </a:lnTo>
                <a:lnTo>
                  <a:pt x="4116624" y="4347165"/>
                </a:lnTo>
                <a:close/>
                <a:moveTo>
                  <a:pt x="4116624" y="3631491"/>
                </a:moveTo>
                <a:lnTo>
                  <a:pt x="3780252" y="3631491"/>
                </a:lnTo>
                <a:lnTo>
                  <a:pt x="3780252" y="3982038"/>
                </a:lnTo>
                <a:lnTo>
                  <a:pt x="4116624" y="3982038"/>
                </a:lnTo>
                <a:close/>
                <a:moveTo>
                  <a:pt x="4116624" y="3266363"/>
                </a:moveTo>
                <a:lnTo>
                  <a:pt x="3780252" y="3266363"/>
                </a:lnTo>
                <a:lnTo>
                  <a:pt x="3780252" y="3616911"/>
                </a:lnTo>
                <a:lnTo>
                  <a:pt x="4116624" y="3616911"/>
                </a:lnTo>
                <a:close/>
                <a:moveTo>
                  <a:pt x="4116624" y="2901235"/>
                </a:moveTo>
                <a:lnTo>
                  <a:pt x="3780252" y="2901235"/>
                </a:lnTo>
                <a:lnTo>
                  <a:pt x="3780252" y="3251783"/>
                </a:lnTo>
                <a:lnTo>
                  <a:pt x="4116624" y="3251783"/>
                </a:lnTo>
                <a:close/>
                <a:moveTo>
                  <a:pt x="4116624" y="2536108"/>
                </a:moveTo>
                <a:lnTo>
                  <a:pt x="3780252" y="2536108"/>
                </a:lnTo>
                <a:lnTo>
                  <a:pt x="3780252" y="2886655"/>
                </a:lnTo>
                <a:lnTo>
                  <a:pt x="4116624" y="2886655"/>
                </a:lnTo>
                <a:close/>
                <a:moveTo>
                  <a:pt x="4116624" y="2170981"/>
                </a:moveTo>
                <a:lnTo>
                  <a:pt x="3780252" y="2170981"/>
                </a:lnTo>
                <a:lnTo>
                  <a:pt x="3780252" y="2521528"/>
                </a:lnTo>
                <a:lnTo>
                  <a:pt x="4116624" y="2521528"/>
                </a:lnTo>
                <a:close/>
                <a:moveTo>
                  <a:pt x="4116624" y="1805854"/>
                </a:moveTo>
                <a:lnTo>
                  <a:pt x="3780252" y="1805854"/>
                </a:lnTo>
                <a:lnTo>
                  <a:pt x="3780252" y="2156401"/>
                </a:lnTo>
                <a:lnTo>
                  <a:pt x="4116624" y="2156401"/>
                </a:lnTo>
                <a:close/>
                <a:moveTo>
                  <a:pt x="4116624" y="1440727"/>
                </a:moveTo>
                <a:lnTo>
                  <a:pt x="3780252" y="1440727"/>
                </a:lnTo>
                <a:lnTo>
                  <a:pt x="3780252" y="1791274"/>
                </a:lnTo>
                <a:lnTo>
                  <a:pt x="4116624" y="1791274"/>
                </a:lnTo>
                <a:close/>
                <a:moveTo>
                  <a:pt x="4116624" y="1075598"/>
                </a:moveTo>
                <a:lnTo>
                  <a:pt x="3780252" y="1075598"/>
                </a:lnTo>
                <a:lnTo>
                  <a:pt x="3780252" y="1426147"/>
                </a:lnTo>
                <a:lnTo>
                  <a:pt x="4116624" y="1426147"/>
                </a:lnTo>
                <a:close/>
                <a:moveTo>
                  <a:pt x="4116624" y="710474"/>
                </a:moveTo>
                <a:lnTo>
                  <a:pt x="3780252" y="710474"/>
                </a:lnTo>
                <a:lnTo>
                  <a:pt x="3780252" y="1061017"/>
                </a:lnTo>
                <a:lnTo>
                  <a:pt x="4116624" y="1061017"/>
                </a:lnTo>
                <a:close/>
                <a:moveTo>
                  <a:pt x="4116624" y="345347"/>
                </a:moveTo>
                <a:lnTo>
                  <a:pt x="3780252" y="345347"/>
                </a:lnTo>
                <a:lnTo>
                  <a:pt x="3780252" y="695893"/>
                </a:lnTo>
                <a:lnTo>
                  <a:pt x="4116624" y="695893"/>
                </a:lnTo>
                <a:close/>
                <a:moveTo>
                  <a:pt x="4468213" y="12004282"/>
                </a:moveTo>
                <a:lnTo>
                  <a:pt x="4131843" y="12004282"/>
                </a:lnTo>
                <a:lnTo>
                  <a:pt x="4131843" y="12354830"/>
                </a:lnTo>
                <a:lnTo>
                  <a:pt x="4468213" y="12354830"/>
                </a:lnTo>
                <a:close/>
                <a:moveTo>
                  <a:pt x="4468213" y="11639155"/>
                </a:moveTo>
                <a:lnTo>
                  <a:pt x="4131843" y="11639155"/>
                </a:lnTo>
                <a:lnTo>
                  <a:pt x="4131843" y="11989703"/>
                </a:lnTo>
                <a:lnTo>
                  <a:pt x="4468213" y="11989703"/>
                </a:lnTo>
                <a:close/>
                <a:moveTo>
                  <a:pt x="4468213" y="11274028"/>
                </a:moveTo>
                <a:lnTo>
                  <a:pt x="4131843" y="11274028"/>
                </a:lnTo>
                <a:lnTo>
                  <a:pt x="4131843" y="11624575"/>
                </a:lnTo>
                <a:lnTo>
                  <a:pt x="4468213" y="11624575"/>
                </a:lnTo>
                <a:close/>
                <a:moveTo>
                  <a:pt x="4468213" y="10908900"/>
                </a:moveTo>
                <a:lnTo>
                  <a:pt x="4131843" y="10908900"/>
                </a:lnTo>
                <a:lnTo>
                  <a:pt x="4131843" y="11259448"/>
                </a:lnTo>
                <a:lnTo>
                  <a:pt x="4468213" y="11259448"/>
                </a:lnTo>
                <a:close/>
                <a:moveTo>
                  <a:pt x="4468213" y="10543772"/>
                </a:moveTo>
                <a:lnTo>
                  <a:pt x="4131843" y="10543772"/>
                </a:lnTo>
                <a:lnTo>
                  <a:pt x="4131843" y="10894320"/>
                </a:lnTo>
                <a:lnTo>
                  <a:pt x="4468213" y="10894320"/>
                </a:lnTo>
                <a:close/>
                <a:moveTo>
                  <a:pt x="4468213" y="10178645"/>
                </a:moveTo>
                <a:lnTo>
                  <a:pt x="4131843" y="10178645"/>
                </a:lnTo>
                <a:lnTo>
                  <a:pt x="4131843" y="10529192"/>
                </a:lnTo>
                <a:lnTo>
                  <a:pt x="4468213" y="10529192"/>
                </a:lnTo>
                <a:close/>
                <a:moveTo>
                  <a:pt x="4468213" y="9813518"/>
                </a:moveTo>
                <a:lnTo>
                  <a:pt x="4131844" y="9813518"/>
                </a:lnTo>
                <a:lnTo>
                  <a:pt x="4131843" y="10164065"/>
                </a:lnTo>
                <a:lnTo>
                  <a:pt x="4468213" y="10164065"/>
                </a:lnTo>
                <a:close/>
                <a:moveTo>
                  <a:pt x="4468213" y="9448390"/>
                </a:moveTo>
                <a:lnTo>
                  <a:pt x="4131844" y="9448390"/>
                </a:lnTo>
                <a:lnTo>
                  <a:pt x="4131844" y="9798938"/>
                </a:lnTo>
                <a:lnTo>
                  <a:pt x="4468213" y="9798938"/>
                </a:lnTo>
                <a:close/>
                <a:moveTo>
                  <a:pt x="4468213" y="9083262"/>
                </a:moveTo>
                <a:lnTo>
                  <a:pt x="4131844" y="9083262"/>
                </a:lnTo>
                <a:lnTo>
                  <a:pt x="4131844" y="9433810"/>
                </a:lnTo>
                <a:lnTo>
                  <a:pt x="4468213" y="9433810"/>
                </a:lnTo>
                <a:close/>
                <a:moveTo>
                  <a:pt x="4468213" y="8718135"/>
                </a:moveTo>
                <a:lnTo>
                  <a:pt x="4131844" y="8718135"/>
                </a:lnTo>
                <a:lnTo>
                  <a:pt x="4131844" y="9068682"/>
                </a:lnTo>
                <a:lnTo>
                  <a:pt x="4468213" y="9068682"/>
                </a:lnTo>
                <a:close/>
                <a:moveTo>
                  <a:pt x="4468213" y="8353008"/>
                </a:moveTo>
                <a:lnTo>
                  <a:pt x="4131844" y="8353008"/>
                </a:lnTo>
                <a:lnTo>
                  <a:pt x="4131844" y="8703555"/>
                </a:lnTo>
                <a:lnTo>
                  <a:pt x="4468213" y="8703555"/>
                </a:lnTo>
                <a:close/>
                <a:moveTo>
                  <a:pt x="4468213" y="7987881"/>
                </a:moveTo>
                <a:lnTo>
                  <a:pt x="4131844" y="7987881"/>
                </a:lnTo>
                <a:lnTo>
                  <a:pt x="4131844" y="8338428"/>
                </a:lnTo>
                <a:lnTo>
                  <a:pt x="4468213" y="8338428"/>
                </a:lnTo>
                <a:close/>
                <a:moveTo>
                  <a:pt x="4468213" y="7622754"/>
                </a:moveTo>
                <a:lnTo>
                  <a:pt x="4131844" y="7622754"/>
                </a:lnTo>
                <a:lnTo>
                  <a:pt x="4131844" y="7973301"/>
                </a:lnTo>
                <a:lnTo>
                  <a:pt x="4468213" y="7973301"/>
                </a:lnTo>
                <a:close/>
                <a:moveTo>
                  <a:pt x="4468213" y="7257625"/>
                </a:moveTo>
                <a:lnTo>
                  <a:pt x="4131844" y="7257625"/>
                </a:lnTo>
                <a:lnTo>
                  <a:pt x="4131844" y="7608174"/>
                </a:lnTo>
                <a:lnTo>
                  <a:pt x="4468213" y="7608174"/>
                </a:lnTo>
                <a:close/>
                <a:moveTo>
                  <a:pt x="4468213" y="6892501"/>
                </a:moveTo>
                <a:lnTo>
                  <a:pt x="4131844" y="6892501"/>
                </a:lnTo>
                <a:lnTo>
                  <a:pt x="4131844" y="7243044"/>
                </a:lnTo>
                <a:lnTo>
                  <a:pt x="4468213" y="7243044"/>
                </a:lnTo>
                <a:close/>
                <a:moveTo>
                  <a:pt x="4468213" y="6527374"/>
                </a:moveTo>
                <a:lnTo>
                  <a:pt x="4131844" y="6527374"/>
                </a:lnTo>
                <a:lnTo>
                  <a:pt x="4131844" y="6877920"/>
                </a:lnTo>
                <a:lnTo>
                  <a:pt x="4468213" y="6877920"/>
                </a:lnTo>
                <a:close/>
                <a:moveTo>
                  <a:pt x="4468213" y="6187383"/>
                </a:moveTo>
                <a:lnTo>
                  <a:pt x="4131844" y="6187383"/>
                </a:lnTo>
                <a:lnTo>
                  <a:pt x="4131844" y="6357302"/>
                </a:lnTo>
                <a:lnTo>
                  <a:pt x="4131844" y="6512794"/>
                </a:lnTo>
                <a:lnTo>
                  <a:pt x="4468213" y="6512794"/>
                </a:lnTo>
                <a:close/>
                <a:moveTo>
                  <a:pt x="4468214" y="5822255"/>
                </a:moveTo>
                <a:lnTo>
                  <a:pt x="4131844" y="5822255"/>
                </a:lnTo>
                <a:lnTo>
                  <a:pt x="4131844" y="6172803"/>
                </a:lnTo>
                <a:lnTo>
                  <a:pt x="4468214" y="6172803"/>
                </a:lnTo>
                <a:close/>
                <a:moveTo>
                  <a:pt x="4468214" y="5457129"/>
                </a:moveTo>
                <a:lnTo>
                  <a:pt x="4131844" y="5457129"/>
                </a:lnTo>
                <a:lnTo>
                  <a:pt x="4131844" y="5807676"/>
                </a:lnTo>
                <a:lnTo>
                  <a:pt x="4468214" y="5807676"/>
                </a:lnTo>
                <a:close/>
                <a:moveTo>
                  <a:pt x="4468214" y="5092001"/>
                </a:moveTo>
                <a:lnTo>
                  <a:pt x="4131844" y="5092001"/>
                </a:lnTo>
                <a:lnTo>
                  <a:pt x="4131844" y="5442548"/>
                </a:lnTo>
                <a:lnTo>
                  <a:pt x="4468214" y="5442548"/>
                </a:lnTo>
                <a:close/>
                <a:moveTo>
                  <a:pt x="4468214" y="4726873"/>
                </a:moveTo>
                <a:lnTo>
                  <a:pt x="4131844" y="4726873"/>
                </a:lnTo>
                <a:lnTo>
                  <a:pt x="4131844" y="5077421"/>
                </a:lnTo>
                <a:lnTo>
                  <a:pt x="4468214" y="5077421"/>
                </a:lnTo>
                <a:close/>
                <a:moveTo>
                  <a:pt x="4468214" y="4361745"/>
                </a:moveTo>
                <a:lnTo>
                  <a:pt x="4131844" y="4361745"/>
                </a:lnTo>
                <a:lnTo>
                  <a:pt x="4131844" y="4712293"/>
                </a:lnTo>
                <a:lnTo>
                  <a:pt x="4468214" y="4712293"/>
                </a:lnTo>
                <a:close/>
                <a:moveTo>
                  <a:pt x="4468214" y="3996618"/>
                </a:moveTo>
                <a:lnTo>
                  <a:pt x="4131844" y="3996618"/>
                </a:lnTo>
                <a:lnTo>
                  <a:pt x="4131844" y="4347165"/>
                </a:lnTo>
                <a:lnTo>
                  <a:pt x="4468214" y="4347165"/>
                </a:lnTo>
                <a:close/>
                <a:moveTo>
                  <a:pt x="4468214" y="3631491"/>
                </a:moveTo>
                <a:lnTo>
                  <a:pt x="4131845" y="3631491"/>
                </a:lnTo>
                <a:lnTo>
                  <a:pt x="4131844" y="3982038"/>
                </a:lnTo>
                <a:lnTo>
                  <a:pt x="4468214" y="3982038"/>
                </a:lnTo>
                <a:close/>
                <a:moveTo>
                  <a:pt x="4468214" y="3266363"/>
                </a:moveTo>
                <a:lnTo>
                  <a:pt x="4131845" y="3266363"/>
                </a:lnTo>
                <a:lnTo>
                  <a:pt x="4131845" y="3616911"/>
                </a:lnTo>
                <a:lnTo>
                  <a:pt x="4468214" y="3616911"/>
                </a:lnTo>
                <a:close/>
                <a:moveTo>
                  <a:pt x="4468214" y="2901235"/>
                </a:moveTo>
                <a:lnTo>
                  <a:pt x="4131845" y="2901235"/>
                </a:lnTo>
                <a:lnTo>
                  <a:pt x="4131845" y="3251783"/>
                </a:lnTo>
                <a:lnTo>
                  <a:pt x="4468214" y="3251783"/>
                </a:lnTo>
                <a:close/>
                <a:moveTo>
                  <a:pt x="4468214" y="2536108"/>
                </a:moveTo>
                <a:lnTo>
                  <a:pt x="4131845" y="2536108"/>
                </a:lnTo>
                <a:lnTo>
                  <a:pt x="4131845" y="2886655"/>
                </a:lnTo>
                <a:lnTo>
                  <a:pt x="4468214" y="2886655"/>
                </a:lnTo>
                <a:close/>
                <a:moveTo>
                  <a:pt x="4468214" y="2170981"/>
                </a:moveTo>
                <a:lnTo>
                  <a:pt x="4131845" y="2170981"/>
                </a:lnTo>
                <a:lnTo>
                  <a:pt x="4131845" y="2521528"/>
                </a:lnTo>
                <a:lnTo>
                  <a:pt x="4468214" y="2521528"/>
                </a:lnTo>
                <a:close/>
                <a:moveTo>
                  <a:pt x="4468214" y="1805854"/>
                </a:moveTo>
                <a:lnTo>
                  <a:pt x="4131845" y="1805854"/>
                </a:lnTo>
                <a:lnTo>
                  <a:pt x="4131845" y="2156401"/>
                </a:lnTo>
                <a:lnTo>
                  <a:pt x="4468214" y="2156401"/>
                </a:lnTo>
                <a:close/>
                <a:moveTo>
                  <a:pt x="4468214" y="1440727"/>
                </a:moveTo>
                <a:lnTo>
                  <a:pt x="4131845" y="1440727"/>
                </a:lnTo>
                <a:lnTo>
                  <a:pt x="4131845" y="1791274"/>
                </a:lnTo>
                <a:lnTo>
                  <a:pt x="4468214" y="1791274"/>
                </a:lnTo>
                <a:close/>
                <a:moveTo>
                  <a:pt x="4468214" y="1075598"/>
                </a:moveTo>
                <a:lnTo>
                  <a:pt x="4131845" y="1075598"/>
                </a:lnTo>
                <a:lnTo>
                  <a:pt x="4131845" y="1426147"/>
                </a:lnTo>
                <a:lnTo>
                  <a:pt x="4468214" y="1426147"/>
                </a:lnTo>
                <a:close/>
                <a:moveTo>
                  <a:pt x="4468214" y="710474"/>
                </a:moveTo>
                <a:lnTo>
                  <a:pt x="4131845" y="710474"/>
                </a:lnTo>
                <a:lnTo>
                  <a:pt x="4131845" y="1061017"/>
                </a:lnTo>
                <a:lnTo>
                  <a:pt x="4468214" y="1061017"/>
                </a:lnTo>
                <a:close/>
                <a:moveTo>
                  <a:pt x="4468214" y="345347"/>
                </a:moveTo>
                <a:lnTo>
                  <a:pt x="4131845" y="345347"/>
                </a:lnTo>
                <a:lnTo>
                  <a:pt x="4131845" y="695893"/>
                </a:lnTo>
                <a:lnTo>
                  <a:pt x="4468214" y="695893"/>
                </a:lnTo>
                <a:close/>
                <a:moveTo>
                  <a:pt x="4819803" y="12004282"/>
                </a:moveTo>
                <a:lnTo>
                  <a:pt x="4483433" y="12004282"/>
                </a:lnTo>
                <a:lnTo>
                  <a:pt x="4483433" y="12354830"/>
                </a:lnTo>
                <a:lnTo>
                  <a:pt x="4819803" y="12354830"/>
                </a:lnTo>
                <a:close/>
                <a:moveTo>
                  <a:pt x="4819803" y="11639155"/>
                </a:moveTo>
                <a:lnTo>
                  <a:pt x="4483433" y="11639155"/>
                </a:lnTo>
                <a:lnTo>
                  <a:pt x="4483433" y="11989703"/>
                </a:lnTo>
                <a:lnTo>
                  <a:pt x="4819803" y="11989703"/>
                </a:lnTo>
                <a:close/>
                <a:moveTo>
                  <a:pt x="4819803" y="11274028"/>
                </a:moveTo>
                <a:lnTo>
                  <a:pt x="4483433" y="11274028"/>
                </a:lnTo>
                <a:lnTo>
                  <a:pt x="4483433" y="11624575"/>
                </a:lnTo>
                <a:lnTo>
                  <a:pt x="4819803" y="11624575"/>
                </a:lnTo>
                <a:close/>
                <a:moveTo>
                  <a:pt x="4819803" y="10908900"/>
                </a:moveTo>
                <a:lnTo>
                  <a:pt x="4483433" y="10908900"/>
                </a:lnTo>
                <a:lnTo>
                  <a:pt x="4483433" y="11259448"/>
                </a:lnTo>
                <a:lnTo>
                  <a:pt x="4819803" y="11259448"/>
                </a:lnTo>
                <a:close/>
                <a:moveTo>
                  <a:pt x="4819803" y="10543772"/>
                </a:moveTo>
                <a:lnTo>
                  <a:pt x="4483433" y="10543772"/>
                </a:lnTo>
                <a:lnTo>
                  <a:pt x="4483433" y="10894320"/>
                </a:lnTo>
                <a:lnTo>
                  <a:pt x="4819803" y="10894320"/>
                </a:lnTo>
                <a:close/>
                <a:moveTo>
                  <a:pt x="4819803" y="10178645"/>
                </a:moveTo>
                <a:lnTo>
                  <a:pt x="4483433" y="10178645"/>
                </a:lnTo>
                <a:lnTo>
                  <a:pt x="4483433" y="10529192"/>
                </a:lnTo>
                <a:lnTo>
                  <a:pt x="4819803" y="10529192"/>
                </a:lnTo>
                <a:close/>
                <a:moveTo>
                  <a:pt x="4819803" y="9813518"/>
                </a:moveTo>
                <a:lnTo>
                  <a:pt x="4483434" y="9813518"/>
                </a:lnTo>
                <a:lnTo>
                  <a:pt x="4483433" y="10164065"/>
                </a:lnTo>
                <a:lnTo>
                  <a:pt x="4819803" y="10164065"/>
                </a:lnTo>
                <a:close/>
                <a:moveTo>
                  <a:pt x="4819803" y="9448390"/>
                </a:moveTo>
                <a:lnTo>
                  <a:pt x="4483434" y="9448390"/>
                </a:lnTo>
                <a:lnTo>
                  <a:pt x="4483434" y="9798938"/>
                </a:lnTo>
                <a:lnTo>
                  <a:pt x="4819803" y="9798938"/>
                </a:lnTo>
                <a:close/>
                <a:moveTo>
                  <a:pt x="4819803" y="9083262"/>
                </a:moveTo>
                <a:lnTo>
                  <a:pt x="4483434" y="9083262"/>
                </a:lnTo>
                <a:lnTo>
                  <a:pt x="4483434" y="9433810"/>
                </a:lnTo>
                <a:lnTo>
                  <a:pt x="4819803" y="9433810"/>
                </a:lnTo>
                <a:close/>
                <a:moveTo>
                  <a:pt x="4819803" y="8718135"/>
                </a:moveTo>
                <a:lnTo>
                  <a:pt x="4483434" y="8718135"/>
                </a:lnTo>
                <a:lnTo>
                  <a:pt x="4483434" y="9068682"/>
                </a:lnTo>
                <a:lnTo>
                  <a:pt x="4819803" y="9068682"/>
                </a:lnTo>
                <a:close/>
                <a:moveTo>
                  <a:pt x="4819803" y="8353008"/>
                </a:moveTo>
                <a:lnTo>
                  <a:pt x="4483434" y="8353008"/>
                </a:lnTo>
                <a:lnTo>
                  <a:pt x="4483434" y="8703555"/>
                </a:lnTo>
                <a:lnTo>
                  <a:pt x="4819803" y="8703555"/>
                </a:lnTo>
                <a:close/>
                <a:moveTo>
                  <a:pt x="4819803" y="7987881"/>
                </a:moveTo>
                <a:lnTo>
                  <a:pt x="4483434" y="7987881"/>
                </a:lnTo>
                <a:lnTo>
                  <a:pt x="4483434" y="8338428"/>
                </a:lnTo>
                <a:lnTo>
                  <a:pt x="4819803" y="8338428"/>
                </a:lnTo>
                <a:close/>
                <a:moveTo>
                  <a:pt x="4819803" y="7622754"/>
                </a:moveTo>
                <a:lnTo>
                  <a:pt x="4483434" y="7622754"/>
                </a:lnTo>
                <a:lnTo>
                  <a:pt x="4483434" y="7973301"/>
                </a:lnTo>
                <a:lnTo>
                  <a:pt x="4819803" y="7973301"/>
                </a:lnTo>
                <a:close/>
                <a:moveTo>
                  <a:pt x="4819803" y="7257625"/>
                </a:moveTo>
                <a:lnTo>
                  <a:pt x="4483433" y="7257625"/>
                </a:lnTo>
                <a:lnTo>
                  <a:pt x="4483434" y="7608174"/>
                </a:lnTo>
                <a:lnTo>
                  <a:pt x="4819803" y="7608174"/>
                </a:lnTo>
                <a:close/>
                <a:moveTo>
                  <a:pt x="4819803" y="6892501"/>
                </a:moveTo>
                <a:lnTo>
                  <a:pt x="4483433" y="6892501"/>
                </a:lnTo>
                <a:lnTo>
                  <a:pt x="4483433" y="7243044"/>
                </a:lnTo>
                <a:lnTo>
                  <a:pt x="4819803" y="7243044"/>
                </a:lnTo>
                <a:close/>
                <a:moveTo>
                  <a:pt x="4819803" y="6527374"/>
                </a:moveTo>
                <a:lnTo>
                  <a:pt x="4483433" y="6527374"/>
                </a:lnTo>
                <a:lnTo>
                  <a:pt x="4483433" y="6877920"/>
                </a:lnTo>
                <a:lnTo>
                  <a:pt x="4819803" y="6877920"/>
                </a:lnTo>
                <a:close/>
                <a:moveTo>
                  <a:pt x="4819803" y="6187383"/>
                </a:moveTo>
                <a:lnTo>
                  <a:pt x="4483434" y="6187383"/>
                </a:lnTo>
                <a:lnTo>
                  <a:pt x="4483434" y="6357302"/>
                </a:lnTo>
                <a:lnTo>
                  <a:pt x="4483433" y="6357302"/>
                </a:lnTo>
                <a:lnTo>
                  <a:pt x="4483433" y="6512794"/>
                </a:lnTo>
                <a:lnTo>
                  <a:pt x="4819803" y="6512794"/>
                </a:lnTo>
                <a:close/>
                <a:moveTo>
                  <a:pt x="4819804" y="5822255"/>
                </a:moveTo>
                <a:lnTo>
                  <a:pt x="4483434" y="5822255"/>
                </a:lnTo>
                <a:lnTo>
                  <a:pt x="4483434" y="6172803"/>
                </a:lnTo>
                <a:lnTo>
                  <a:pt x="4819804" y="6172803"/>
                </a:lnTo>
                <a:close/>
                <a:moveTo>
                  <a:pt x="4819804" y="5457129"/>
                </a:moveTo>
                <a:lnTo>
                  <a:pt x="4483434" y="5457129"/>
                </a:lnTo>
                <a:lnTo>
                  <a:pt x="4483434" y="5807676"/>
                </a:lnTo>
                <a:lnTo>
                  <a:pt x="4819804" y="5807676"/>
                </a:lnTo>
                <a:close/>
                <a:moveTo>
                  <a:pt x="4819804" y="5092001"/>
                </a:moveTo>
                <a:lnTo>
                  <a:pt x="4483434" y="5092001"/>
                </a:lnTo>
                <a:lnTo>
                  <a:pt x="4483434" y="5442548"/>
                </a:lnTo>
                <a:lnTo>
                  <a:pt x="4819804" y="5442548"/>
                </a:lnTo>
                <a:close/>
                <a:moveTo>
                  <a:pt x="4819804" y="4726873"/>
                </a:moveTo>
                <a:lnTo>
                  <a:pt x="4483434" y="4726873"/>
                </a:lnTo>
                <a:lnTo>
                  <a:pt x="4483434" y="5077421"/>
                </a:lnTo>
                <a:lnTo>
                  <a:pt x="4819804" y="5077421"/>
                </a:lnTo>
                <a:close/>
                <a:moveTo>
                  <a:pt x="4819804" y="4361745"/>
                </a:moveTo>
                <a:lnTo>
                  <a:pt x="4483434" y="4361745"/>
                </a:lnTo>
                <a:lnTo>
                  <a:pt x="4483434" y="4712293"/>
                </a:lnTo>
                <a:lnTo>
                  <a:pt x="4819804" y="4712293"/>
                </a:lnTo>
                <a:close/>
                <a:moveTo>
                  <a:pt x="4819804" y="3996618"/>
                </a:moveTo>
                <a:lnTo>
                  <a:pt x="4483434" y="3996618"/>
                </a:lnTo>
                <a:lnTo>
                  <a:pt x="4483434" y="4347165"/>
                </a:lnTo>
                <a:lnTo>
                  <a:pt x="4819804" y="4347165"/>
                </a:lnTo>
                <a:close/>
                <a:moveTo>
                  <a:pt x="4819804" y="3631491"/>
                </a:moveTo>
                <a:lnTo>
                  <a:pt x="4483435" y="3631491"/>
                </a:lnTo>
                <a:lnTo>
                  <a:pt x="4483434" y="3982038"/>
                </a:lnTo>
                <a:lnTo>
                  <a:pt x="4819804" y="3982038"/>
                </a:lnTo>
                <a:close/>
                <a:moveTo>
                  <a:pt x="4819804" y="3266363"/>
                </a:moveTo>
                <a:lnTo>
                  <a:pt x="4483435" y="3266363"/>
                </a:lnTo>
                <a:lnTo>
                  <a:pt x="4483435" y="3616911"/>
                </a:lnTo>
                <a:lnTo>
                  <a:pt x="4819804" y="3616911"/>
                </a:lnTo>
                <a:close/>
                <a:moveTo>
                  <a:pt x="4819804" y="2901235"/>
                </a:moveTo>
                <a:lnTo>
                  <a:pt x="4483435" y="2901235"/>
                </a:lnTo>
                <a:lnTo>
                  <a:pt x="4483435" y="3251783"/>
                </a:lnTo>
                <a:lnTo>
                  <a:pt x="4819804" y="3251783"/>
                </a:lnTo>
                <a:close/>
                <a:moveTo>
                  <a:pt x="4819804" y="2536108"/>
                </a:moveTo>
                <a:lnTo>
                  <a:pt x="4483435" y="2536108"/>
                </a:lnTo>
                <a:lnTo>
                  <a:pt x="4483435" y="2886655"/>
                </a:lnTo>
                <a:lnTo>
                  <a:pt x="4819804" y="2886655"/>
                </a:lnTo>
                <a:close/>
                <a:moveTo>
                  <a:pt x="4819804" y="2170981"/>
                </a:moveTo>
                <a:lnTo>
                  <a:pt x="4483435" y="2170981"/>
                </a:lnTo>
                <a:lnTo>
                  <a:pt x="4483435" y="2521528"/>
                </a:lnTo>
                <a:lnTo>
                  <a:pt x="4819804" y="2521528"/>
                </a:lnTo>
                <a:close/>
                <a:moveTo>
                  <a:pt x="4819804" y="1805854"/>
                </a:moveTo>
                <a:lnTo>
                  <a:pt x="4483435" y="1805854"/>
                </a:lnTo>
                <a:lnTo>
                  <a:pt x="4483435" y="2156401"/>
                </a:lnTo>
                <a:lnTo>
                  <a:pt x="4819804" y="2156401"/>
                </a:lnTo>
                <a:close/>
                <a:moveTo>
                  <a:pt x="4819804" y="1440727"/>
                </a:moveTo>
                <a:lnTo>
                  <a:pt x="4483435" y="1440727"/>
                </a:lnTo>
                <a:lnTo>
                  <a:pt x="4483435" y="1791274"/>
                </a:lnTo>
                <a:lnTo>
                  <a:pt x="4819804" y="1791274"/>
                </a:lnTo>
                <a:close/>
                <a:moveTo>
                  <a:pt x="4819804" y="1075598"/>
                </a:moveTo>
                <a:lnTo>
                  <a:pt x="4483434" y="1075598"/>
                </a:lnTo>
                <a:lnTo>
                  <a:pt x="4483435" y="1426147"/>
                </a:lnTo>
                <a:lnTo>
                  <a:pt x="4819804" y="1426147"/>
                </a:lnTo>
                <a:close/>
                <a:moveTo>
                  <a:pt x="4819804" y="710474"/>
                </a:moveTo>
                <a:lnTo>
                  <a:pt x="4483434" y="710474"/>
                </a:lnTo>
                <a:lnTo>
                  <a:pt x="4483434" y="1061017"/>
                </a:lnTo>
                <a:lnTo>
                  <a:pt x="4819804" y="1061017"/>
                </a:lnTo>
                <a:close/>
                <a:moveTo>
                  <a:pt x="4819804" y="345347"/>
                </a:moveTo>
                <a:lnTo>
                  <a:pt x="4483434" y="345347"/>
                </a:lnTo>
                <a:lnTo>
                  <a:pt x="4483434" y="695893"/>
                </a:lnTo>
                <a:lnTo>
                  <a:pt x="4819804" y="695893"/>
                </a:lnTo>
                <a:close/>
                <a:moveTo>
                  <a:pt x="5171393" y="12004284"/>
                </a:moveTo>
                <a:lnTo>
                  <a:pt x="4835023" y="12004282"/>
                </a:lnTo>
                <a:lnTo>
                  <a:pt x="4835023" y="12354830"/>
                </a:lnTo>
                <a:lnTo>
                  <a:pt x="5171393" y="12354830"/>
                </a:lnTo>
                <a:close/>
                <a:moveTo>
                  <a:pt x="5171393" y="11639156"/>
                </a:moveTo>
                <a:lnTo>
                  <a:pt x="4835023" y="11639155"/>
                </a:lnTo>
                <a:lnTo>
                  <a:pt x="4835023" y="11989703"/>
                </a:lnTo>
                <a:lnTo>
                  <a:pt x="5171393" y="11989703"/>
                </a:lnTo>
                <a:close/>
                <a:moveTo>
                  <a:pt x="5171393" y="11274028"/>
                </a:moveTo>
                <a:lnTo>
                  <a:pt x="4835023" y="11274028"/>
                </a:lnTo>
                <a:lnTo>
                  <a:pt x="4835023" y="11624575"/>
                </a:lnTo>
                <a:lnTo>
                  <a:pt x="5171393" y="11624575"/>
                </a:lnTo>
                <a:close/>
                <a:moveTo>
                  <a:pt x="5171393" y="10908901"/>
                </a:moveTo>
                <a:lnTo>
                  <a:pt x="4835023" y="10908900"/>
                </a:lnTo>
                <a:lnTo>
                  <a:pt x="4835023" y="11259448"/>
                </a:lnTo>
                <a:lnTo>
                  <a:pt x="5171393" y="11259448"/>
                </a:lnTo>
                <a:close/>
                <a:moveTo>
                  <a:pt x="5171393" y="10543773"/>
                </a:moveTo>
                <a:lnTo>
                  <a:pt x="4835023" y="10543772"/>
                </a:lnTo>
                <a:lnTo>
                  <a:pt x="4835023" y="10894320"/>
                </a:lnTo>
                <a:lnTo>
                  <a:pt x="5171393" y="10894320"/>
                </a:lnTo>
                <a:close/>
                <a:moveTo>
                  <a:pt x="5171393" y="10178645"/>
                </a:moveTo>
                <a:lnTo>
                  <a:pt x="4835023" y="10178645"/>
                </a:lnTo>
                <a:lnTo>
                  <a:pt x="4835023" y="10529192"/>
                </a:lnTo>
                <a:lnTo>
                  <a:pt x="5171393" y="10529192"/>
                </a:lnTo>
                <a:close/>
                <a:moveTo>
                  <a:pt x="5171393" y="9813518"/>
                </a:moveTo>
                <a:lnTo>
                  <a:pt x="4835024" y="9813518"/>
                </a:lnTo>
                <a:lnTo>
                  <a:pt x="4835023" y="10164065"/>
                </a:lnTo>
                <a:lnTo>
                  <a:pt x="5171393" y="10164065"/>
                </a:lnTo>
                <a:close/>
                <a:moveTo>
                  <a:pt x="5171393" y="9448390"/>
                </a:moveTo>
                <a:lnTo>
                  <a:pt x="4835024" y="9448390"/>
                </a:lnTo>
                <a:lnTo>
                  <a:pt x="4835024" y="9798938"/>
                </a:lnTo>
                <a:lnTo>
                  <a:pt x="5171393" y="9798938"/>
                </a:lnTo>
                <a:close/>
                <a:moveTo>
                  <a:pt x="5171393" y="9083262"/>
                </a:moveTo>
                <a:lnTo>
                  <a:pt x="4835024" y="9083262"/>
                </a:lnTo>
                <a:lnTo>
                  <a:pt x="4835024" y="9433810"/>
                </a:lnTo>
                <a:lnTo>
                  <a:pt x="5171393" y="9433810"/>
                </a:lnTo>
                <a:close/>
                <a:moveTo>
                  <a:pt x="5171393" y="8718135"/>
                </a:moveTo>
                <a:lnTo>
                  <a:pt x="4835024" y="8718135"/>
                </a:lnTo>
                <a:lnTo>
                  <a:pt x="4835024" y="9068682"/>
                </a:lnTo>
                <a:lnTo>
                  <a:pt x="5171393" y="9068682"/>
                </a:lnTo>
                <a:close/>
                <a:moveTo>
                  <a:pt x="5171393" y="8353008"/>
                </a:moveTo>
                <a:lnTo>
                  <a:pt x="4835024" y="8353008"/>
                </a:lnTo>
                <a:lnTo>
                  <a:pt x="4835024" y="8703555"/>
                </a:lnTo>
                <a:lnTo>
                  <a:pt x="5171393" y="8703555"/>
                </a:lnTo>
                <a:close/>
                <a:moveTo>
                  <a:pt x="5171393" y="7987881"/>
                </a:moveTo>
                <a:lnTo>
                  <a:pt x="4835024" y="7987881"/>
                </a:lnTo>
                <a:lnTo>
                  <a:pt x="4835024" y="8338428"/>
                </a:lnTo>
                <a:lnTo>
                  <a:pt x="5171393" y="8338428"/>
                </a:lnTo>
                <a:close/>
                <a:moveTo>
                  <a:pt x="5171393" y="7622754"/>
                </a:moveTo>
                <a:lnTo>
                  <a:pt x="4835024" y="7622754"/>
                </a:lnTo>
                <a:lnTo>
                  <a:pt x="4835024" y="7973301"/>
                </a:lnTo>
                <a:lnTo>
                  <a:pt x="5171393" y="7973301"/>
                </a:lnTo>
                <a:close/>
                <a:moveTo>
                  <a:pt x="5171393" y="7257625"/>
                </a:moveTo>
                <a:lnTo>
                  <a:pt x="4835024" y="7257625"/>
                </a:lnTo>
                <a:lnTo>
                  <a:pt x="4835024" y="7608174"/>
                </a:lnTo>
                <a:lnTo>
                  <a:pt x="5171393" y="7608174"/>
                </a:lnTo>
                <a:close/>
                <a:moveTo>
                  <a:pt x="5171393" y="6892501"/>
                </a:moveTo>
                <a:lnTo>
                  <a:pt x="4835023" y="6892501"/>
                </a:lnTo>
                <a:lnTo>
                  <a:pt x="4835024" y="7243044"/>
                </a:lnTo>
                <a:lnTo>
                  <a:pt x="5171393" y="7243044"/>
                </a:lnTo>
                <a:close/>
                <a:moveTo>
                  <a:pt x="5171393" y="6527374"/>
                </a:moveTo>
                <a:lnTo>
                  <a:pt x="4835023" y="6527374"/>
                </a:lnTo>
                <a:lnTo>
                  <a:pt x="4835023" y="6877920"/>
                </a:lnTo>
                <a:lnTo>
                  <a:pt x="5171393" y="6877920"/>
                </a:lnTo>
                <a:close/>
                <a:moveTo>
                  <a:pt x="5171393" y="6187385"/>
                </a:moveTo>
                <a:lnTo>
                  <a:pt x="4835024" y="6187383"/>
                </a:lnTo>
                <a:lnTo>
                  <a:pt x="4835024" y="6357302"/>
                </a:lnTo>
                <a:lnTo>
                  <a:pt x="4835023" y="6357302"/>
                </a:lnTo>
                <a:lnTo>
                  <a:pt x="4835023" y="6512794"/>
                </a:lnTo>
                <a:lnTo>
                  <a:pt x="5171393" y="6512794"/>
                </a:lnTo>
                <a:close/>
                <a:moveTo>
                  <a:pt x="5171394" y="5822257"/>
                </a:moveTo>
                <a:lnTo>
                  <a:pt x="4835024" y="5822255"/>
                </a:lnTo>
                <a:lnTo>
                  <a:pt x="4835024" y="6172803"/>
                </a:lnTo>
                <a:lnTo>
                  <a:pt x="5171394" y="6172803"/>
                </a:lnTo>
                <a:close/>
                <a:moveTo>
                  <a:pt x="5171394" y="5457129"/>
                </a:moveTo>
                <a:lnTo>
                  <a:pt x="4835024" y="5457129"/>
                </a:lnTo>
                <a:lnTo>
                  <a:pt x="4835024" y="5807676"/>
                </a:lnTo>
                <a:lnTo>
                  <a:pt x="5171394" y="5807676"/>
                </a:lnTo>
                <a:close/>
                <a:moveTo>
                  <a:pt x="5171394" y="5092001"/>
                </a:moveTo>
                <a:lnTo>
                  <a:pt x="4835024" y="5092001"/>
                </a:lnTo>
                <a:lnTo>
                  <a:pt x="4835024" y="5442548"/>
                </a:lnTo>
                <a:lnTo>
                  <a:pt x="5171394" y="5442548"/>
                </a:lnTo>
                <a:close/>
                <a:moveTo>
                  <a:pt x="5171394" y="4726874"/>
                </a:moveTo>
                <a:lnTo>
                  <a:pt x="4835024" y="4726873"/>
                </a:lnTo>
                <a:lnTo>
                  <a:pt x="4835024" y="5077421"/>
                </a:lnTo>
                <a:lnTo>
                  <a:pt x="5171394" y="5077421"/>
                </a:lnTo>
                <a:close/>
                <a:moveTo>
                  <a:pt x="5171394" y="4361746"/>
                </a:moveTo>
                <a:lnTo>
                  <a:pt x="4835024" y="4361745"/>
                </a:lnTo>
                <a:lnTo>
                  <a:pt x="4835024" y="4712293"/>
                </a:lnTo>
                <a:lnTo>
                  <a:pt x="5171394" y="4712293"/>
                </a:lnTo>
                <a:close/>
                <a:moveTo>
                  <a:pt x="5171394" y="3996618"/>
                </a:moveTo>
                <a:lnTo>
                  <a:pt x="4835024" y="3996618"/>
                </a:lnTo>
                <a:lnTo>
                  <a:pt x="4835024" y="4347165"/>
                </a:lnTo>
                <a:lnTo>
                  <a:pt x="5171394" y="4347165"/>
                </a:lnTo>
                <a:close/>
                <a:moveTo>
                  <a:pt x="5171394" y="3631491"/>
                </a:moveTo>
                <a:lnTo>
                  <a:pt x="4835025" y="3631491"/>
                </a:lnTo>
                <a:lnTo>
                  <a:pt x="4835024" y="3982038"/>
                </a:lnTo>
                <a:lnTo>
                  <a:pt x="5171394" y="3982038"/>
                </a:lnTo>
                <a:close/>
                <a:moveTo>
                  <a:pt x="5171394" y="3266363"/>
                </a:moveTo>
                <a:lnTo>
                  <a:pt x="4835025" y="3266363"/>
                </a:lnTo>
                <a:lnTo>
                  <a:pt x="4835025" y="3616911"/>
                </a:lnTo>
                <a:lnTo>
                  <a:pt x="5171394" y="3616911"/>
                </a:lnTo>
                <a:close/>
                <a:moveTo>
                  <a:pt x="5171394" y="2901235"/>
                </a:moveTo>
                <a:lnTo>
                  <a:pt x="4835025" y="2901235"/>
                </a:lnTo>
                <a:lnTo>
                  <a:pt x="4835025" y="3251783"/>
                </a:lnTo>
                <a:lnTo>
                  <a:pt x="5171394" y="3251783"/>
                </a:lnTo>
                <a:close/>
                <a:moveTo>
                  <a:pt x="5171394" y="2536108"/>
                </a:moveTo>
                <a:lnTo>
                  <a:pt x="4835025" y="2536108"/>
                </a:lnTo>
                <a:lnTo>
                  <a:pt x="4835025" y="2886655"/>
                </a:lnTo>
                <a:lnTo>
                  <a:pt x="5171394" y="2886655"/>
                </a:lnTo>
                <a:close/>
                <a:moveTo>
                  <a:pt x="5171394" y="2170981"/>
                </a:moveTo>
                <a:lnTo>
                  <a:pt x="4835025" y="2170981"/>
                </a:lnTo>
                <a:lnTo>
                  <a:pt x="4835025" y="2521528"/>
                </a:lnTo>
                <a:lnTo>
                  <a:pt x="5171394" y="2521528"/>
                </a:lnTo>
                <a:close/>
                <a:moveTo>
                  <a:pt x="5171394" y="1805854"/>
                </a:moveTo>
                <a:lnTo>
                  <a:pt x="4835025" y="1805854"/>
                </a:lnTo>
                <a:lnTo>
                  <a:pt x="4835025" y="2156401"/>
                </a:lnTo>
                <a:lnTo>
                  <a:pt x="5171394" y="2156401"/>
                </a:lnTo>
                <a:close/>
                <a:moveTo>
                  <a:pt x="5171394" y="1440727"/>
                </a:moveTo>
                <a:lnTo>
                  <a:pt x="4835025" y="1440727"/>
                </a:lnTo>
                <a:lnTo>
                  <a:pt x="4835025" y="1791274"/>
                </a:lnTo>
                <a:lnTo>
                  <a:pt x="5171394" y="1791274"/>
                </a:lnTo>
                <a:close/>
                <a:moveTo>
                  <a:pt x="5171394" y="1075598"/>
                </a:moveTo>
                <a:lnTo>
                  <a:pt x="4835025" y="1075598"/>
                </a:lnTo>
                <a:lnTo>
                  <a:pt x="4835025" y="1426147"/>
                </a:lnTo>
                <a:lnTo>
                  <a:pt x="5171394" y="1426147"/>
                </a:lnTo>
                <a:close/>
                <a:moveTo>
                  <a:pt x="5171394" y="710474"/>
                </a:moveTo>
                <a:lnTo>
                  <a:pt x="4835024" y="710474"/>
                </a:lnTo>
                <a:lnTo>
                  <a:pt x="4835025" y="1061017"/>
                </a:lnTo>
                <a:lnTo>
                  <a:pt x="5171394" y="1061017"/>
                </a:lnTo>
                <a:close/>
                <a:moveTo>
                  <a:pt x="5171394" y="345347"/>
                </a:moveTo>
                <a:lnTo>
                  <a:pt x="4835024" y="345347"/>
                </a:lnTo>
                <a:lnTo>
                  <a:pt x="4835024" y="695893"/>
                </a:lnTo>
                <a:lnTo>
                  <a:pt x="5171394" y="695893"/>
                </a:lnTo>
                <a:close/>
                <a:moveTo>
                  <a:pt x="5522983" y="12004284"/>
                </a:moveTo>
                <a:lnTo>
                  <a:pt x="5186613" y="12004284"/>
                </a:lnTo>
                <a:lnTo>
                  <a:pt x="5186613" y="12354830"/>
                </a:lnTo>
                <a:lnTo>
                  <a:pt x="5522983" y="12354830"/>
                </a:lnTo>
                <a:close/>
                <a:moveTo>
                  <a:pt x="5522983" y="11639156"/>
                </a:moveTo>
                <a:lnTo>
                  <a:pt x="5186613" y="11639156"/>
                </a:lnTo>
                <a:lnTo>
                  <a:pt x="5186613" y="11989703"/>
                </a:lnTo>
                <a:lnTo>
                  <a:pt x="5522983" y="11989703"/>
                </a:lnTo>
                <a:close/>
                <a:moveTo>
                  <a:pt x="5522983" y="11274028"/>
                </a:moveTo>
                <a:lnTo>
                  <a:pt x="5186613" y="11274028"/>
                </a:lnTo>
                <a:lnTo>
                  <a:pt x="5186613" y="11624575"/>
                </a:lnTo>
                <a:lnTo>
                  <a:pt x="5522983" y="11624575"/>
                </a:lnTo>
                <a:close/>
                <a:moveTo>
                  <a:pt x="5522983" y="10908901"/>
                </a:moveTo>
                <a:lnTo>
                  <a:pt x="5186613" y="10908901"/>
                </a:lnTo>
                <a:lnTo>
                  <a:pt x="5186613" y="11259448"/>
                </a:lnTo>
                <a:lnTo>
                  <a:pt x="5522983" y="11259448"/>
                </a:lnTo>
                <a:close/>
                <a:moveTo>
                  <a:pt x="5522983" y="10543773"/>
                </a:moveTo>
                <a:lnTo>
                  <a:pt x="5186613" y="10543773"/>
                </a:lnTo>
                <a:lnTo>
                  <a:pt x="5186613" y="10894320"/>
                </a:lnTo>
                <a:lnTo>
                  <a:pt x="5522983" y="10894320"/>
                </a:lnTo>
                <a:close/>
                <a:moveTo>
                  <a:pt x="5522983" y="10178645"/>
                </a:moveTo>
                <a:lnTo>
                  <a:pt x="5186613" y="10178645"/>
                </a:lnTo>
                <a:lnTo>
                  <a:pt x="5186613" y="10529192"/>
                </a:lnTo>
                <a:lnTo>
                  <a:pt x="5522983" y="10529192"/>
                </a:lnTo>
                <a:close/>
                <a:moveTo>
                  <a:pt x="5522983" y="9813518"/>
                </a:moveTo>
                <a:lnTo>
                  <a:pt x="5186613" y="9813518"/>
                </a:lnTo>
                <a:lnTo>
                  <a:pt x="5186613" y="10164065"/>
                </a:lnTo>
                <a:lnTo>
                  <a:pt x="5522983" y="10164065"/>
                </a:lnTo>
                <a:close/>
                <a:moveTo>
                  <a:pt x="5522983" y="9448390"/>
                </a:moveTo>
                <a:lnTo>
                  <a:pt x="5186613" y="9448390"/>
                </a:lnTo>
                <a:lnTo>
                  <a:pt x="5186613" y="9798938"/>
                </a:lnTo>
                <a:lnTo>
                  <a:pt x="5522983" y="9798938"/>
                </a:lnTo>
                <a:close/>
                <a:moveTo>
                  <a:pt x="5522983" y="9083262"/>
                </a:moveTo>
                <a:lnTo>
                  <a:pt x="5186613" y="9083262"/>
                </a:lnTo>
                <a:lnTo>
                  <a:pt x="5186613" y="9433810"/>
                </a:lnTo>
                <a:lnTo>
                  <a:pt x="5522983" y="9433810"/>
                </a:lnTo>
                <a:close/>
                <a:moveTo>
                  <a:pt x="5522983" y="8718135"/>
                </a:moveTo>
                <a:lnTo>
                  <a:pt x="5186613" y="8718135"/>
                </a:lnTo>
                <a:lnTo>
                  <a:pt x="5186613" y="9068682"/>
                </a:lnTo>
                <a:lnTo>
                  <a:pt x="5522983" y="9068682"/>
                </a:lnTo>
                <a:close/>
                <a:moveTo>
                  <a:pt x="5522983" y="8353008"/>
                </a:moveTo>
                <a:lnTo>
                  <a:pt x="5186613" y="8353008"/>
                </a:lnTo>
                <a:lnTo>
                  <a:pt x="5186613" y="8703555"/>
                </a:lnTo>
                <a:lnTo>
                  <a:pt x="5522983" y="8703555"/>
                </a:lnTo>
                <a:close/>
                <a:moveTo>
                  <a:pt x="5522983" y="7987881"/>
                </a:moveTo>
                <a:lnTo>
                  <a:pt x="5186613" y="7987881"/>
                </a:lnTo>
                <a:lnTo>
                  <a:pt x="5186613" y="8338428"/>
                </a:lnTo>
                <a:lnTo>
                  <a:pt x="5522983" y="8338428"/>
                </a:lnTo>
                <a:close/>
                <a:moveTo>
                  <a:pt x="5522983" y="7622754"/>
                </a:moveTo>
                <a:lnTo>
                  <a:pt x="5186613" y="7622754"/>
                </a:lnTo>
                <a:lnTo>
                  <a:pt x="5186613" y="7973301"/>
                </a:lnTo>
                <a:lnTo>
                  <a:pt x="5522983" y="7973301"/>
                </a:lnTo>
                <a:close/>
                <a:moveTo>
                  <a:pt x="5522983" y="7257625"/>
                </a:moveTo>
                <a:lnTo>
                  <a:pt x="5186613" y="7257625"/>
                </a:lnTo>
                <a:lnTo>
                  <a:pt x="5186613" y="7608174"/>
                </a:lnTo>
                <a:lnTo>
                  <a:pt x="5522983" y="7608174"/>
                </a:lnTo>
                <a:close/>
                <a:moveTo>
                  <a:pt x="5522983" y="6892501"/>
                </a:moveTo>
                <a:lnTo>
                  <a:pt x="5186613" y="6892501"/>
                </a:lnTo>
                <a:lnTo>
                  <a:pt x="5186613" y="7243044"/>
                </a:lnTo>
                <a:lnTo>
                  <a:pt x="5522983" y="7243044"/>
                </a:lnTo>
                <a:close/>
                <a:moveTo>
                  <a:pt x="5522983" y="6527374"/>
                </a:moveTo>
                <a:lnTo>
                  <a:pt x="5186613" y="6527374"/>
                </a:lnTo>
                <a:lnTo>
                  <a:pt x="5186613" y="6877920"/>
                </a:lnTo>
                <a:lnTo>
                  <a:pt x="5522983" y="6877920"/>
                </a:lnTo>
                <a:close/>
                <a:moveTo>
                  <a:pt x="5522983" y="6187385"/>
                </a:moveTo>
                <a:lnTo>
                  <a:pt x="5186614" y="6187385"/>
                </a:lnTo>
                <a:lnTo>
                  <a:pt x="5186614" y="6357302"/>
                </a:lnTo>
                <a:lnTo>
                  <a:pt x="5186613" y="6357302"/>
                </a:lnTo>
                <a:lnTo>
                  <a:pt x="5186613" y="6512794"/>
                </a:lnTo>
                <a:lnTo>
                  <a:pt x="5522983" y="6512794"/>
                </a:lnTo>
                <a:close/>
                <a:moveTo>
                  <a:pt x="5522984" y="5822257"/>
                </a:moveTo>
                <a:lnTo>
                  <a:pt x="5186614" y="5822257"/>
                </a:lnTo>
                <a:lnTo>
                  <a:pt x="5186614" y="6172803"/>
                </a:lnTo>
                <a:lnTo>
                  <a:pt x="5522984" y="6172803"/>
                </a:lnTo>
                <a:close/>
                <a:moveTo>
                  <a:pt x="5522984" y="5457129"/>
                </a:moveTo>
                <a:lnTo>
                  <a:pt x="5186614" y="5457129"/>
                </a:lnTo>
                <a:lnTo>
                  <a:pt x="5186614" y="5807676"/>
                </a:lnTo>
                <a:lnTo>
                  <a:pt x="5522984" y="5807676"/>
                </a:lnTo>
                <a:close/>
                <a:moveTo>
                  <a:pt x="5522984" y="5092001"/>
                </a:moveTo>
                <a:lnTo>
                  <a:pt x="5186614" y="5092001"/>
                </a:lnTo>
                <a:lnTo>
                  <a:pt x="5186614" y="5442548"/>
                </a:lnTo>
                <a:lnTo>
                  <a:pt x="5522984" y="5442548"/>
                </a:lnTo>
                <a:close/>
                <a:moveTo>
                  <a:pt x="5522984" y="4726874"/>
                </a:moveTo>
                <a:lnTo>
                  <a:pt x="5186614" y="4726874"/>
                </a:lnTo>
                <a:lnTo>
                  <a:pt x="5186614" y="5077421"/>
                </a:lnTo>
                <a:lnTo>
                  <a:pt x="5522984" y="5077421"/>
                </a:lnTo>
                <a:close/>
                <a:moveTo>
                  <a:pt x="5522984" y="4361746"/>
                </a:moveTo>
                <a:lnTo>
                  <a:pt x="5186614" y="4361746"/>
                </a:lnTo>
                <a:lnTo>
                  <a:pt x="5186614" y="4712293"/>
                </a:lnTo>
                <a:lnTo>
                  <a:pt x="5522984" y="4712293"/>
                </a:lnTo>
                <a:close/>
                <a:moveTo>
                  <a:pt x="5522984" y="3996618"/>
                </a:moveTo>
                <a:lnTo>
                  <a:pt x="5186614" y="3996618"/>
                </a:lnTo>
                <a:lnTo>
                  <a:pt x="5186614" y="4347165"/>
                </a:lnTo>
                <a:lnTo>
                  <a:pt x="5522984" y="4347165"/>
                </a:lnTo>
                <a:close/>
                <a:moveTo>
                  <a:pt x="5522984" y="3631491"/>
                </a:moveTo>
                <a:lnTo>
                  <a:pt x="5186614" y="3631491"/>
                </a:lnTo>
                <a:lnTo>
                  <a:pt x="5186614" y="3982038"/>
                </a:lnTo>
                <a:lnTo>
                  <a:pt x="5522984" y="3982038"/>
                </a:lnTo>
                <a:close/>
                <a:moveTo>
                  <a:pt x="5522984" y="3266363"/>
                </a:moveTo>
                <a:lnTo>
                  <a:pt x="5186614" y="3266363"/>
                </a:lnTo>
                <a:lnTo>
                  <a:pt x="5186614" y="3616911"/>
                </a:lnTo>
                <a:lnTo>
                  <a:pt x="5522984" y="3616911"/>
                </a:lnTo>
                <a:close/>
                <a:moveTo>
                  <a:pt x="5522984" y="2901235"/>
                </a:moveTo>
                <a:lnTo>
                  <a:pt x="5186614" y="2901235"/>
                </a:lnTo>
                <a:lnTo>
                  <a:pt x="5186614" y="3251783"/>
                </a:lnTo>
                <a:lnTo>
                  <a:pt x="5522984" y="3251783"/>
                </a:lnTo>
                <a:close/>
                <a:moveTo>
                  <a:pt x="5522984" y="2536108"/>
                </a:moveTo>
                <a:lnTo>
                  <a:pt x="5186614" y="2536108"/>
                </a:lnTo>
                <a:lnTo>
                  <a:pt x="5186614" y="2886655"/>
                </a:lnTo>
                <a:lnTo>
                  <a:pt x="5522984" y="2886655"/>
                </a:lnTo>
                <a:close/>
                <a:moveTo>
                  <a:pt x="5522984" y="2170981"/>
                </a:moveTo>
                <a:lnTo>
                  <a:pt x="5186614" y="2170981"/>
                </a:lnTo>
                <a:lnTo>
                  <a:pt x="5186614" y="2521528"/>
                </a:lnTo>
                <a:lnTo>
                  <a:pt x="5522984" y="2521528"/>
                </a:lnTo>
                <a:close/>
                <a:moveTo>
                  <a:pt x="5522984" y="1805854"/>
                </a:moveTo>
                <a:lnTo>
                  <a:pt x="5186614" y="1805854"/>
                </a:lnTo>
                <a:lnTo>
                  <a:pt x="5186614" y="2156401"/>
                </a:lnTo>
                <a:lnTo>
                  <a:pt x="5522984" y="2156401"/>
                </a:lnTo>
                <a:close/>
                <a:moveTo>
                  <a:pt x="5522984" y="1440727"/>
                </a:moveTo>
                <a:lnTo>
                  <a:pt x="5186614" y="1440727"/>
                </a:lnTo>
                <a:lnTo>
                  <a:pt x="5186614" y="1791274"/>
                </a:lnTo>
                <a:lnTo>
                  <a:pt x="5522984" y="1791274"/>
                </a:lnTo>
                <a:close/>
                <a:moveTo>
                  <a:pt x="5522984" y="1075598"/>
                </a:moveTo>
                <a:lnTo>
                  <a:pt x="5186614" y="1075598"/>
                </a:lnTo>
                <a:lnTo>
                  <a:pt x="5186614" y="1426147"/>
                </a:lnTo>
                <a:lnTo>
                  <a:pt x="5522984" y="1426147"/>
                </a:lnTo>
                <a:close/>
                <a:moveTo>
                  <a:pt x="5522984" y="710474"/>
                </a:moveTo>
                <a:lnTo>
                  <a:pt x="5186614" y="710474"/>
                </a:lnTo>
                <a:lnTo>
                  <a:pt x="5186614" y="1061017"/>
                </a:lnTo>
                <a:lnTo>
                  <a:pt x="5522984" y="1061017"/>
                </a:lnTo>
                <a:close/>
                <a:moveTo>
                  <a:pt x="5522984" y="345347"/>
                </a:moveTo>
                <a:lnTo>
                  <a:pt x="5186614" y="345347"/>
                </a:lnTo>
                <a:lnTo>
                  <a:pt x="5186614" y="695893"/>
                </a:lnTo>
                <a:lnTo>
                  <a:pt x="5522984" y="695893"/>
                </a:lnTo>
                <a:close/>
                <a:moveTo>
                  <a:pt x="5874573" y="12004284"/>
                </a:moveTo>
                <a:lnTo>
                  <a:pt x="5538203" y="12004284"/>
                </a:lnTo>
                <a:lnTo>
                  <a:pt x="5538203" y="12354830"/>
                </a:lnTo>
                <a:lnTo>
                  <a:pt x="5874573" y="12354830"/>
                </a:lnTo>
                <a:close/>
                <a:moveTo>
                  <a:pt x="5874573" y="11639156"/>
                </a:moveTo>
                <a:lnTo>
                  <a:pt x="5538203" y="11639156"/>
                </a:lnTo>
                <a:lnTo>
                  <a:pt x="5538203" y="11989703"/>
                </a:lnTo>
                <a:lnTo>
                  <a:pt x="5874573" y="11989703"/>
                </a:lnTo>
                <a:close/>
                <a:moveTo>
                  <a:pt x="5874573" y="11274028"/>
                </a:moveTo>
                <a:lnTo>
                  <a:pt x="5538203" y="11274028"/>
                </a:lnTo>
                <a:lnTo>
                  <a:pt x="5538203" y="11624575"/>
                </a:lnTo>
                <a:lnTo>
                  <a:pt x="5874573" y="11624575"/>
                </a:lnTo>
                <a:close/>
                <a:moveTo>
                  <a:pt x="5874573" y="10908901"/>
                </a:moveTo>
                <a:lnTo>
                  <a:pt x="5538203" y="10908901"/>
                </a:lnTo>
                <a:lnTo>
                  <a:pt x="5538203" y="11259448"/>
                </a:lnTo>
                <a:lnTo>
                  <a:pt x="5874573" y="11259448"/>
                </a:lnTo>
                <a:close/>
                <a:moveTo>
                  <a:pt x="5874573" y="10543773"/>
                </a:moveTo>
                <a:lnTo>
                  <a:pt x="5538203" y="10543773"/>
                </a:lnTo>
                <a:lnTo>
                  <a:pt x="5538203" y="10894320"/>
                </a:lnTo>
                <a:lnTo>
                  <a:pt x="5874573" y="10894320"/>
                </a:lnTo>
                <a:close/>
                <a:moveTo>
                  <a:pt x="5874573" y="10178645"/>
                </a:moveTo>
                <a:lnTo>
                  <a:pt x="5538203" y="10178645"/>
                </a:lnTo>
                <a:lnTo>
                  <a:pt x="5538203" y="10529192"/>
                </a:lnTo>
                <a:lnTo>
                  <a:pt x="5874573" y="10529192"/>
                </a:lnTo>
                <a:close/>
                <a:moveTo>
                  <a:pt x="5874573" y="9813518"/>
                </a:moveTo>
                <a:lnTo>
                  <a:pt x="5538203" y="9813518"/>
                </a:lnTo>
                <a:lnTo>
                  <a:pt x="5538203" y="10164065"/>
                </a:lnTo>
                <a:lnTo>
                  <a:pt x="5874573" y="10164065"/>
                </a:lnTo>
                <a:close/>
                <a:moveTo>
                  <a:pt x="5874573" y="9448390"/>
                </a:moveTo>
                <a:lnTo>
                  <a:pt x="5538203" y="9448390"/>
                </a:lnTo>
                <a:lnTo>
                  <a:pt x="5538203" y="9798938"/>
                </a:lnTo>
                <a:lnTo>
                  <a:pt x="5874573" y="9798938"/>
                </a:lnTo>
                <a:close/>
                <a:moveTo>
                  <a:pt x="5874573" y="9083262"/>
                </a:moveTo>
                <a:lnTo>
                  <a:pt x="5538203" y="9083262"/>
                </a:lnTo>
                <a:lnTo>
                  <a:pt x="5538203" y="9433810"/>
                </a:lnTo>
                <a:lnTo>
                  <a:pt x="5874573" y="9433810"/>
                </a:lnTo>
                <a:close/>
                <a:moveTo>
                  <a:pt x="5874573" y="8718135"/>
                </a:moveTo>
                <a:lnTo>
                  <a:pt x="5538203" y="8718135"/>
                </a:lnTo>
                <a:lnTo>
                  <a:pt x="5538203" y="9068682"/>
                </a:lnTo>
                <a:lnTo>
                  <a:pt x="5874573" y="9068682"/>
                </a:lnTo>
                <a:close/>
                <a:moveTo>
                  <a:pt x="5874573" y="8353008"/>
                </a:moveTo>
                <a:lnTo>
                  <a:pt x="5538203" y="8353008"/>
                </a:lnTo>
                <a:lnTo>
                  <a:pt x="5538203" y="8703555"/>
                </a:lnTo>
                <a:lnTo>
                  <a:pt x="5874573" y="8703555"/>
                </a:lnTo>
                <a:close/>
                <a:moveTo>
                  <a:pt x="5874573" y="7987881"/>
                </a:moveTo>
                <a:lnTo>
                  <a:pt x="5538203" y="7987881"/>
                </a:lnTo>
                <a:lnTo>
                  <a:pt x="5538203" y="8338428"/>
                </a:lnTo>
                <a:lnTo>
                  <a:pt x="5874573" y="8338428"/>
                </a:lnTo>
                <a:close/>
                <a:moveTo>
                  <a:pt x="5874573" y="7622754"/>
                </a:moveTo>
                <a:lnTo>
                  <a:pt x="5538203" y="7622754"/>
                </a:lnTo>
                <a:lnTo>
                  <a:pt x="5538203" y="7973301"/>
                </a:lnTo>
                <a:lnTo>
                  <a:pt x="5874573" y="7973301"/>
                </a:lnTo>
                <a:close/>
                <a:moveTo>
                  <a:pt x="5874573" y="7257625"/>
                </a:moveTo>
                <a:lnTo>
                  <a:pt x="5538203" y="7257625"/>
                </a:lnTo>
                <a:lnTo>
                  <a:pt x="5538203" y="7608174"/>
                </a:lnTo>
                <a:lnTo>
                  <a:pt x="5874573" y="7608174"/>
                </a:lnTo>
                <a:close/>
                <a:moveTo>
                  <a:pt x="5874573" y="6892501"/>
                </a:moveTo>
                <a:lnTo>
                  <a:pt x="5538203" y="6892501"/>
                </a:lnTo>
                <a:lnTo>
                  <a:pt x="5538203" y="7243044"/>
                </a:lnTo>
                <a:lnTo>
                  <a:pt x="5874573" y="7243044"/>
                </a:lnTo>
                <a:close/>
                <a:moveTo>
                  <a:pt x="5874573" y="6527374"/>
                </a:moveTo>
                <a:lnTo>
                  <a:pt x="5538203" y="6527374"/>
                </a:lnTo>
                <a:lnTo>
                  <a:pt x="5538203" y="6877920"/>
                </a:lnTo>
                <a:lnTo>
                  <a:pt x="5874573" y="6877920"/>
                </a:lnTo>
                <a:close/>
                <a:moveTo>
                  <a:pt x="5874573" y="6187385"/>
                </a:moveTo>
                <a:lnTo>
                  <a:pt x="5538204" y="6187385"/>
                </a:lnTo>
                <a:lnTo>
                  <a:pt x="5538204" y="6357302"/>
                </a:lnTo>
                <a:lnTo>
                  <a:pt x="5538203" y="6357302"/>
                </a:lnTo>
                <a:lnTo>
                  <a:pt x="5538203" y="6512794"/>
                </a:lnTo>
                <a:lnTo>
                  <a:pt x="5874573" y="6512794"/>
                </a:lnTo>
                <a:close/>
                <a:moveTo>
                  <a:pt x="5874574" y="5822257"/>
                </a:moveTo>
                <a:lnTo>
                  <a:pt x="5538204" y="5822257"/>
                </a:lnTo>
                <a:lnTo>
                  <a:pt x="5538204" y="6172803"/>
                </a:lnTo>
                <a:lnTo>
                  <a:pt x="5874574" y="6172803"/>
                </a:lnTo>
                <a:close/>
                <a:moveTo>
                  <a:pt x="5874574" y="5457129"/>
                </a:moveTo>
                <a:lnTo>
                  <a:pt x="5538204" y="5457129"/>
                </a:lnTo>
                <a:lnTo>
                  <a:pt x="5538204" y="5807676"/>
                </a:lnTo>
                <a:lnTo>
                  <a:pt x="5874574" y="5807676"/>
                </a:lnTo>
                <a:close/>
                <a:moveTo>
                  <a:pt x="5874574" y="5092001"/>
                </a:moveTo>
                <a:lnTo>
                  <a:pt x="5538204" y="5092001"/>
                </a:lnTo>
                <a:lnTo>
                  <a:pt x="5538204" y="5442548"/>
                </a:lnTo>
                <a:lnTo>
                  <a:pt x="5874574" y="5442548"/>
                </a:lnTo>
                <a:close/>
                <a:moveTo>
                  <a:pt x="5874574" y="4726874"/>
                </a:moveTo>
                <a:lnTo>
                  <a:pt x="5538204" y="4726874"/>
                </a:lnTo>
                <a:lnTo>
                  <a:pt x="5538204" y="5077421"/>
                </a:lnTo>
                <a:lnTo>
                  <a:pt x="5874574" y="5077421"/>
                </a:lnTo>
                <a:close/>
                <a:moveTo>
                  <a:pt x="5874574" y="4361746"/>
                </a:moveTo>
                <a:lnTo>
                  <a:pt x="5538204" y="4361746"/>
                </a:lnTo>
                <a:lnTo>
                  <a:pt x="5538204" y="4712293"/>
                </a:lnTo>
                <a:lnTo>
                  <a:pt x="5874574" y="4712293"/>
                </a:lnTo>
                <a:close/>
                <a:moveTo>
                  <a:pt x="5874574" y="3996618"/>
                </a:moveTo>
                <a:lnTo>
                  <a:pt x="5538204" y="3996618"/>
                </a:lnTo>
                <a:lnTo>
                  <a:pt x="5538204" y="4347165"/>
                </a:lnTo>
                <a:lnTo>
                  <a:pt x="5874574" y="4347165"/>
                </a:lnTo>
                <a:close/>
                <a:moveTo>
                  <a:pt x="5874574" y="3631491"/>
                </a:moveTo>
                <a:lnTo>
                  <a:pt x="5538204" y="3631491"/>
                </a:lnTo>
                <a:lnTo>
                  <a:pt x="5538204" y="3982038"/>
                </a:lnTo>
                <a:lnTo>
                  <a:pt x="5874574" y="3982038"/>
                </a:lnTo>
                <a:close/>
                <a:moveTo>
                  <a:pt x="5874574" y="3266363"/>
                </a:moveTo>
                <a:lnTo>
                  <a:pt x="5538204" y="3266363"/>
                </a:lnTo>
                <a:lnTo>
                  <a:pt x="5538204" y="3616911"/>
                </a:lnTo>
                <a:lnTo>
                  <a:pt x="5874574" y="3616911"/>
                </a:lnTo>
                <a:close/>
                <a:moveTo>
                  <a:pt x="5874574" y="2901235"/>
                </a:moveTo>
                <a:lnTo>
                  <a:pt x="5538204" y="2901235"/>
                </a:lnTo>
                <a:lnTo>
                  <a:pt x="5538204" y="3251783"/>
                </a:lnTo>
                <a:lnTo>
                  <a:pt x="5874574" y="3251783"/>
                </a:lnTo>
                <a:close/>
                <a:moveTo>
                  <a:pt x="5874574" y="2536108"/>
                </a:moveTo>
                <a:lnTo>
                  <a:pt x="5538204" y="2536108"/>
                </a:lnTo>
                <a:lnTo>
                  <a:pt x="5538204" y="2886655"/>
                </a:lnTo>
                <a:lnTo>
                  <a:pt x="5874574" y="2886655"/>
                </a:lnTo>
                <a:close/>
                <a:moveTo>
                  <a:pt x="5874574" y="2170981"/>
                </a:moveTo>
                <a:lnTo>
                  <a:pt x="5538204" y="2170981"/>
                </a:lnTo>
                <a:lnTo>
                  <a:pt x="5538204" y="2521528"/>
                </a:lnTo>
                <a:lnTo>
                  <a:pt x="5874574" y="2521528"/>
                </a:lnTo>
                <a:close/>
                <a:moveTo>
                  <a:pt x="5874574" y="1805854"/>
                </a:moveTo>
                <a:lnTo>
                  <a:pt x="5538204" y="1805854"/>
                </a:lnTo>
                <a:lnTo>
                  <a:pt x="5538204" y="2156401"/>
                </a:lnTo>
                <a:lnTo>
                  <a:pt x="5874574" y="2156401"/>
                </a:lnTo>
                <a:close/>
                <a:moveTo>
                  <a:pt x="5874574" y="1440727"/>
                </a:moveTo>
                <a:lnTo>
                  <a:pt x="5538204" y="1440727"/>
                </a:lnTo>
                <a:lnTo>
                  <a:pt x="5538204" y="1791274"/>
                </a:lnTo>
                <a:lnTo>
                  <a:pt x="5874574" y="1791274"/>
                </a:lnTo>
                <a:close/>
                <a:moveTo>
                  <a:pt x="5874574" y="1075598"/>
                </a:moveTo>
                <a:lnTo>
                  <a:pt x="5538204" y="1075598"/>
                </a:lnTo>
                <a:lnTo>
                  <a:pt x="5538204" y="1426147"/>
                </a:lnTo>
                <a:lnTo>
                  <a:pt x="5874574" y="1426147"/>
                </a:lnTo>
                <a:close/>
                <a:moveTo>
                  <a:pt x="5874574" y="710474"/>
                </a:moveTo>
                <a:lnTo>
                  <a:pt x="5538204" y="710474"/>
                </a:lnTo>
                <a:lnTo>
                  <a:pt x="5538204" y="1061017"/>
                </a:lnTo>
                <a:lnTo>
                  <a:pt x="5874574" y="1061017"/>
                </a:lnTo>
                <a:close/>
                <a:moveTo>
                  <a:pt x="5874574" y="345347"/>
                </a:moveTo>
                <a:lnTo>
                  <a:pt x="5538204" y="345347"/>
                </a:lnTo>
                <a:lnTo>
                  <a:pt x="5538204" y="695893"/>
                </a:lnTo>
                <a:lnTo>
                  <a:pt x="5874574" y="695893"/>
                </a:lnTo>
                <a:close/>
                <a:moveTo>
                  <a:pt x="6226162" y="12004284"/>
                </a:moveTo>
                <a:lnTo>
                  <a:pt x="5889793" y="12004284"/>
                </a:lnTo>
                <a:lnTo>
                  <a:pt x="5889793" y="12354830"/>
                </a:lnTo>
                <a:lnTo>
                  <a:pt x="6226162" y="12354830"/>
                </a:lnTo>
                <a:close/>
                <a:moveTo>
                  <a:pt x="6226162" y="11639156"/>
                </a:moveTo>
                <a:lnTo>
                  <a:pt x="5889793" y="11639156"/>
                </a:lnTo>
                <a:lnTo>
                  <a:pt x="5889793" y="11989703"/>
                </a:lnTo>
                <a:lnTo>
                  <a:pt x="6226162" y="11989703"/>
                </a:lnTo>
                <a:close/>
                <a:moveTo>
                  <a:pt x="6226162" y="11274028"/>
                </a:moveTo>
                <a:lnTo>
                  <a:pt x="5889793" y="11274028"/>
                </a:lnTo>
                <a:lnTo>
                  <a:pt x="5889793" y="11624575"/>
                </a:lnTo>
                <a:lnTo>
                  <a:pt x="6226162" y="11624575"/>
                </a:lnTo>
                <a:close/>
                <a:moveTo>
                  <a:pt x="6226162" y="10908900"/>
                </a:moveTo>
                <a:lnTo>
                  <a:pt x="5889793" y="10908901"/>
                </a:lnTo>
                <a:lnTo>
                  <a:pt x="5889793" y="11259448"/>
                </a:lnTo>
                <a:lnTo>
                  <a:pt x="6226162" y="11259448"/>
                </a:lnTo>
                <a:close/>
                <a:moveTo>
                  <a:pt x="6226162" y="10543773"/>
                </a:moveTo>
                <a:lnTo>
                  <a:pt x="5889793" y="10543773"/>
                </a:lnTo>
                <a:lnTo>
                  <a:pt x="5889793" y="10894320"/>
                </a:lnTo>
                <a:lnTo>
                  <a:pt x="6226162" y="10894320"/>
                </a:lnTo>
                <a:close/>
                <a:moveTo>
                  <a:pt x="6226162" y="10178645"/>
                </a:moveTo>
                <a:lnTo>
                  <a:pt x="5889793" y="10178645"/>
                </a:lnTo>
                <a:lnTo>
                  <a:pt x="5889793" y="10529192"/>
                </a:lnTo>
                <a:lnTo>
                  <a:pt x="6226162" y="10529192"/>
                </a:lnTo>
                <a:close/>
                <a:moveTo>
                  <a:pt x="6226162" y="9813518"/>
                </a:moveTo>
                <a:lnTo>
                  <a:pt x="5889793" y="9813518"/>
                </a:lnTo>
                <a:lnTo>
                  <a:pt x="5889793" y="10164065"/>
                </a:lnTo>
                <a:lnTo>
                  <a:pt x="6226162" y="10164065"/>
                </a:lnTo>
                <a:close/>
                <a:moveTo>
                  <a:pt x="6226162" y="9448390"/>
                </a:moveTo>
                <a:lnTo>
                  <a:pt x="5889793" y="9448390"/>
                </a:lnTo>
                <a:lnTo>
                  <a:pt x="5889793" y="9798938"/>
                </a:lnTo>
                <a:lnTo>
                  <a:pt x="6226162" y="9798938"/>
                </a:lnTo>
                <a:close/>
                <a:moveTo>
                  <a:pt x="6226162" y="9083262"/>
                </a:moveTo>
                <a:lnTo>
                  <a:pt x="5889793" y="9083262"/>
                </a:lnTo>
                <a:lnTo>
                  <a:pt x="5889793" y="9433810"/>
                </a:lnTo>
                <a:lnTo>
                  <a:pt x="6226162" y="9433810"/>
                </a:lnTo>
                <a:close/>
                <a:moveTo>
                  <a:pt x="6226162" y="8718135"/>
                </a:moveTo>
                <a:lnTo>
                  <a:pt x="5889793" y="8718135"/>
                </a:lnTo>
                <a:lnTo>
                  <a:pt x="5889793" y="9068682"/>
                </a:lnTo>
                <a:lnTo>
                  <a:pt x="6226162" y="9068682"/>
                </a:lnTo>
                <a:close/>
                <a:moveTo>
                  <a:pt x="6226162" y="8353008"/>
                </a:moveTo>
                <a:lnTo>
                  <a:pt x="5889793" y="8353008"/>
                </a:lnTo>
                <a:lnTo>
                  <a:pt x="5889793" y="8703555"/>
                </a:lnTo>
                <a:lnTo>
                  <a:pt x="6226162" y="8703555"/>
                </a:lnTo>
                <a:close/>
                <a:moveTo>
                  <a:pt x="6226162" y="7987881"/>
                </a:moveTo>
                <a:lnTo>
                  <a:pt x="5889793" y="7987881"/>
                </a:lnTo>
                <a:lnTo>
                  <a:pt x="5889793" y="8338428"/>
                </a:lnTo>
                <a:lnTo>
                  <a:pt x="6226162" y="8338428"/>
                </a:lnTo>
                <a:close/>
                <a:moveTo>
                  <a:pt x="6226162" y="7622754"/>
                </a:moveTo>
                <a:lnTo>
                  <a:pt x="5889793" y="7622754"/>
                </a:lnTo>
                <a:lnTo>
                  <a:pt x="5889793" y="7973301"/>
                </a:lnTo>
                <a:lnTo>
                  <a:pt x="6226162" y="7973301"/>
                </a:lnTo>
                <a:close/>
                <a:moveTo>
                  <a:pt x="6226162" y="7257625"/>
                </a:moveTo>
                <a:lnTo>
                  <a:pt x="5889793" y="7257625"/>
                </a:lnTo>
                <a:lnTo>
                  <a:pt x="5889793" y="7608174"/>
                </a:lnTo>
                <a:lnTo>
                  <a:pt x="6226162" y="7608174"/>
                </a:lnTo>
                <a:close/>
                <a:moveTo>
                  <a:pt x="6226162" y="6892501"/>
                </a:moveTo>
                <a:lnTo>
                  <a:pt x="5889793" y="6892501"/>
                </a:lnTo>
                <a:lnTo>
                  <a:pt x="5889793" y="7243044"/>
                </a:lnTo>
                <a:lnTo>
                  <a:pt x="6226162" y="7243044"/>
                </a:lnTo>
                <a:close/>
                <a:moveTo>
                  <a:pt x="6226163" y="6527374"/>
                </a:moveTo>
                <a:lnTo>
                  <a:pt x="5889793" y="6527374"/>
                </a:lnTo>
                <a:lnTo>
                  <a:pt x="5889793" y="6877920"/>
                </a:lnTo>
                <a:lnTo>
                  <a:pt x="6226162" y="6877921"/>
                </a:lnTo>
                <a:close/>
                <a:moveTo>
                  <a:pt x="6226163" y="6187384"/>
                </a:moveTo>
                <a:lnTo>
                  <a:pt x="5889794" y="6187385"/>
                </a:lnTo>
                <a:lnTo>
                  <a:pt x="5889794" y="6357302"/>
                </a:lnTo>
                <a:lnTo>
                  <a:pt x="5889793" y="6357302"/>
                </a:lnTo>
                <a:lnTo>
                  <a:pt x="5889793" y="6512794"/>
                </a:lnTo>
                <a:lnTo>
                  <a:pt x="6226163" y="6512794"/>
                </a:lnTo>
                <a:lnTo>
                  <a:pt x="6226163" y="6357302"/>
                </a:lnTo>
                <a:close/>
                <a:moveTo>
                  <a:pt x="6226163" y="5822257"/>
                </a:moveTo>
                <a:lnTo>
                  <a:pt x="5889794" y="5822257"/>
                </a:lnTo>
                <a:lnTo>
                  <a:pt x="5889794" y="6172803"/>
                </a:lnTo>
                <a:lnTo>
                  <a:pt x="6226163" y="6172803"/>
                </a:lnTo>
                <a:close/>
                <a:moveTo>
                  <a:pt x="6226163" y="5457129"/>
                </a:moveTo>
                <a:lnTo>
                  <a:pt x="5889794" y="5457129"/>
                </a:lnTo>
                <a:lnTo>
                  <a:pt x="5889794" y="5807676"/>
                </a:lnTo>
                <a:lnTo>
                  <a:pt x="6226163" y="5807676"/>
                </a:lnTo>
                <a:close/>
                <a:moveTo>
                  <a:pt x="6226163" y="5092001"/>
                </a:moveTo>
                <a:lnTo>
                  <a:pt x="5889794" y="5092001"/>
                </a:lnTo>
                <a:lnTo>
                  <a:pt x="5889794" y="5442548"/>
                </a:lnTo>
                <a:lnTo>
                  <a:pt x="6226163" y="5442548"/>
                </a:lnTo>
                <a:close/>
                <a:moveTo>
                  <a:pt x="6226163" y="4726873"/>
                </a:moveTo>
                <a:lnTo>
                  <a:pt x="5889794" y="4726874"/>
                </a:lnTo>
                <a:lnTo>
                  <a:pt x="5889794" y="5077421"/>
                </a:lnTo>
                <a:lnTo>
                  <a:pt x="6226163" y="5077421"/>
                </a:lnTo>
                <a:close/>
                <a:moveTo>
                  <a:pt x="6226163" y="4361746"/>
                </a:moveTo>
                <a:lnTo>
                  <a:pt x="5889794" y="4361746"/>
                </a:lnTo>
                <a:lnTo>
                  <a:pt x="5889794" y="4712293"/>
                </a:lnTo>
                <a:lnTo>
                  <a:pt x="6226163" y="4712293"/>
                </a:lnTo>
                <a:close/>
                <a:moveTo>
                  <a:pt x="6226163" y="3996618"/>
                </a:moveTo>
                <a:lnTo>
                  <a:pt x="5889794" y="3996618"/>
                </a:lnTo>
                <a:lnTo>
                  <a:pt x="5889794" y="4347165"/>
                </a:lnTo>
                <a:lnTo>
                  <a:pt x="6226163" y="4347165"/>
                </a:lnTo>
                <a:close/>
                <a:moveTo>
                  <a:pt x="6226163" y="3631491"/>
                </a:moveTo>
                <a:lnTo>
                  <a:pt x="5889794" y="3631491"/>
                </a:lnTo>
                <a:lnTo>
                  <a:pt x="5889794" y="3982038"/>
                </a:lnTo>
                <a:lnTo>
                  <a:pt x="6226163" y="3982038"/>
                </a:lnTo>
                <a:close/>
                <a:moveTo>
                  <a:pt x="6226163" y="3266363"/>
                </a:moveTo>
                <a:lnTo>
                  <a:pt x="5889794" y="3266363"/>
                </a:lnTo>
                <a:lnTo>
                  <a:pt x="5889794" y="3616911"/>
                </a:lnTo>
                <a:lnTo>
                  <a:pt x="6226163" y="3616911"/>
                </a:lnTo>
                <a:close/>
                <a:moveTo>
                  <a:pt x="6226163" y="2901235"/>
                </a:moveTo>
                <a:lnTo>
                  <a:pt x="5889794" y="2901235"/>
                </a:lnTo>
                <a:lnTo>
                  <a:pt x="5889794" y="3251783"/>
                </a:lnTo>
                <a:lnTo>
                  <a:pt x="6226163" y="3251783"/>
                </a:lnTo>
                <a:close/>
                <a:moveTo>
                  <a:pt x="6226163" y="2536108"/>
                </a:moveTo>
                <a:lnTo>
                  <a:pt x="5889794" y="2536108"/>
                </a:lnTo>
                <a:lnTo>
                  <a:pt x="5889794" y="2886655"/>
                </a:lnTo>
                <a:lnTo>
                  <a:pt x="6226163" y="2886655"/>
                </a:lnTo>
                <a:close/>
                <a:moveTo>
                  <a:pt x="6226163" y="2170981"/>
                </a:moveTo>
                <a:lnTo>
                  <a:pt x="5889794" y="2170981"/>
                </a:lnTo>
                <a:lnTo>
                  <a:pt x="5889794" y="2521528"/>
                </a:lnTo>
                <a:lnTo>
                  <a:pt x="6226163" y="2521528"/>
                </a:lnTo>
                <a:close/>
                <a:moveTo>
                  <a:pt x="6226163" y="1805854"/>
                </a:moveTo>
                <a:lnTo>
                  <a:pt x="5889794" y="1805854"/>
                </a:lnTo>
                <a:lnTo>
                  <a:pt x="5889794" y="2156401"/>
                </a:lnTo>
                <a:lnTo>
                  <a:pt x="6226163" y="2156401"/>
                </a:lnTo>
                <a:close/>
                <a:moveTo>
                  <a:pt x="6226163" y="1440727"/>
                </a:moveTo>
                <a:lnTo>
                  <a:pt x="5889794" y="1440727"/>
                </a:lnTo>
                <a:lnTo>
                  <a:pt x="5889794" y="1791274"/>
                </a:lnTo>
                <a:lnTo>
                  <a:pt x="6226163" y="1791274"/>
                </a:lnTo>
                <a:close/>
                <a:moveTo>
                  <a:pt x="6226163" y="1075598"/>
                </a:moveTo>
                <a:lnTo>
                  <a:pt x="5889794" y="1075598"/>
                </a:lnTo>
                <a:lnTo>
                  <a:pt x="5889794" y="1426147"/>
                </a:lnTo>
                <a:lnTo>
                  <a:pt x="6226163" y="1426147"/>
                </a:lnTo>
                <a:close/>
                <a:moveTo>
                  <a:pt x="6226163" y="710474"/>
                </a:moveTo>
                <a:lnTo>
                  <a:pt x="5889794" y="710474"/>
                </a:lnTo>
                <a:lnTo>
                  <a:pt x="5889794" y="1061017"/>
                </a:lnTo>
                <a:lnTo>
                  <a:pt x="6226163" y="1061017"/>
                </a:lnTo>
                <a:close/>
                <a:moveTo>
                  <a:pt x="6226164" y="345347"/>
                </a:moveTo>
                <a:lnTo>
                  <a:pt x="5889794" y="345347"/>
                </a:lnTo>
                <a:lnTo>
                  <a:pt x="5889794" y="695893"/>
                </a:lnTo>
                <a:lnTo>
                  <a:pt x="6226163" y="695894"/>
                </a:lnTo>
                <a:close/>
                <a:moveTo>
                  <a:pt x="6577751" y="12004284"/>
                </a:moveTo>
                <a:lnTo>
                  <a:pt x="6241382" y="12004284"/>
                </a:lnTo>
                <a:lnTo>
                  <a:pt x="6241382" y="12354830"/>
                </a:lnTo>
                <a:lnTo>
                  <a:pt x="6577751" y="12354830"/>
                </a:lnTo>
                <a:close/>
                <a:moveTo>
                  <a:pt x="6577751" y="11639156"/>
                </a:moveTo>
                <a:lnTo>
                  <a:pt x="6241382" y="11639156"/>
                </a:lnTo>
                <a:lnTo>
                  <a:pt x="6241382" y="11989703"/>
                </a:lnTo>
                <a:lnTo>
                  <a:pt x="6577751" y="11989703"/>
                </a:lnTo>
                <a:close/>
                <a:moveTo>
                  <a:pt x="6577751" y="11274028"/>
                </a:moveTo>
                <a:lnTo>
                  <a:pt x="6241382" y="11274028"/>
                </a:lnTo>
                <a:lnTo>
                  <a:pt x="6241382" y="11624575"/>
                </a:lnTo>
                <a:lnTo>
                  <a:pt x="6577751" y="11624575"/>
                </a:lnTo>
                <a:close/>
                <a:moveTo>
                  <a:pt x="6577751" y="10908900"/>
                </a:moveTo>
                <a:lnTo>
                  <a:pt x="6241382" y="10908900"/>
                </a:lnTo>
                <a:lnTo>
                  <a:pt x="6241382" y="11259448"/>
                </a:lnTo>
                <a:lnTo>
                  <a:pt x="6577751" y="11259448"/>
                </a:lnTo>
                <a:close/>
                <a:moveTo>
                  <a:pt x="6577751" y="10543773"/>
                </a:moveTo>
                <a:lnTo>
                  <a:pt x="6241382" y="10543773"/>
                </a:lnTo>
                <a:lnTo>
                  <a:pt x="6241382" y="10894320"/>
                </a:lnTo>
                <a:lnTo>
                  <a:pt x="6577751" y="10894320"/>
                </a:lnTo>
                <a:close/>
                <a:moveTo>
                  <a:pt x="6577751" y="10178645"/>
                </a:moveTo>
                <a:lnTo>
                  <a:pt x="6241382" y="10178645"/>
                </a:lnTo>
                <a:lnTo>
                  <a:pt x="6241382" y="10529192"/>
                </a:lnTo>
                <a:lnTo>
                  <a:pt x="6577751" y="10529192"/>
                </a:lnTo>
                <a:close/>
                <a:moveTo>
                  <a:pt x="6577751" y="9813518"/>
                </a:moveTo>
                <a:lnTo>
                  <a:pt x="6241382" y="9813518"/>
                </a:lnTo>
                <a:lnTo>
                  <a:pt x="6241382" y="10164065"/>
                </a:lnTo>
                <a:lnTo>
                  <a:pt x="6577751" y="10164065"/>
                </a:lnTo>
                <a:close/>
                <a:moveTo>
                  <a:pt x="6577751" y="9448390"/>
                </a:moveTo>
                <a:lnTo>
                  <a:pt x="6241382" y="9448390"/>
                </a:lnTo>
                <a:lnTo>
                  <a:pt x="6241382" y="9798938"/>
                </a:lnTo>
                <a:lnTo>
                  <a:pt x="6577751" y="9798938"/>
                </a:lnTo>
                <a:close/>
                <a:moveTo>
                  <a:pt x="6577751" y="9083262"/>
                </a:moveTo>
                <a:lnTo>
                  <a:pt x="6241382" y="9083262"/>
                </a:lnTo>
                <a:lnTo>
                  <a:pt x="6241382" y="9433810"/>
                </a:lnTo>
                <a:lnTo>
                  <a:pt x="6577751" y="9433810"/>
                </a:lnTo>
                <a:close/>
                <a:moveTo>
                  <a:pt x="6577751" y="8718135"/>
                </a:moveTo>
                <a:lnTo>
                  <a:pt x="6241382" y="8718135"/>
                </a:lnTo>
                <a:lnTo>
                  <a:pt x="6241382" y="9068682"/>
                </a:lnTo>
                <a:lnTo>
                  <a:pt x="6577751" y="9068682"/>
                </a:lnTo>
                <a:close/>
                <a:moveTo>
                  <a:pt x="6577751" y="8353008"/>
                </a:moveTo>
                <a:lnTo>
                  <a:pt x="6241382" y="8353008"/>
                </a:lnTo>
                <a:lnTo>
                  <a:pt x="6241382" y="8703555"/>
                </a:lnTo>
                <a:lnTo>
                  <a:pt x="6577751" y="8703555"/>
                </a:lnTo>
                <a:close/>
                <a:moveTo>
                  <a:pt x="6577751" y="7987881"/>
                </a:moveTo>
                <a:lnTo>
                  <a:pt x="6241382" y="7987881"/>
                </a:lnTo>
                <a:lnTo>
                  <a:pt x="6241382" y="8338428"/>
                </a:lnTo>
                <a:lnTo>
                  <a:pt x="6577751" y="8338428"/>
                </a:lnTo>
                <a:close/>
                <a:moveTo>
                  <a:pt x="6577751" y="7622754"/>
                </a:moveTo>
                <a:lnTo>
                  <a:pt x="6241382" y="7622754"/>
                </a:lnTo>
                <a:lnTo>
                  <a:pt x="6241382" y="7973301"/>
                </a:lnTo>
                <a:lnTo>
                  <a:pt x="6577751" y="7973301"/>
                </a:lnTo>
                <a:close/>
                <a:moveTo>
                  <a:pt x="6577751" y="7257625"/>
                </a:moveTo>
                <a:lnTo>
                  <a:pt x="6241382" y="7257625"/>
                </a:lnTo>
                <a:lnTo>
                  <a:pt x="6241382" y="7608174"/>
                </a:lnTo>
                <a:lnTo>
                  <a:pt x="6577751" y="7608174"/>
                </a:lnTo>
                <a:close/>
                <a:moveTo>
                  <a:pt x="6577751" y="6892501"/>
                </a:moveTo>
                <a:lnTo>
                  <a:pt x="6241382" y="6892501"/>
                </a:lnTo>
                <a:lnTo>
                  <a:pt x="6241382" y="7243044"/>
                </a:lnTo>
                <a:lnTo>
                  <a:pt x="6577751" y="7243044"/>
                </a:lnTo>
                <a:close/>
                <a:moveTo>
                  <a:pt x="6577752" y="6527374"/>
                </a:moveTo>
                <a:lnTo>
                  <a:pt x="6241383" y="6527374"/>
                </a:lnTo>
                <a:lnTo>
                  <a:pt x="6241382" y="6877921"/>
                </a:lnTo>
                <a:lnTo>
                  <a:pt x="6577751" y="6877921"/>
                </a:lnTo>
                <a:close/>
                <a:moveTo>
                  <a:pt x="6577752" y="6187384"/>
                </a:moveTo>
                <a:lnTo>
                  <a:pt x="6241383" y="6187384"/>
                </a:lnTo>
                <a:lnTo>
                  <a:pt x="6241383" y="6357302"/>
                </a:lnTo>
                <a:lnTo>
                  <a:pt x="6241383" y="6512794"/>
                </a:lnTo>
                <a:lnTo>
                  <a:pt x="6577752" y="6512794"/>
                </a:lnTo>
                <a:lnTo>
                  <a:pt x="6577752" y="6357302"/>
                </a:lnTo>
                <a:close/>
                <a:moveTo>
                  <a:pt x="6577752" y="5822257"/>
                </a:moveTo>
                <a:lnTo>
                  <a:pt x="6241383" y="5822257"/>
                </a:lnTo>
                <a:lnTo>
                  <a:pt x="6241383" y="6172803"/>
                </a:lnTo>
                <a:lnTo>
                  <a:pt x="6577752" y="6172803"/>
                </a:lnTo>
                <a:close/>
                <a:moveTo>
                  <a:pt x="6577752" y="5457129"/>
                </a:moveTo>
                <a:lnTo>
                  <a:pt x="6241383" y="5457129"/>
                </a:lnTo>
                <a:lnTo>
                  <a:pt x="6241383" y="5807676"/>
                </a:lnTo>
                <a:lnTo>
                  <a:pt x="6577752" y="5807676"/>
                </a:lnTo>
                <a:close/>
                <a:moveTo>
                  <a:pt x="6577752" y="5092001"/>
                </a:moveTo>
                <a:lnTo>
                  <a:pt x="6241383" y="5092001"/>
                </a:lnTo>
                <a:lnTo>
                  <a:pt x="6241383" y="5442548"/>
                </a:lnTo>
                <a:lnTo>
                  <a:pt x="6577752" y="5442548"/>
                </a:lnTo>
                <a:close/>
                <a:moveTo>
                  <a:pt x="6577752" y="4726873"/>
                </a:moveTo>
                <a:lnTo>
                  <a:pt x="6241383" y="4726873"/>
                </a:lnTo>
                <a:lnTo>
                  <a:pt x="6241383" y="5077421"/>
                </a:lnTo>
                <a:lnTo>
                  <a:pt x="6577752" y="5077421"/>
                </a:lnTo>
                <a:close/>
                <a:moveTo>
                  <a:pt x="6577752" y="4361746"/>
                </a:moveTo>
                <a:lnTo>
                  <a:pt x="6241383" y="4361746"/>
                </a:lnTo>
                <a:lnTo>
                  <a:pt x="6241383" y="4712293"/>
                </a:lnTo>
                <a:lnTo>
                  <a:pt x="6577752" y="4712293"/>
                </a:lnTo>
                <a:close/>
                <a:moveTo>
                  <a:pt x="6577752" y="3996618"/>
                </a:moveTo>
                <a:lnTo>
                  <a:pt x="6241383" y="3996618"/>
                </a:lnTo>
                <a:lnTo>
                  <a:pt x="6241383" y="4347165"/>
                </a:lnTo>
                <a:lnTo>
                  <a:pt x="6577752" y="4347165"/>
                </a:lnTo>
                <a:close/>
                <a:moveTo>
                  <a:pt x="6577752" y="3631491"/>
                </a:moveTo>
                <a:lnTo>
                  <a:pt x="6241383" y="3631491"/>
                </a:lnTo>
                <a:lnTo>
                  <a:pt x="6241383" y="3982038"/>
                </a:lnTo>
                <a:lnTo>
                  <a:pt x="6577752" y="3982038"/>
                </a:lnTo>
                <a:close/>
                <a:moveTo>
                  <a:pt x="6577752" y="3266363"/>
                </a:moveTo>
                <a:lnTo>
                  <a:pt x="6241383" y="3266363"/>
                </a:lnTo>
                <a:lnTo>
                  <a:pt x="6241383" y="3616911"/>
                </a:lnTo>
                <a:lnTo>
                  <a:pt x="6577752" y="3616911"/>
                </a:lnTo>
                <a:close/>
                <a:moveTo>
                  <a:pt x="6577752" y="2901235"/>
                </a:moveTo>
                <a:lnTo>
                  <a:pt x="6241383" y="2901235"/>
                </a:lnTo>
                <a:lnTo>
                  <a:pt x="6241383" y="3251783"/>
                </a:lnTo>
                <a:lnTo>
                  <a:pt x="6577752" y="3251783"/>
                </a:lnTo>
                <a:close/>
                <a:moveTo>
                  <a:pt x="6577752" y="2536108"/>
                </a:moveTo>
                <a:lnTo>
                  <a:pt x="6241383" y="2536108"/>
                </a:lnTo>
                <a:lnTo>
                  <a:pt x="6241383" y="2886655"/>
                </a:lnTo>
                <a:lnTo>
                  <a:pt x="6577752" y="2886655"/>
                </a:lnTo>
                <a:close/>
                <a:moveTo>
                  <a:pt x="6577752" y="2170981"/>
                </a:moveTo>
                <a:lnTo>
                  <a:pt x="6241383" y="2170981"/>
                </a:lnTo>
                <a:lnTo>
                  <a:pt x="6241383" y="2521528"/>
                </a:lnTo>
                <a:lnTo>
                  <a:pt x="6577752" y="2521528"/>
                </a:lnTo>
                <a:close/>
                <a:moveTo>
                  <a:pt x="6577752" y="1805854"/>
                </a:moveTo>
                <a:lnTo>
                  <a:pt x="6241383" y="1805854"/>
                </a:lnTo>
                <a:lnTo>
                  <a:pt x="6241383" y="2156401"/>
                </a:lnTo>
                <a:lnTo>
                  <a:pt x="6577752" y="2156401"/>
                </a:lnTo>
                <a:close/>
                <a:moveTo>
                  <a:pt x="6577752" y="1440727"/>
                </a:moveTo>
                <a:lnTo>
                  <a:pt x="6241383" y="1440727"/>
                </a:lnTo>
                <a:lnTo>
                  <a:pt x="6241383" y="1791274"/>
                </a:lnTo>
                <a:lnTo>
                  <a:pt x="6577752" y="1791274"/>
                </a:lnTo>
                <a:close/>
                <a:moveTo>
                  <a:pt x="6577752" y="1075598"/>
                </a:moveTo>
                <a:lnTo>
                  <a:pt x="6241383" y="1075598"/>
                </a:lnTo>
                <a:lnTo>
                  <a:pt x="6241383" y="1426147"/>
                </a:lnTo>
                <a:lnTo>
                  <a:pt x="6577752" y="1426147"/>
                </a:lnTo>
                <a:close/>
                <a:moveTo>
                  <a:pt x="6577752" y="710474"/>
                </a:moveTo>
                <a:lnTo>
                  <a:pt x="6241383" y="710474"/>
                </a:lnTo>
                <a:lnTo>
                  <a:pt x="6241383" y="1061017"/>
                </a:lnTo>
                <a:lnTo>
                  <a:pt x="6577752" y="1061017"/>
                </a:lnTo>
                <a:close/>
                <a:moveTo>
                  <a:pt x="6577753" y="345347"/>
                </a:moveTo>
                <a:lnTo>
                  <a:pt x="6241384" y="345347"/>
                </a:lnTo>
                <a:lnTo>
                  <a:pt x="6241383" y="695894"/>
                </a:lnTo>
                <a:lnTo>
                  <a:pt x="6577752" y="695894"/>
                </a:lnTo>
                <a:close/>
                <a:moveTo>
                  <a:pt x="6929342" y="12004284"/>
                </a:moveTo>
                <a:lnTo>
                  <a:pt x="6592971" y="12004284"/>
                </a:lnTo>
                <a:lnTo>
                  <a:pt x="6592971" y="12354830"/>
                </a:lnTo>
                <a:lnTo>
                  <a:pt x="6929342" y="12354830"/>
                </a:lnTo>
                <a:close/>
                <a:moveTo>
                  <a:pt x="6929342" y="11639156"/>
                </a:moveTo>
                <a:lnTo>
                  <a:pt x="6592971" y="11639156"/>
                </a:lnTo>
                <a:lnTo>
                  <a:pt x="6592971" y="11989703"/>
                </a:lnTo>
                <a:lnTo>
                  <a:pt x="6929342" y="11989703"/>
                </a:lnTo>
                <a:close/>
                <a:moveTo>
                  <a:pt x="6929342" y="11274028"/>
                </a:moveTo>
                <a:lnTo>
                  <a:pt x="6592971" y="11274028"/>
                </a:lnTo>
                <a:lnTo>
                  <a:pt x="6592971" y="11624575"/>
                </a:lnTo>
                <a:lnTo>
                  <a:pt x="6929342" y="11624575"/>
                </a:lnTo>
                <a:close/>
                <a:moveTo>
                  <a:pt x="6929342" y="10908900"/>
                </a:moveTo>
                <a:lnTo>
                  <a:pt x="6592971" y="10908900"/>
                </a:lnTo>
                <a:lnTo>
                  <a:pt x="6592971" y="11259448"/>
                </a:lnTo>
                <a:lnTo>
                  <a:pt x="6929342" y="11259448"/>
                </a:lnTo>
                <a:close/>
                <a:moveTo>
                  <a:pt x="6929342" y="10543773"/>
                </a:moveTo>
                <a:lnTo>
                  <a:pt x="6592971" y="10543773"/>
                </a:lnTo>
                <a:lnTo>
                  <a:pt x="6592971" y="10894320"/>
                </a:lnTo>
                <a:lnTo>
                  <a:pt x="6929342" y="10894320"/>
                </a:lnTo>
                <a:close/>
                <a:moveTo>
                  <a:pt x="6929342" y="10178645"/>
                </a:moveTo>
                <a:lnTo>
                  <a:pt x="6592971" y="10178645"/>
                </a:lnTo>
                <a:lnTo>
                  <a:pt x="6592971" y="10529192"/>
                </a:lnTo>
                <a:lnTo>
                  <a:pt x="6929342" y="10529192"/>
                </a:lnTo>
                <a:close/>
                <a:moveTo>
                  <a:pt x="6929342" y="9813518"/>
                </a:moveTo>
                <a:lnTo>
                  <a:pt x="6592971" y="9813518"/>
                </a:lnTo>
                <a:lnTo>
                  <a:pt x="6592971" y="10164065"/>
                </a:lnTo>
                <a:lnTo>
                  <a:pt x="6929342" y="10164065"/>
                </a:lnTo>
                <a:close/>
                <a:moveTo>
                  <a:pt x="6929342" y="9448390"/>
                </a:moveTo>
                <a:lnTo>
                  <a:pt x="6592971" y="9448390"/>
                </a:lnTo>
                <a:lnTo>
                  <a:pt x="6592971" y="9798938"/>
                </a:lnTo>
                <a:lnTo>
                  <a:pt x="6929342" y="9798938"/>
                </a:lnTo>
                <a:close/>
                <a:moveTo>
                  <a:pt x="6929342" y="9083262"/>
                </a:moveTo>
                <a:lnTo>
                  <a:pt x="6592971" y="9083262"/>
                </a:lnTo>
                <a:lnTo>
                  <a:pt x="6592971" y="9433810"/>
                </a:lnTo>
                <a:lnTo>
                  <a:pt x="6929342" y="9433810"/>
                </a:lnTo>
                <a:close/>
                <a:moveTo>
                  <a:pt x="6929342" y="8718135"/>
                </a:moveTo>
                <a:lnTo>
                  <a:pt x="6592971" y="8718135"/>
                </a:lnTo>
                <a:lnTo>
                  <a:pt x="6592971" y="9068682"/>
                </a:lnTo>
                <a:lnTo>
                  <a:pt x="6929342" y="9068682"/>
                </a:lnTo>
                <a:close/>
                <a:moveTo>
                  <a:pt x="6929342" y="8353008"/>
                </a:moveTo>
                <a:lnTo>
                  <a:pt x="6592971" y="8353008"/>
                </a:lnTo>
                <a:lnTo>
                  <a:pt x="6592971" y="8703555"/>
                </a:lnTo>
                <a:lnTo>
                  <a:pt x="6929342" y="8703555"/>
                </a:lnTo>
                <a:close/>
                <a:moveTo>
                  <a:pt x="6929342" y="7987881"/>
                </a:moveTo>
                <a:lnTo>
                  <a:pt x="6592971" y="7987881"/>
                </a:lnTo>
                <a:lnTo>
                  <a:pt x="6592971" y="8338428"/>
                </a:lnTo>
                <a:lnTo>
                  <a:pt x="6929342" y="8338428"/>
                </a:lnTo>
                <a:close/>
                <a:moveTo>
                  <a:pt x="6929342" y="7622754"/>
                </a:moveTo>
                <a:lnTo>
                  <a:pt x="6592971" y="7622754"/>
                </a:lnTo>
                <a:lnTo>
                  <a:pt x="6592971" y="7973301"/>
                </a:lnTo>
                <a:lnTo>
                  <a:pt x="6929342" y="7973301"/>
                </a:lnTo>
                <a:close/>
                <a:moveTo>
                  <a:pt x="6929342" y="7257625"/>
                </a:moveTo>
                <a:lnTo>
                  <a:pt x="6592971" y="7257625"/>
                </a:lnTo>
                <a:lnTo>
                  <a:pt x="6592971" y="7608174"/>
                </a:lnTo>
                <a:lnTo>
                  <a:pt x="6929342" y="7608174"/>
                </a:lnTo>
                <a:close/>
                <a:moveTo>
                  <a:pt x="6929342" y="6892501"/>
                </a:moveTo>
                <a:lnTo>
                  <a:pt x="6592971" y="6892501"/>
                </a:lnTo>
                <a:lnTo>
                  <a:pt x="6592971" y="7243044"/>
                </a:lnTo>
                <a:lnTo>
                  <a:pt x="6929342" y="7243044"/>
                </a:lnTo>
                <a:close/>
                <a:moveTo>
                  <a:pt x="6929342" y="6527374"/>
                </a:moveTo>
                <a:lnTo>
                  <a:pt x="6592973" y="6527374"/>
                </a:lnTo>
                <a:lnTo>
                  <a:pt x="6592971" y="6877921"/>
                </a:lnTo>
                <a:lnTo>
                  <a:pt x="6929342" y="6877921"/>
                </a:lnTo>
                <a:close/>
                <a:moveTo>
                  <a:pt x="6929342" y="6187384"/>
                </a:moveTo>
                <a:lnTo>
                  <a:pt x="6592973" y="6187384"/>
                </a:lnTo>
                <a:lnTo>
                  <a:pt x="6592973" y="6512794"/>
                </a:lnTo>
                <a:lnTo>
                  <a:pt x="6929342" y="6512794"/>
                </a:lnTo>
                <a:close/>
                <a:moveTo>
                  <a:pt x="6929343" y="5822257"/>
                </a:moveTo>
                <a:lnTo>
                  <a:pt x="6592972" y="5822257"/>
                </a:lnTo>
                <a:lnTo>
                  <a:pt x="6592972" y="6172803"/>
                </a:lnTo>
                <a:lnTo>
                  <a:pt x="6929343" y="6172803"/>
                </a:lnTo>
                <a:close/>
                <a:moveTo>
                  <a:pt x="6929343" y="5457129"/>
                </a:moveTo>
                <a:lnTo>
                  <a:pt x="6592972" y="5457129"/>
                </a:lnTo>
                <a:lnTo>
                  <a:pt x="6592972" y="5807676"/>
                </a:lnTo>
                <a:lnTo>
                  <a:pt x="6929343" y="5807676"/>
                </a:lnTo>
                <a:close/>
                <a:moveTo>
                  <a:pt x="6929343" y="5092001"/>
                </a:moveTo>
                <a:lnTo>
                  <a:pt x="6592972" y="5092001"/>
                </a:lnTo>
                <a:lnTo>
                  <a:pt x="6592972" y="5442548"/>
                </a:lnTo>
                <a:lnTo>
                  <a:pt x="6929343" y="5442548"/>
                </a:lnTo>
                <a:close/>
                <a:moveTo>
                  <a:pt x="6929343" y="4726873"/>
                </a:moveTo>
                <a:lnTo>
                  <a:pt x="6592972" y="4726873"/>
                </a:lnTo>
                <a:lnTo>
                  <a:pt x="6592972" y="5077421"/>
                </a:lnTo>
                <a:lnTo>
                  <a:pt x="6929343" y="5077421"/>
                </a:lnTo>
                <a:close/>
                <a:moveTo>
                  <a:pt x="6929343" y="4361746"/>
                </a:moveTo>
                <a:lnTo>
                  <a:pt x="6592972" y="4361746"/>
                </a:lnTo>
                <a:lnTo>
                  <a:pt x="6592972" y="4712293"/>
                </a:lnTo>
                <a:lnTo>
                  <a:pt x="6929343" y="4712293"/>
                </a:lnTo>
                <a:close/>
                <a:moveTo>
                  <a:pt x="6929343" y="3996618"/>
                </a:moveTo>
                <a:lnTo>
                  <a:pt x="6592972" y="3996618"/>
                </a:lnTo>
                <a:lnTo>
                  <a:pt x="6592972" y="4347165"/>
                </a:lnTo>
                <a:lnTo>
                  <a:pt x="6929343" y="4347165"/>
                </a:lnTo>
                <a:close/>
                <a:moveTo>
                  <a:pt x="6929343" y="3631491"/>
                </a:moveTo>
                <a:lnTo>
                  <a:pt x="6592972" y="3631491"/>
                </a:lnTo>
                <a:lnTo>
                  <a:pt x="6592972" y="3982038"/>
                </a:lnTo>
                <a:lnTo>
                  <a:pt x="6929343" y="3982038"/>
                </a:lnTo>
                <a:close/>
                <a:moveTo>
                  <a:pt x="6929343" y="3266363"/>
                </a:moveTo>
                <a:lnTo>
                  <a:pt x="6592972" y="3266363"/>
                </a:lnTo>
                <a:lnTo>
                  <a:pt x="6592972" y="3616911"/>
                </a:lnTo>
                <a:lnTo>
                  <a:pt x="6929343" y="3616911"/>
                </a:lnTo>
                <a:close/>
                <a:moveTo>
                  <a:pt x="6929343" y="2901235"/>
                </a:moveTo>
                <a:lnTo>
                  <a:pt x="6592972" y="2901235"/>
                </a:lnTo>
                <a:lnTo>
                  <a:pt x="6592972" y="3251783"/>
                </a:lnTo>
                <a:lnTo>
                  <a:pt x="6929343" y="3251783"/>
                </a:lnTo>
                <a:close/>
                <a:moveTo>
                  <a:pt x="6929343" y="2536108"/>
                </a:moveTo>
                <a:lnTo>
                  <a:pt x="6592972" y="2536108"/>
                </a:lnTo>
                <a:lnTo>
                  <a:pt x="6592972" y="2886655"/>
                </a:lnTo>
                <a:lnTo>
                  <a:pt x="6929343" y="2886655"/>
                </a:lnTo>
                <a:close/>
                <a:moveTo>
                  <a:pt x="6929343" y="2170981"/>
                </a:moveTo>
                <a:lnTo>
                  <a:pt x="6592972" y="2170981"/>
                </a:lnTo>
                <a:lnTo>
                  <a:pt x="6592972" y="2521528"/>
                </a:lnTo>
                <a:lnTo>
                  <a:pt x="6929343" y="2521528"/>
                </a:lnTo>
                <a:close/>
                <a:moveTo>
                  <a:pt x="6929343" y="1805854"/>
                </a:moveTo>
                <a:lnTo>
                  <a:pt x="6592972" y="1805854"/>
                </a:lnTo>
                <a:lnTo>
                  <a:pt x="6592972" y="2156401"/>
                </a:lnTo>
                <a:lnTo>
                  <a:pt x="6929343" y="2156401"/>
                </a:lnTo>
                <a:close/>
                <a:moveTo>
                  <a:pt x="6929343" y="1440727"/>
                </a:moveTo>
                <a:lnTo>
                  <a:pt x="6592972" y="1440727"/>
                </a:lnTo>
                <a:lnTo>
                  <a:pt x="6592972" y="1791274"/>
                </a:lnTo>
                <a:lnTo>
                  <a:pt x="6929343" y="1791274"/>
                </a:lnTo>
                <a:close/>
                <a:moveTo>
                  <a:pt x="6929343" y="1075598"/>
                </a:moveTo>
                <a:lnTo>
                  <a:pt x="6592972" y="1075598"/>
                </a:lnTo>
                <a:lnTo>
                  <a:pt x="6592972" y="1426147"/>
                </a:lnTo>
                <a:lnTo>
                  <a:pt x="6929343" y="1426147"/>
                </a:lnTo>
                <a:close/>
                <a:moveTo>
                  <a:pt x="6929343" y="710474"/>
                </a:moveTo>
                <a:lnTo>
                  <a:pt x="6592972" y="710474"/>
                </a:lnTo>
                <a:lnTo>
                  <a:pt x="6592972" y="1061017"/>
                </a:lnTo>
                <a:lnTo>
                  <a:pt x="6929343" y="1061017"/>
                </a:lnTo>
                <a:close/>
                <a:moveTo>
                  <a:pt x="6929343" y="345347"/>
                </a:moveTo>
                <a:lnTo>
                  <a:pt x="6592974" y="345347"/>
                </a:lnTo>
                <a:lnTo>
                  <a:pt x="6592972" y="695894"/>
                </a:lnTo>
                <a:lnTo>
                  <a:pt x="6929343" y="695894"/>
                </a:lnTo>
                <a:close/>
                <a:moveTo>
                  <a:pt x="7119717" y="330767"/>
                </a:moveTo>
                <a:lnTo>
                  <a:pt x="7119717" y="345347"/>
                </a:lnTo>
                <a:lnTo>
                  <a:pt x="6944563" y="345347"/>
                </a:lnTo>
                <a:lnTo>
                  <a:pt x="6944563" y="695894"/>
                </a:lnTo>
                <a:lnTo>
                  <a:pt x="7119717" y="695894"/>
                </a:lnTo>
                <a:lnTo>
                  <a:pt x="7119717" y="710474"/>
                </a:lnTo>
                <a:lnTo>
                  <a:pt x="6944563" y="710474"/>
                </a:lnTo>
                <a:lnTo>
                  <a:pt x="6944563" y="1061017"/>
                </a:lnTo>
                <a:lnTo>
                  <a:pt x="7119717" y="1061017"/>
                </a:lnTo>
                <a:lnTo>
                  <a:pt x="7119717" y="1075598"/>
                </a:lnTo>
                <a:lnTo>
                  <a:pt x="6944563" y="1075598"/>
                </a:lnTo>
                <a:lnTo>
                  <a:pt x="6944563" y="1426147"/>
                </a:lnTo>
                <a:lnTo>
                  <a:pt x="7119717" y="1426147"/>
                </a:lnTo>
                <a:lnTo>
                  <a:pt x="7119717" y="1440727"/>
                </a:lnTo>
                <a:lnTo>
                  <a:pt x="6944563" y="1440727"/>
                </a:lnTo>
                <a:lnTo>
                  <a:pt x="6944563" y="1791274"/>
                </a:lnTo>
                <a:lnTo>
                  <a:pt x="7119717" y="1791274"/>
                </a:lnTo>
                <a:lnTo>
                  <a:pt x="7119717" y="1805854"/>
                </a:lnTo>
                <a:lnTo>
                  <a:pt x="6944563" y="1805854"/>
                </a:lnTo>
                <a:lnTo>
                  <a:pt x="6944563" y="2156401"/>
                </a:lnTo>
                <a:lnTo>
                  <a:pt x="7119717" y="2156401"/>
                </a:lnTo>
                <a:lnTo>
                  <a:pt x="7119717" y="2170981"/>
                </a:lnTo>
                <a:lnTo>
                  <a:pt x="6944563" y="2170981"/>
                </a:lnTo>
                <a:lnTo>
                  <a:pt x="6944563" y="2521528"/>
                </a:lnTo>
                <a:lnTo>
                  <a:pt x="7119717" y="2521528"/>
                </a:lnTo>
                <a:lnTo>
                  <a:pt x="7119717" y="2536108"/>
                </a:lnTo>
                <a:lnTo>
                  <a:pt x="6944563" y="2536108"/>
                </a:lnTo>
                <a:lnTo>
                  <a:pt x="6944563" y="2886655"/>
                </a:lnTo>
                <a:lnTo>
                  <a:pt x="7119717" y="2886655"/>
                </a:lnTo>
                <a:lnTo>
                  <a:pt x="7119717" y="2901235"/>
                </a:lnTo>
                <a:lnTo>
                  <a:pt x="6944563" y="2901235"/>
                </a:lnTo>
                <a:lnTo>
                  <a:pt x="6944563" y="3251783"/>
                </a:lnTo>
                <a:lnTo>
                  <a:pt x="7119717" y="3251783"/>
                </a:lnTo>
                <a:lnTo>
                  <a:pt x="7119717" y="3266363"/>
                </a:lnTo>
                <a:lnTo>
                  <a:pt x="6944563" y="3266363"/>
                </a:lnTo>
                <a:lnTo>
                  <a:pt x="6944563" y="3616911"/>
                </a:lnTo>
                <a:lnTo>
                  <a:pt x="7119717" y="3616911"/>
                </a:lnTo>
                <a:lnTo>
                  <a:pt x="7119717" y="3631491"/>
                </a:lnTo>
                <a:lnTo>
                  <a:pt x="6944563" y="3631491"/>
                </a:lnTo>
                <a:lnTo>
                  <a:pt x="6944563" y="3982038"/>
                </a:lnTo>
                <a:lnTo>
                  <a:pt x="7119717" y="3982038"/>
                </a:lnTo>
                <a:lnTo>
                  <a:pt x="7119717" y="3996618"/>
                </a:lnTo>
                <a:lnTo>
                  <a:pt x="6944563" y="3996618"/>
                </a:lnTo>
                <a:lnTo>
                  <a:pt x="6944563" y="4347165"/>
                </a:lnTo>
                <a:lnTo>
                  <a:pt x="7119717" y="4347165"/>
                </a:lnTo>
                <a:lnTo>
                  <a:pt x="7119717" y="4361746"/>
                </a:lnTo>
                <a:lnTo>
                  <a:pt x="6944563" y="4361746"/>
                </a:lnTo>
                <a:lnTo>
                  <a:pt x="6944563" y="4712293"/>
                </a:lnTo>
                <a:lnTo>
                  <a:pt x="7119717" y="4712293"/>
                </a:lnTo>
                <a:lnTo>
                  <a:pt x="7119717" y="4726873"/>
                </a:lnTo>
                <a:lnTo>
                  <a:pt x="6944563" y="4726873"/>
                </a:lnTo>
                <a:lnTo>
                  <a:pt x="6944563" y="5077421"/>
                </a:lnTo>
                <a:lnTo>
                  <a:pt x="7119717" y="5077421"/>
                </a:lnTo>
                <a:lnTo>
                  <a:pt x="7119717" y="5092001"/>
                </a:lnTo>
                <a:lnTo>
                  <a:pt x="6944563" y="5092001"/>
                </a:lnTo>
                <a:lnTo>
                  <a:pt x="6944563" y="5442548"/>
                </a:lnTo>
                <a:lnTo>
                  <a:pt x="7119717" y="5442548"/>
                </a:lnTo>
                <a:lnTo>
                  <a:pt x="7119717" y="5457129"/>
                </a:lnTo>
                <a:lnTo>
                  <a:pt x="6944563" y="5457129"/>
                </a:lnTo>
                <a:lnTo>
                  <a:pt x="6944563" y="5807676"/>
                </a:lnTo>
                <a:lnTo>
                  <a:pt x="7119717" y="5807676"/>
                </a:lnTo>
                <a:lnTo>
                  <a:pt x="7119717" y="5822257"/>
                </a:lnTo>
                <a:lnTo>
                  <a:pt x="6944563" y="5822257"/>
                </a:lnTo>
                <a:lnTo>
                  <a:pt x="6944563" y="6172803"/>
                </a:lnTo>
                <a:lnTo>
                  <a:pt x="7119717" y="6172803"/>
                </a:lnTo>
                <a:lnTo>
                  <a:pt x="7119717" y="6187384"/>
                </a:lnTo>
                <a:lnTo>
                  <a:pt x="6944563" y="6187384"/>
                </a:lnTo>
                <a:lnTo>
                  <a:pt x="6944563" y="6357302"/>
                </a:lnTo>
                <a:lnTo>
                  <a:pt x="6944562" y="6357302"/>
                </a:lnTo>
                <a:lnTo>
                  <a:pt x="6944562" y="6512794"/>
                </a:lnTo>
                <a:lnTo>
                  <a:pt x="7119716" y="6512794"/>
                </a:lnTo>
                <a:lnTo>
                  <a:pt x="7119716" y="6527374"/>
                </a:lnTo>
                <a:lnTo>
                  <a:pt x="6944562" y="6527374"/>
                </a:lnTo>
                <a:lnTo>
                  <a:pt x="6944562" y="6877921"/>
                </a:lnTo>
                <a:lnTo>
                  <a:pt x="7119716" y="6877921"/>
                </a:lnTo>
                <a:lnTo>
                  <a:pt x="7119716" y="6892501"/>
                </a:lnTo>
                <a:lnTo>
                  <a:pt x="6944562" y="6892501"/>
                </a:lnTo>
                <a:lnTo>
                  <a:pt x="6944562" y="7243044"/>
                </a:lnTo>
                <a:lnTo>
                  <a:pt x="7119716" y="7243044"/>
                </a:lnTo>
                <a:lnTo>
                  <a:pt x="7119716" y="7257625"/>
                </a:lnTo>
                <a:lnTo>
                  <a:pt x="6944562" y="7257625"/>
                </a:lnTo>
                <a:lnTo>
                  <a:pt x="6944562" y="7608174"/>
                </a:lnTo>
                <a:lnTo>
                  <a:pt x="7119716" y="7608174"/>
                </a:lnTo>
                <a:lnTo>
                  <a:pt x="7119716" y="7622754"/>
                </a:lnTo>
                <a:lnTo>
                  <a:pt x="6944562" y="7622754"/>
                </a:lnTo>
                <a:lnTo>
                  <a:pt x="6944562" y="7973301"/>
                </a:lnTo>
                <a:lnTo>
                  <a:pt x="7119716" y="7973301"/>
                </a:lnTo>
                <a:lnTo>
                  <a:pt x="7119716" y="7987881"/>
                </a:lnTo>
                <a:lnTo>
                  <a:pt x="6944562" y="7987881"/>
                </a:lnTo>
                <a:lnTo>
                  <a:pt x="6944562" y="8338428"/>
                </a:lnTo>
                <a:lnTo>
                  <a:pt x="7119716" y="8338428"/>
                </a:lnTo>
                <a:lnTo>
                  <a:pt x="7119716" y="8353008"/>
                </a:lnTo>
                <a:lnTo>
                  <a:pt x="6944562" y="8353008"/>
                </a:lnTo>
                <a:lnTo>
                  <a:pt x="6944562" y="8703555"/>
                </a:lnTo>
                <a:lnTo>
                  <a:pt x="7119716" y="8703555"/>
                </a:lnTo>
                <a:lnTo>
                  <a:pt x="7119716" y="8718135"/>
                </a:lnTo>
                <a:lnTo>
                  <a:pt x="6944562" y="8718135"/>
                </a:lnTo>
                <a:lnTo>
                  <a:pt x="6944562" y="9068682"/>
                </a:lnTo>
                <a:lnTo>
                  <a:pt x="7119716" y="9068682"/>
                </a:lnTo>
                <a:lnTo>
                  <a:pt x="7119716" y="9083262"/>
                </a:lnTo>
                <a:lnTo>
                  <a:pt x="6944562" y="9083262"/>
                </a:lnTo>
                <a:lnTo>
                  <a:pt x="6944562" y="9433810"/>
                </a:lnTo>
                <a:lnTo>
                  <a:pt x="7119716" y="9433810"/>
                </a:lnTo>
                <a:lnTo>
                  <a:pt x="7119716" y="9448390"/>
                </a:lnTo>
                <a:lnTo>
                  <a:pt x="6944562" y="9448390"/>
                </a:lnTo>
                <a:lnTo>
                  <a:pt x="6944562" y="9798938"/>
                </a:lnTo>
                <a:lnTo>
                  <a:pt x="7119716" y="9798938"/>
                </a:lnTo>
                <a:lnTo>
                  <a:pt x="7119716" y="9813518"/>
                </a:lnTo>
                <a:lnTo>
                  <a:pt x="6944562" y="9813518"/>
                </a:lnTo>
                <a:lnTo>
                  <a:pt x="6944562" y="10164065"/>
                </a:lnTo>
                <a:lnTo>
                  <a:pt x="7119716" y="10164065"/>
                </a:lnTo>
                <a:lnTo>
                  <a:pt x="7119716" y="10178645"/>
                </a:lnTo>
                <a:lnTo>
                  <a:pt x="6944562" y="10178645"/>
                </a:lnTo>
                <a:lnTo>
                  <a:pt x="6944562" y="10529192"/>
                </a:lnTo>
                <a:lnTo>
                  <a:pt x="7119716" y="10529192"/>
                </a:lnTo>
                <a:lnTo>
                  <a:pt x="7119716" y="10543773"/>
                </a:lnTo>
                <a:lnTo>
                  <a:pt x="6944562" y="10543773"/>
                </a:lnTo>
                <a:lnTo>
                  <a:pt x="6944562" y="10894320"/>
                </a:lnTo>
                <a:lnTo>
                  <a:pt x="7119716" y="10894320"/>
                </a:lnTo>
                <a:lnTo>
                  <a:pt x="7119716" y="10908900"/>
                </a:lnTo>
                <a:lnTo>
                  <a:pt x="6944562" y="10908900"/>
                </a:lnTo>
                <a:lnTo>
                  <a:pt x="6944562" y="11259448"/>
                </a:lnTo>
                <a:lnTo>
                  <a:pt x="7119716" y="11259448"/>
                </a:lnTo>
                <a:lnTo>
                  <a:pt x="7119716" y="11274028"/>
                </a:lnTo>
                <a:lnTo>
                  <a:pt x="6944562" y="11274028"/>
                </a:lnTo>
                <a:lnTo>
                  <a:pt x="6944562" y="11624575"/>
                </a:lnTo>
                <a:lnTo>
                  <a:pt x="7119716" y="11624575"/>
                </a:lnTo>
                <a:lnTo>
                  <a:pt x="7119716" y="11639156"/>
                </a:lnTo>
                <a:lnTo>
                  <a:pt x="6944562" y="11639156"/>
                </a:lnTo>
                <a:lnTo>
                  <a:pt x="6944562" y="11989703"/>
                </a:lnTo>
                <a:lnTo>
                  <a:pt x="7119716" y="11989703"/>
                </a:lnTo>
                <a:lnTo>
                  <a:pt x="7119716" y="12004284"/>
                </a:lnTo>
                <a:lnTo>
                  <a:pt x="6944562" y="12004284"/>
                </a:lnTo>
                <a:lnTo>
                  <a:pt x="6944562" y="12354830"/>
                </a:lnTo>
                <a:lnTo>
                  <a:pt x="7119716" y="12354830"/>
                </a:lnTo>
                <a:lnTo>
                  <a:pt x="7119716" y="12369411"/>
                </a:lnTo>
                <a:lnTo>
                  <a:pt x="6944562" y="12369411"/>
                </a:lnTo>
                <a:lnTo>
                  <a:pt x="6944562" y="12539329"/>
                </a:lnTo>
                <a:lnTo>
                  <a:pt x="6929342" y="12539329"/>
                </a:lnTo>
                <a:lnTo>
                  <a:pt x="6929342" y="12369411"/>
                </a:lnTo>
                <a:lnTo>
                  <a:pt x="6592971" y="12369411"/>
                </a:lnTo>
                <a:lnTo>
                  <a:pt x="6592971" y="12539329"/>
                </a:lnTo>
                <a:lnTo>
                  <a:pt x="6577751" y="12539329"/>
                </a:lnTo>
                <a:lnTo>
                  <a:pt x="6577751" y="12369411"/>
                </a:lnTo>
                <a:lnTo>
                  <a:pt x="6241382" y="12369411"/>
                </a:lnTo>
                <a:lnTo>
                  <a:pt x="6241382" y="12539329"/>
                </a:lnTo>
                <a:lnTo>
                  <a:pt x="6226162" y="12539329"/>
                </a:lnTo>
                <a:lnTo>
                  <a:pt x="6226162" y="12369411"/>
                </a:lnTo>
                <a:lnTo>
                  <a:pt x="5889793" y="12369412"/>
                </a:lnTo>
                <a:lnTo>
                  <a:pt x="5889793" y="12539329"/>
                </a:lnTo>
                <a:lnTo>
                  <a:pt x="5874573" y="12539329"/>
                </a:lnTo>
                <a:lnTo>
                  <a:pt x="5874573" y="12369412"/>
                </a:lnTo>
                <a:lnTo>
                  <a:pt x="5538203" y="12369412"/>
                </a:lnTo>
                <a:lnTo>
                  <a:pt x="5538203" y="12539329"/>
                </a:lnTo>
                <a:lnTo>
                  <a:pt x="5522983" y="12539329"/>
                </a:lnTo>
                <a:lnTo>
                  <a:pt x="5522983" y="12369412"/>
                </a:lnTo>
                <a:lnTo>
                  <a:pt x="5186613" y="12369412"/>
                </a:lnTo>
                <a:lnTo>
                  <a:pt x="5186613" y="12539329"/>
                </a:lnTo>
                <a:lnTo>
                  <a:pt x="5171393" y="12539329"/>
                </a:lnTo>
                <a:lnTo>
                  <a:pt x="5171393" y="12369412"/>
                </a:lnTo>
                <a:lnTo>
                  <a:pt x="4835023" y="12369410"/>
                </a:lnTo>
                <a:lnTo>
                  <a:pt x="4835023" y="12539329"/>
                </a:lnTo>
                <a:lnTo>
                  <a:pt x="4819803" y="12539329"/>
                </a:lnTo>
                <a:lnTo>
                  <a:pt x="4819803" y="12369410"/>
                </a:lnTo>
                <a:lnTo>
                  <a:pt x="4483433" y="12369410"/>
                </a:lnTo>
                <a:lnTo>
                  <a:pt x="4483433" y="12539329"/>
                </a:lnTo>
                <a:lnTo>
                  <a:pt x="4468213" y="12539329"/>
                </a:lnTo>
                <a:lnTo>
                  <a:pt x="4468213" y="12369410"/>
                </a:lnTo>
                <a:lnTo>
                  <a:pt x="4131843" y="12369410"/>
                </a:lnTo>
                <a:lnTo>
                  <a:pt x="4131843" y="12539329"/>
                </a:lnTo>
                <a:lnTo>
                  <a:pt x="4116623" y="12539329"/>
                </a:lnTo>
                <a:lnTo>
                  <a:pt x="4116623" y="12369410"/>
                </a:lnTo>
                <a:lnTo>
                  <a:pt x="3780250" y="12369410"/>
                </a:lnTo>
                <a:lnTo>
                  <a:pt x="3780250" y="12539329"/>
                </a:lnTo>
                <a:lnTo>
                  <a:pt x="3765030" y="12539329"/>
                </a:lnTo>
                <a:lnTo>
                  <a:pt x="3765030" y="12369410"/>
                </a:lnTo>
                <a:lnTo>
                  <a:pt x="3586162" y="12369410"/>
                </a:lnTo>
                <a:lnTo>
                  <a:pt x="3586162" y="12369411"/>
                </a:lnTo>
                <a:lnTo>
                  <a:pt x="3411008" y="12369411"/>
                </a:lnTo>
                <a:lnTo>
                  <a:pt x="3411008" y="12539329"/>
                </a:lnTo>
                <a:lnTo>
                  <a:pt x="3395788" y="12539329"/>
                </a:lnTo>
                <a:lnTo>
                  <a:pt x="3395788" y="12369411"/>
                </a:lnTo>
                <a:lnTo>
                  <a:pt x="3059418" y="12369411"/>
                </a:lnTo>
                <a:lnTo>
                  <a:pt x="3059418" y="12539329"/>
                </a:lnTo>
                <a:lnTo>
                  <a:pt x="3044198" y="12539329"/>
                </a:lnTo>
                <a:lnTo>
                  <a:pt x="3044198" y="12369411"/>
                </a:lnTo>
                <a:lnTo>
                  <a:pt x="2707828" y="12369411"/>
                </a:lnTo>
                <a:lnTo>
                  <a:pt x="2707828" y="12539329"/>
                </a:lnTo>
                <a:lnTo>
                  <a:pt x="2692608" y="12539329"/>
                </a:lnTo>
                <a:lnTo>
                  <a:pt x="2692608" y="12369411"/>
                </a:lnTo>
                <a:lnTo>
                  <a:pt x="2356239" y="12369412"/>
                </a:lnTo>
                <a:lnTo>
                  <a:pt x="2356239" y="12539329"/>
                </a:lnTo>
                <a:lnTo>
                  <a:pt x="2341019" y="12539329"/>
                </a:lnTo>
                <a:lnTo>
                  <a:pt x="2341019" y="12369412"/>
                </a:lnTo>
                <a:lnTo>
                  <a:pt x="2004649" y="12369412"/>
                </a:lnTo>
                <a:lnTo>
                  <a:pt x="2004649" y="12539329"/>
                </a:lnTo>
                <a:lnTo>
                  <a:pt x="1989429" y="12539329"/>
                </a:lnTo>
                <a:lnTo>
                  <a:pt x="1989429" y="12369412"/>
                </a:lnTo>
                <a:lnTo>
                  <a:pt x="1653059" y="12369412"/>
                </a:lnTo>
                <a:lnTo>
                  <a:pt x="1653059" y="12539329"/>
                </a:lnTo>
                <a:lnTo>
                  <a:pt x="1637839" y="12539329"/>
                </a:lnTo>
                <a:lnTo>
                  <a:pt x="1637839" y="12369412"/>
                </a:lnTo>
                <a:lnTo>
                  <a:pt x="1301469" y="12369410"/>
                </a:lnTo>
                <a:lnTo>
                  <a:pt x="1301469" y="12539329"/>
                </a:lnTo>
                <a:lnTo>
                  <a:pt x="1286249" y="12539329"/>
                </a:lnTo>
                <a:lnTo>
                  <a:pt x="1286249" y="12369410"/>
                </a:lnTo>
                <a:lnTo>
                  <a:pt x="949879" y="12369410"/>
                </a:lnTo>
                <a:lnTo>
                  <a:pt x="949879" y="12539329"/>
                </a:lnTo>
                <a:lnTo>
                  <a:pt x="934659" y="12539329"/>
                </a:lnTo>
                <a:lnTo>
                  <a:pt x="934659" y="12369410"/>
                </a:lnTo>
                <a:lnTo>
                  <a:pt x="598290" y="12369410"/>
                </a:lnTo>
                <a:lnTo>
                  <a:pt x="598290" y="12539329"/>
                </a:lnTo>
                <a:lnTo>
                  <a:pt x="583070" y="12539329"/>
                </a:lnTo>
                <a:lnTo>
                  <a:pt x="583070" y="12369410"/>
                </a:lnTo>
                <a:lnTo>
                  <a:pt x="246697" y="12369410"/>
                </a:lnTo>
                <a:lnTo>
                  <a:pt x="246697" y="12539329"/>
                </a:lnTo>
                <a:lnTo>
                  <a:pt x="231477" y="12539329"/>
                </a:lnTo>
                <a:lnTo>
                  <a:pt x="231477" y="12369410"/>
                </a:lnTo>
                <a:lnTo>
                  <a:pt x="0" y="12369410"/>
                </a:lnTo>
                <a:lnTo>
                  <a:pt x="0" y="12354830"/>
                </a:lnTo>
                <a:lnTo>
                  <a:pt x="231477" y="12354830"/>
                </a:lnTo>
                <a:lnTo>
                  <a:pt x="231477" y="12004282"/>
                </a:lnTo>
                <a:lnTo>
                  <a:pt x="0" y="12004282"/>
                </a:lnTo>
                <a:lnTo>
                  <a:pt x="0" y="11989703"/>
                </a:lnTo>
                <a:lnTo>
                  <a:pt x="231477" y="11989703"/>
                </a:lnTo>
                <a:lnTo>
                  <a:pt x="231477" y="11639155"/>
                </a:lnTo>
                <a:lnTo>
                  <a:pt x="0" y="11639155"/>
                </a:lnTo>
                <a:lnTo>
                  <a:pt x="0" y="11624575"/>
                </a:lnTo>
                <a:lnTo>
                  <a:pt x="231477" y="11624575"/>
                </a:lnTo>
                <a:lnTo>
                  <a:pt x="231477" y="11274028"/>
                </a:lnTo>
                <a:lnTo>
                  <a:pt x="0" y="11274028"/>
                </a:lnTo>
                <a:lnTo>
                  <a:pt x="0" y="11259448"/>
                </a:lnTo>
                <a:lnTo>
                  <a:pt x="231477" y="11259448"/>
                </a:lnTo>
                <a:lnTo>
                  <a:pt x="231477" y="10908900"/>
                </a:lnTo>
                <a:lnTo>
                  <a:pt x="0" y="10908900"/>
                </a:lnTo>
                <a:lnTo>
                  <a:pt x="0" y="10894320"/>
                </a:lnTo>
                <a:lnTo>
                  <a:pt x="231477" y="10894320"/>
                </a:lnTo>
                <a:lnTo>
                  <a:pt x="231477" y="10543772"/>
                </a:lnTo>
                <a:lnTo>
                  <a:pt x="0" y="10543772"/>
                </a:lnTo>
                <a:lnTo>
                  <a:pt x="0" y="10529192"/>
                </a:lnTo>
                <a:lnTo>
                  <a:pt x="231477" y="10529192"/>
                </a:lnTo>
                <a:lnTo>
                  <a:pt x="231477" y="10178645"/>
                </a:lnTo>
                <a:lnTo>
                  <a:pt x="0" y="10178645"/>
                </a:lnTo>
                <a:lnTo>
                  <a:pt x="0" y="10164065"/>
                </a:lnTo>
                <a:lnTo>
                  <a:pt x="231477" y="10164065"/>
                </a:lnTo>
                <a:lnTo>
                  <a:pt x="231477" y="9813518"/>
                </a:lnTo>
                <a:lnTo>
                  <a:pt x="0" y="9813518"/>
                </a:lnTo>
                <a:lnTo>
                  <a:pt x="0" y="9798938"/>
                </a:lnTo>
                <a:lnTo>
                  <a:pt x="231477" y="9798938"/>
                </a:lnTo>
                <a:lnTo>
                  <a:pt x="231477" y="9448390"/>
                </a:lnTo>
                <a:lnTo>
                  <a:pt x="0" y="9448390"/>
                </a:lnTo>
                <a:lnTo>
                  <a:pt x="0" y="9433810"/>
                </a:lnTo>
                <a:lnTo>
                  <a:pt x="231477" y="9433810"/>
                </a:lnTo>
                <a:lnTo>
                  <a:pt x="231477" y="9083262"/>
                </a:lnTo>
                <a:lnTo>
                  <a:pt x="0" y="9083262"/>
                </a:lnTo>
                <a:lnTo>
                  <a:pt x="0" y="9068682"/>
                </a:lnTo>
                <a:lnTo>
                  <a:pt x="231477" y="9068682"/>
                </a:lnTo>
                <a:lnTo>
                  <a:pt x="231477" y="8718135"/>
                </a:lnTo>
                <a:lnTo>
                  <a:pt x="0" y="8718135"/>
                </a:lnTo>
                <a:lnTo>
                  <a:pt x="0" y="8703555"/>
                </a:lnTo>
                <a:lnTo>
                  <a:pt x="231477" y="8703555"/>
                </a:lnTo>
                <a:lnTo>
                  <a:pt x="231477" y="8353008"/>
                </a:lnTo>
                <a:lnTo>
                  <a:pt x="0" y="8353008"/>
                </a:lnTo>
                <a:lnTo>
                  <a:pt x="0" y="8338428"/>
                </a:lnTo>
                <a:lnTo>
                  <a:pt x="231477" y="8338428"/>
                </a:lnTo>
                <a:lnTo>
                  <a:pt x="231477" y="7987881"/>
                </a:lnTo>
                <a:lnTo>
                  <a:pt x="0" y="7987881"/>
                </a:lnTo>
                <a:lnTo>
                  <a:pt x="0" y="7973301"/>
                </a:lnTo>
                <a:lnTo>
                  <a:pt x="231477" y="7973301"/>
                </a:lnTo>
                <a:lnTo>
                  <a:pt x="231477" y="7622754"/>
                </a:lnTo>
                <a:lnTo>
                  <a:pt x="0" y="7622754"/>
                </a:lnTo>
                <a:lnTo>
                  <a:pt x="0" y="7608174"/>
                </a:lnTo>
                <a:lnTo>
                  <a:pt x="231477" y="7608174"/>
                </a:lnTo>
                <a:lnTo>
                  <a:pt x="231477" y="7257625"/>
                </a:lnTo>
                <a:lnTo>
                  <a:pt x="0" y="7257625"/>
                </a:lnTo>
                <a:lnTo>
                  <a:pt x="0" y="7243044"/>
                </a:lnTo>
                <a:lnTo>
                  <a:pt x="231477" y="7243044"/>
                </a:lnTo>
                <a:lnTo>
                  <a:pt x="231477" y="6892501"/>
                </a:lnTo>
                <a:lnTo>
                  <a:pt x="0" y="6892501"/>
                </a:lnTo>
                <a:lnTo>
                  <a:pt x="0" y="6877920"/>
                </a:lnTo>
                <a:lnTo>
                  <a:pt x="231477" y="6877920"/>
                </a:lnTo>
                <a:lnTo>
                  <a:pt x="231477" y="6527374"/>
                </a:lnTo>
                <a:lnTo>
                  <a:pt x="0" y="6527374"/>
                </a:lnTo>
                <a:lnTo>
                  <a:pt x="0" y="6512794"/>
                </a:lnTo>
                <a:lnTo>
                  <a:pt x="231477" y="6512794"/>
                </a:lnTo>
                <a:lnTo>
                  <a:pt x="231477" y="6187383"/>
                </a:lnTo>
                <a:lnTo>
                  <a:pt x="1" y="6187383"/>
                </a:lnTo>
                <a:lnTo>
                  <a:pt x="1" y="6172803"/>
                </a:lnTo>
                <a:lnTo>
                  <a:pt x="231478" y="6172803"/>
                </a:lnTo>
                <a:lnTo>
                  <a:pt x="231478" y="5822255"/>
                </a:lnTo>
                <a:lnTo>
                  <a:pt x="1" y="5822255"/>
                </a:lnTo>
                <a:lnTo>
                  <a:pt x="1" y="5807676"/>
                </a:lnTo>
                <a:lnTo>
                  <a:pt x="231478" y="5807676"/>
                </a:lnTo>
                <a:lnTo>
                  <a:pt x="231478" y="5457129"/>
                </a:lnTo>
                <a:lnTo>
                  <a:pt x="1" y="5457129"/>
                </a:lnTo>
                <a:lnTo>
                  <a:pt x="1" y="5442548"/>
                </a:lnTo>
                <a:lnTo>
                  <a:pt x="231478" y="5442548"/>
                </a:lnTo>
                <a:lnTo>
                  <a:pt x="231478" y="5092001"/>
                </a:lnTo>
                <a:lnTo>
                  <a:pt x="1" y="5092001"/>
                </a:lnTo>
                <a:lnTo>
                  <a:pt x="1" y="5077421"/>
                </a:lnTo>
                <a:lnTo>
                  <a:pt x="231478" y="5077421"/>
                </a:lnTo>
                <a:lnTo>
                  <a:pt x="231478" y="4726873"/>
                </a:lnTo>
                <a:lnTo>
                  <a:pt x="1" y="4726873"/>
                </a:lnTo>
                <a:lnTo>
                  <a:pt x="1" y="4712293"/>
                </a:lnTo>
                <a:lnTo>
                  <a:pt x="231478" y="4712293"/>
                </a:lnTo>
                <a:lnTo>
                  <a:pt x="231478" y="4361745"/>
                </a:lnTo>
                <a:lnTo>
                  <a:pt x="1" y="4361745"/>
                </a:lnTo>
                <a:lnTo>
                  <a:pt x="1" y="4347165"/>
                </a:lnTo>
                <a:lnTo>
                  <a:pt x="231478" y="4347165"/>
                </a:lnTo>
                <a:lnTo>
                  <a:pt x="231478" y="3996618"/>
                </a:lnTo>
                <a:lnTo>
                  <a:pt x="1" y="3996618"/>
                </a:lnTo>
                <a:lnTo>
                  <a:pt x="1" y="3982038"/>
                </a:lnTo>
                <a:lnTo>
                  <a:pt x="231478" y="3982038"/>
                </a:lnTo>
                <a:lnTo>
                  <a:pt x="231478" y="3631491"/>
                </a:lnTo>
                <a:lnTo>
                  <a:pt x="1" y="3631491"/>
                </a:lnTo>
                <a:lnTo>
                  <a:pt x="1" y="3616911"/>
                </a:lnTo>
                <a:lnTo>
                  <a:pt x="231478" y="3616911"/>
                </a:lnTo>
                <a:lnTo>
                  <a:pt x="231478" y="3266363"/>
                </a:lnTo>
                <a:lnTo>
                  <a:pt x="1" y="3266363"/>
                </a:lnTo>
                <a:lnTo>
                  <a:pt x="1" y="3251783"/>
                </a:lnTo>
                <a:lnTo>
                  <a:pt x="231478" y="3251783"/>
                </a:lnTo>
                <a:lnTo>
                  <a:pt x="231478" y="2901235"/>
                </a:lnTo>
                <a:lnTo>
                  <a:pt x="1" y="2901235"/>
                </a:lnTo>
                <a:lnTo>
                  <a:pt x="1" y="2886655"/>
                </a:lnTo>
                <a:lnTo>
                  <a:pt x="231478" y="2886655"/>
                </a:lnTo>
                <a:lnTo>
                  <a:pt x="231478" y="2536108"/>
                </a:lnTo>
                <a:lnTo>
                  <a:pt x="1" y="2536108"/>
                </a:lnTo>
                <a:lnTo>
                  <a:pt x="1" y="2521528"/>
                </a:lnTo>
                <a:lnTo>
                  <a:pt x="231478" y="2521528"/>
                </a:lnTo>
                <a:lnTo>
                  <a:pt x="231478" y="2170981"/>
                </a:lnTo>
                <a:lnTo>
                  <a:pt x="1" y="2170981"/>
                </a:lnTo>
                <a:lnTo>
                  <a:pt x="1" y="2156401"/>
                </a:lnTo>
                <a:lnTo>
                  <a:pt x="231478" y="2156401"/>
                </a:lnTo>
                <a:lnTo>
                  <a:pt x="231478" y="1805854"/>
                </a:lnTo>
                <a:lnTo>
                  <a:pt x="1" y="1805854"/>
                </a:lnTo>
                <a:lnTo>
                  <a:pt x="1" y="1791274"/>
                </a:lnTo>
                <a:lnTo>
                  <a:pt x="231478" y="1791274"/>
                </a:lnTo>
                <a:lnTo>
                  <a:pt x="231478" y="1440727"/>
                </a:lnTo>
                <a:lnTo>
                  <a:pt x="1" y="1440727"/>
                </a:lnTo>
                <a:lnTo>
                  <a:pt x="1" y="1426147"/>
                </a:lnTo>
                <a:lnTo>
                  <a:pt x="231478" y="1426147"/>
                </a:lnTo>
                <a:lnTo>
                  <a:pt x="231478" y="1075598"/>
                </a:lnTo>
                <a:lnTo>
                  <a:pt x="1" y="1075598"/>
                </a:lnTo>
                <a:lnTo>
                  <a:pt x="1" y="1061017"/>
                </a:lnTo>
                <a:lnTo>
                  <a:pt x="231478" y="1061017"/>
                </a:lnTo>
                <a:lnTo>
                  <a:pt x="231478" y="710474"/>
                </a:lnTo>
                <a:lnTo>
                  <a:pt x="1" y="710474"/>
                </a:lnTo>
                <a:lnTo>
                  <a:pt x="1" y="695893"/>
                </a:lnTo>
                <a:lnTo>
                  <a:pt x="231478" y="695893"/>
                </a:lnTo>
                <a:lnTo>
                  <a:pt x="231478" y="345347"/>
                </a:lnTo>
                <a:lnTo>
                  <a:pt x="1" y="345347"/>
                </a:lnTo>
                <a:lnTo>
                  <a:pt x="1" y="330767"/>
                </a:lnTo>
                <a:lnTo>
                  <a:pt x="231478" y="330767"/>
                </a:lnTo>
                <a:lnTo>
                  <a:pt x="231478" y="0"/>
                </a:lnTo>
                <a:lnTo>
                  <a:pt x="246698" y="0"/>
                </a:lnTo>
                <a:lnTo>
                  <a:pt x="246698" y="330767"/>
                </a:lnTo>
                <a:lnTo>
                  <a:pt x="583071" y="330767"/>
                </a:lnTo>
                <a:lnTo>
                  <a:pt x="583071" y="0"/>
                </a:lnTo>
                <a:lnTo>
                  <a:pt x="598291" y="0"/>
                </a:lnTo>
                <a:lnTo>
                  <a:pt x="598291" y="330767"/>
                </a:lnTo>
                <a:lnTo>
                  <a:pt x="934660" y="330767"/>
                </a:lnTo>
                <a:lnTo>
                  <a:pt x="934660" y="0"/>
                </a:lnTo>
                <a:lnTo>
                  <a:pt x="949880" y="0"/>
                </a:lnTo>
                <a:lnTo>
                  <a:pt x="949880" y="330767"/>
                </a:lnTo>
                <a:lnTo>
                  <a:pt x="1286250" y="330767"/>
                </a:lnTo>
                <a:lnTo>
                  <a:pt x="1286250" y="0"/>
                </a:lnTo>
                <a:lnTo>
                  <a:pt x="1301470" y="0"/>
                </a:lnTo>
                <a:lnTo>
                  <a:pt x="1301470" y="330767"/>
                </a:lnTo>
                <a:lnTo>
                  <a:pt x="1637840" y="330767"/>
                </a:lnTo>
                <a:lnTo>
                  <a:pt x="1637840" y="0"/>
                </a:lnTo>
                <a:lnTo>
                  <a:pt x="1653060" y="0"/>
                </a:lnTo>
                <a:lnTo>
                  <a:pt x="1653060" y="330767"/>
                </a:lnTo>
                <a:lnTo>
                  <a:pt x="1989430" y="330767"/>
                </a:lnTo>
                <a:lnTo>
                  <a:pt x="1989430" y="0"/>
                </a:lnTo>
                <a:lnTo>
                  <a:pt x="2004650" y="0"/>
                </a:lnTo>
                <a:lnTo>
                  <a:pt x="2004650" y="330767"/>
                </a:lnTo>
                <a:lnTo>
                  <a:pt x="2341021" y="330767"/>
                </a:lnTo>
                <a:lnTo>
                  <a:pt x="2341021" y="0"/>
                </a:lnTo>
                <a:lnTo>
                  <a:pt x="2356240" y="0"/>
                </a:lnTo>
                <a:lnTo>
                  <a:pt x="2356240" y="330767"/>
                </a:lnTo>
                <a:lnTo>
                  <a:pt x="2692610" y="330767"/>
                </a:lnTo>
                <a:lnTo>
                  <a:pt x="2692610" y="0"/>
                </a:lnTo>
                <a:lnTo>
                  <a:pt x="2707830" y="0"/>
                </a:lnTo>
                <a:lnTo>
                  <a:pt x="2707830" y="330767"/>
                </a:lnTo>
                <a:lnTo>
                  <a:pt x="3044200" y="330767"/>
                </a:lnTo>
                <a:lnTo>
                  <a:pt x="3044200" y="0"/>
                </a:lnTo>
                <a:lnTo>
                  <a:pt x="3059420" y="0"/>
                </a:lnTo>
                <a:lnTo>
                  <a:pt x="3059420" y="330767"/>
                </a:lnTo>
                <a:lnTo>
                  <a:pt x="3395790" y="330767"/>
                </a:lnTo>
                <a:lnTo>
                  <a:pt x="3395790" y="0"/>
                </a:lnTo>
                <a:lnTo>
                  <a:pt x="3411010" y="0"/>
                </a:lnTo>
                <a:lnTo>
                  <a:pt x="3411010" y="330767"/>
                </a:lnTo>
                <a:lnTo>
                  <a:pt x="3586163" y="330767"/>
                </a:lnTo>
                <a:lnTo>
                  <a:pt x="3765031" y="330767"/>
                </a:lnTo>
                <a:lnTo>
                  <a:pt x="3765031" y="0"/>
                </a:lnTo>
                <a:lnTo>
                  <a:pt x="3780252" y="0"/>
                </a:lnTo>
                <a:lnTo>
                  <a:pt x="3780252" y="330767"/>
                </a:lnTo>
                <a:lnTo>
                  <a:pt x="4116624" y="330767"/>
                </a:lnTo>
                <a:lnTo>
                  <a:pt x="4116624" y="0"/>
                </a:lnTo>
                <a:lnTo>
                  <a:pt x="4131845" y="0"/>
                </a:lnTo>
                <a:lnTo>
                  <a:pt x="4131845" y="330767"/>
                </a:lnTo>
                <a:lnTo>
                  <a:pt x="4468214" y="330767"/>
                </a:lnTo>
                <a:lnTo>
                  <a:pt x="4468214" y="0"/>
                </a:lnTo>
                <a:lnTo>
                  <a:pt x="4483434" y="0"/>
                </a:lnTo>
                <a:lnTo>
                  <a:pt x="4483434" y="330767"/>
                </a:lnTo>
                <a:lnTo>
                  <a:pt x="4819804" y="330767"/>
                </a:lnTo>
                <a:lnTo>
                  <a:pt x="4819804" y="0"/>
                </a:lnTo>
                <a:lnTo>
                  <a:pt x="4835024" y="0"/>
                </a:lnTo>
                <a:lnTo>
                  <a:pt x="4835024" y="330767"/>
                </a:lnTo>
                <a:lnTo>
                  <a:pt x="5171394" y="330767"/>
                </a:lnTo>
                <a:lnTo>
                  <a:pt x="5171394" y="0"/>
                </a:lnTo>
                <a:lnTo>
                  <a:pt x="5186614" y="0"/>
                </a:lnTo>
                <a:lnTo>
                  <a:pt x="5186614" y="330767"/>
                </a:lnTo>
                <a:lnTo>
                  <a:pt x="5522984" y="330767"/>
                </a:lnTo>
                <a:lnTo>
                  <a:pt x="5522984" y="0"/>
                </a:lnTo>
                <a:lnTo>
                  <a:pt x="5538204" y="0"/>
                </a:lnTo>
                <a:lnTo>
                  <a:pt x="5538204" y="330767"/>
                </a:lnTo>
                <a:lnTo>
                  <a:pt x="5874574" y="330767"/>
                </a:lnTo>
                <a:lnTo>
                  <a:pt x="5874574" y="0"/>
                </a:lnTo>
                <a:lnTo>
                  <a:pt x="5889794" y="0"/>
                </a:lnTo>
                <a:lnTo>
                  <a:pt x="5889794" y="330767"/>
                </a:lnTo>
                <a:lnTo>
                  <a:pt x="6226164" y="330767"/>
                </a:lnTo>
                <a:lnTo>
                  <a:pt x="6226164" y="0"/>
                </a:lnTo>
                <a:lnTo>
                  <a:pt x="6241384" y="0"/>
                </a:lnTo>
                <a:lnTo>
                  <a:pt x="6241384" y="330767"/>
                </a:lnTo>
                <a:lnTo>
                  <a:pt x="6577753" y="330767"/>
                </a:lnTo>
                <a:lnTo>
                  <a:pt x="6577753" y="0"/>
                </a:lnTo>
                <a:lnTo>
                  <a:pt x="6592974" y="0"/>
                </a:lnTo>
                <a:lnTo>
                  <a:pt x="6592974" y="330767"/>
                </a:lnTo>
                <a:lnTo>
                  <a:pt x="6929343" y="330767"/>
                </a:lnTo>
                <a:lnTo>
                  <a:pt x="6929343" y="0"/>
                </a:lnTo>
                <a:lnTo>
                  <a:pt x="6944563" y="0"/>
                </a:lnTo>
                <a:lnTo>
                  <a:pt x="6944563" y="330767"/>
                </a:lnTo>
                <a:close/>
              </a:path>
            </a:pathLst>
          </a:custGeom>
          <a:solidFill>
            <a:schemeClr val="accent1"/>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grpSp>
        <p:nvGrpSpPr>
          <p:cNvPr id="274" name="Google Shape;274;p19"/>
          <p:cNvGrpSpPr/>
          <p:nvPr/>
        </p:nvGrpSpPr>
        <p:grpSpPr>
          <a:xfrm>
            <a:off x="5614964" y="5391461"/>
            <a:ext cx="6677447" cy="1466527"/>
            <a:chOff x="-2474" y="4177944"/>
            <a:chExt cx="12202937" cy="2680057"/>
          </a:xfrm>
        </p:grpSpPr>
        <p:sp>
          <p:nvSpPr>
            <p:cNvPr id="275" name="Google Shape;275;p19"/>
            <p:cNvSpPr/>
            <p:nvPr/>
          </p:nvSpPr>
          <p:spPr>
            <a:xfrm>
              <a:off x="7648" y="4177944"/>
              <a:ext cx="12192815" cy="2612324"/>
            </a:xfrm>
            <a:custGeom>
              <a:avLst/>
              <a:gdLst/>
              <a:ahLst/>
              <a:cxnLst/>
              <a:rect l="l" t="t" r="r" b="b"/>
              <a:pathLst>
                <a:path w="12192815" h="2612324" extrusionOk="0">
                  <a:moveTo>
                    <a:pt x="8377369" y="2611819"/>
                  </a:moveTo>
                  <a:lnTo>
                    <a:pt x="6844815" y="2611819"/>
                  </a:lnTo>
                  <a:lnTo>
                    <a:pt x="6166878" y="2611819"/>
                  </a:lnTo>
                  <a:lnTo>
                    <a:pt x="5525418" y="2611819"/>
                  </a:lnTo>
                  <a:lnTo>
                    <a:pt x="4865674" y="2611819"/>
                  </a:lnTo>
                  <a:lnTo>
                    <a:pt x="4210275" y="2611819"/>
                  </a:lnTo>
                  <a:lnTo>
                    <a:pt x="3550622" y="2611819"/>
                  </a:lnTo>
                  <a:lnTo>
                    <a:pt x="2922648" y="2611819"/>
                  </a:lnTo>
                  <a:lnTo>
                    <a:pt x="2240366" y="2611819"/>
                  </a:lnTo>
                  <a:lnTo>
                    <a:pt x="1580713" y="2611819"/>
                  </a:lnTo>
                  <a:lnTo>
                    <a:pt x="926038" y="2609104"/>
                  </a:lnTo>
                  <a:lnTo>
                    <a:pt x="266385" y="2609104"/>
                  </a:lnTo>
                  <a:cubicBezTo>
                    <a:pt x="189902" y="2609104"/>
                    <a:pt x="113329" y="2609738"/>
                    <a:pt x="36846" y="2608199"/>
                  </a:cubicBezTo>
                  <a:cubicBezTo>
                    <a:pt x="24445" y="2608199"/>
                    <a:pt x="12226" y="2597518"/>
                    <a:pt x="7" y="2591816"/>
                  </a:cubicBezTo>
                  <a:cubicBezTo>
                    <a:pt x="6893" y="2581824"/>
                    <a:pt x="14326" y="2572211"/>
                    <a:pt x="22273" y="2563033"/>
                  </a:cubicBezTo>
                  <a:cubicBezTo>
                    <a:pt x="49427" y="2535065"/>
                    <a:pt x="75947" y="2507097"/>
                    <a:pt x="103734" y="2480486"/>
                  </a:cubicBezTo>
                  <a:cubicBezTo>
                    <a:pt x="112785" y="2471435"/>
                    <a:pt x="126091" y="2461117"/>
                    <a:pt x="137224" y="2461388"/>
                  </a:cubicBezTo>
                  <a:cubicBezTo>
                    <a:pt x="184471" y="2462383"/>
                    <a:pt x="231990" y="2472883"/>
                    <a:pt x="278513" y="2469263"/>
                  </a:cubicBezTo>
                  <a:cubicBezTo>
                    <a:pt x="345402" y="2464284"/>
                    <a:pt x="417812" y="2462565"/>
                    <a:pt x="476011" y="2435411"/>
                  </a:cubicBezTo>
                  <a:cubicBezTo>
                    <a:pt x="538736" y="2406266"/>
                    <a:pt x="596392" y="2406628"/>
                    <a:pt x="657036" y="2419481"/>
                  </a:cubicBezTo>
                  <a:cubicBezTo>
                    <a:pt x="711977" y="2431157"/>
                    <a:pt x="765650" y="2433601"/>
                    <a:pt x="818238" y="2417127"/>
                  </a:cubicBezTo>
                  <a:cubicBezTo>
                    <a:pt x="836340" y="2411425"/>
                    <a:pt x="850551" y="2391422"/>
                    <a:pt x="867929" y="2380289"/>
                  </a:cubicBezTo>
                  <a:cubicBezTo>
                    <a:pt x="888566" y="2366984"/>
                    <a:pt x="909474" y="2350601"/>
                    <a:pt x="932464" y="2345442"/>
                  </a:cubicBezTo>
                  <a:cubicBezTo>
                    <a:pt x="992565" y="2332046"/>
                    <a:pt x="1055199" y="2328516"/>
                    <a:pt x="1114303" y="2312133"/>
                  </a:cubicBezTo>
                  <a:cubicBezTo>
                    <a:pt x="1145349" y="2303082"/>
                    <a:pt x="1170421" y="2274842"/>
                    <a:pt x="1199657" y="2257826"/>
                  </a:cubicBezTo>
                  <a:cubicBezTo>
                    <a:pt x="1222448" y="2243081"/>
                    <a:pt x="1247393" y="2231967"/>
                    <a:pt x="1273605" y="2224879"/>
                  </a:cubicBezTo>
                  <a:cubicBezTo>
                    <a:pt x="1304017" y="2218453"/>
                    <a:pt x="1336964" y="2223069"/>
                    <a:pt x="1367828" y="2219449"/>
                  </a:cubicBezTo>
                  <a:cubicBezTo>
                    <a:pt x="1431187" y="2212117"/>
                    <a:pt x="1457888" y="2158444"/>
                    <a:pt x="1484408" y="2112463"/>
                  </a:cubicBezTo>
                  <a:cubicBezTo>
                    <a:pt x="1511562" y="2064673"/>
                    <a:pt x="1546228" y="2047023"/>
                    <a:pt x="1598544" y="2053269"/>
                  </a:cubicBezTo>
                  <a:cubicBezTo>
                    <a:pt x="1693138" y="2064591"/>
                    <a:pt x="1788891" y="2045575"/>
                    <a:pt x="1871982" y="1998961"/>
                  </a:cubicBezTo>
                  <a:cubicBezTo>
                    <a:pt x="1918776" y="1973346"/>
                    <a:pt x="1966205" y="1975428"/>
                    <a:pt x="2014991" y="1971807"/>
                  </a:cubicBezTo>
                  <a:cubicBezTo>
                    <a:pt x="2041185" y="1968766"/>
                    <a:pt x="2067162" y="1964014"/>
                    <a:pt x="2092741" y="1957597"/>
                  </a:cubicBezTo>
                  <a:cubicBezTo>
                    <a:pt x="2098534" y="1956511"/>
                    <a:pt x="2105594" y="1951170"/>
                    <a:pt x="2109486" y="1953071"/>
                  </a:cubicBezTo>
                  <a:cubicBezTo>
                    <a:pt x="2156733" y="1975518"/>
                    <a:pt x="2207058" y="1993802"/>
                    <a:pt x="2249418" y="2023490"/>
                  </a:cubicBezTo>
                  <a:cubicBezTo>
                    <a:pt x="2296937" y="2056798"/>
                    <a:pt x="2336672" y="2101149"/>
                    <a:pt x="2380570" y="2139798"/>
                  </a:cubicBezTo>
                  <a:cubicBezTo>
                    <a:pt x="2410439" y="2165956"/>
                    <a:pt x="2458682" y="2159620"/>
                    <a:pt x="2473164" y="2123416"/>
                  </a:cubicBezTo>
                  <a:cubicBezTo>
                    <a:pt x="2496697" y="2064220"/>
                    <a:pt x="2512899" y="2002129"/>
                    <a:pt x="2534531" y="1942391"/>
                  </a:cubicBezTo>
                  <a:cubicBezTo>
                    <a:pt x="2541501" y="1923021"/>
                    <a:pt x="2554263" y="1893333"/>
                    <a:pt x="2567387" y="1891704"/>
                  </a:cubicBezTo>
                  <a:cubicBezTo>
                    <a:pt x="2586304" y="1889260"/>
                    <a:pt x="2614725" y="1902565"/>
                    <a:pt x="2627487" y="1918857"/>
                  </a:cubicBezTo>
                  <a:cubicBezTo>
                    <a:pt x="2701164" y="2011062"/>
                    <a:pt x="2772732" y="2104951"/>
                    <a:pt x="2842182" y="2200532"/>
                  </a:cubicBezTo>
                  <a:cubicBezTo>
                    <a:pt x="2869336" y="2238094"/>
                    <a:pt x="2885990" y="2283803"/>
                    <a:pt x="2914592" y="2320460"/>
                  </a:cubicBezTo>
                  <a:cubicBezTo>
                    <a:pt x="2928893" y="2338563"/>
                    <a:pt x="2957948" y="2348157"/>
                    <a:pt x="2982205" y="2354312"/>
                  </a:cubicBezTo>
                  <a:cubicBezTo>
                    <a:pt x="2987636" y="2355670"/>
                    <a:pt x="3004561" y="2327158"/>
                    <a:pt x="3009359" y="2310957"/>
                  </a:cubicBezTo>
                  <a:cubicBezTo>
                    <a:pt x="3019948" y="2276743"/>
                    <a:pt x="3025922" y="2241081"/>
                    <a:pt x="3034159" y="2206053"/>
                  </a:cubicBezTo>
                  <a:cubicBezTo>
                    <a:pt x="3036512" y="2195825"/>
                    <a:pt x="3044387" y="2184511"/>
                    <a:pt x="3041943" y="2175913"/>
                  </a:cubicBezTo>
                  <a:cubicBezTo>
                    <a:pt x="3024836" y="2113549"/>
                    <a:pt x="3064300" y="2104951"/>
                    <a:pt x="3110189" y="2100968"/>
                  </a:cubicBezTo>
                  <a:cubicBezTo>
                    <a:pt x="3125214" y="2099701"/>
                    <a:pt x="3139968" y="2096171"/>
                    <a:pt x="3154993" y="2094813"/>
                  </a:cubicBezTo>
                  <a:cubicBezTo>
                    <a:pt x="3271301" y="2084767"/>
                    <a:pt x="3354120" y="1998508"/>
                    <a:pt x="3368602" y="1882562"/>
                  </a:cubicBezTo>
                  <a:cubicBezTo>
                    <a:pt x="3371408" y="1860477"/>
                    <a:pt x="3402544" y="1834952"/>
                    <a:pt x="3426620" y="1824091"/>
                  </a:cubicBezTo>
                  <a:cubicBezTo>
                    <a:pt x="3480384" y="1799472"/>
                    <a:pt x="3539036" y="1785624"/>
                    <a:pt x="3593434" y="1762181"/>
                  </a:cubicBezTo>
                  <a:cubicBezTo>
                    <a:pt x="3615791" y="1752587"/>
                    <a:pt x="3634346" y="1731316"/>
                    <a:pt x="3651271" y="1712308"/>
                  </a:cubicBezTo>
                  <a:cubicBezTo>
                    <a:pt x="3684942" y="1674474"/>
                    <a:pt x="3713997" y="1632205"/>
                    <a:pt x="3749930" y="1596634"/>
                  </a:cubicBezTo>
                  <a:cubicBezTo>
                    <a:pt x="3764231" y="1582605"/>
                    <a:pt x="3791203" y="1580704"/>
                    <a:pt x="3813288" y="1575092"/>
                  </a:cubicBezTo>
                  <a:cubicBezTo>
                    <a:pt x="3857096" y="1563688"/>
                    <a:pt x="3900995" y="1552464"/>
                    <a:pt x="3945346" y="1543232"/>
                  </a:cubicBezTo>
                  <a:cubicBezTo>
                    <a:pt x="3976754" y="1536715"/>
                    <a:pt x="4009428" y="1528026"/>
                    <a:pt x="4040655" y="1530560"/>
                  </a:cubicBezTo>
                  <a:cubicBezTo>
                    <a:pt x="4083196" y="1533909"/>
                    <a:pt x="4116233" y="1533094"/>
                    <a:pt x="4148636" y="1496075"/>
                  </a:cubicBezTo>
                  <a:cubicBezTo>
                    <a:pt x="4168458" y="1473266"/>
                    <a:pt x="4208012" y="1460413"/>
                    <a:pt x="4240144" y="1457154"/>
                  </a:cubicBezTo>
                  <a:cubicBezTo>
                    <a:pt x="4318609" y="1448719"/>
                    <a:pt x="4397509" y="1468586"/>
                    <a:pt x="4462623" y="1513182"/>
                  </a:cubicBezTo>
                  <a:cubicBezTo>
                    <a:pt x="4496475" y="1536443"/>
                    <a:pt x="4511591" y="1585591"/>
                    <a:pt x="4539649" y="1619081"/>
                  </a:cubicBezTo>
                  <a:cubicBezTo>
                    <a:pt x="4558204" y="1641347"/>
                    <a:pt x="4583910" y="1671850"/>
                    <a:pt x="4607534" y="1672936"/>
                  </a:cubicBezTo>
                  <a:cubicBezTo>
                    <a:pt x="4686913" y="1676375"/>
                    <a:pt x="4713976" y="1736294"/>
                    <a:pt x="4749004" y="1787977"/>
                  </a:cubicBezTo>
                  <a:cubicBezTo>
                    <a:pt x="4776158" y="1828074"/>
                    <a:pt x="4795708" y="1873692"/>
                    <a:pt x="4824220" y="1912793"/>
                  </a:cubicBezTo>
                  <a:cubicBezTo>
                    <a:pt x="4852731" y="1951895"/>
                    <a:pt x="4888665" y="1943115"/>
                    <a:pt x="4904142" y="1896772"/>
                  </a:cubicBezTo>
                  <a:cubicBezTo>
                    <a:pt x="4916543" y="1859934"/>
                    <a:pt x="4931296" y="1823729"/>
                    <a:pt x="4940347" y="1786167"/>
                  </a:cubicBezTo>
                  <a:cubicBezTo>
                    <a:pt x="4950303" y="1745708"/>
                    <a:pt x="4983793" y="1729868"/>
                    <a:pt x="5013390" y="1712942"/>
                  </a:cubicBezTo>
                  <a:cubicBezTo>
                    <a:pt x="5121009" y="1651303"/>
                    <a:pt x="5188169" y="1556537"/>
                    <a:pt x="5236322" y="1446746"/>
                  </a:cubicBezTo>
                  <a:cubicBezTo>
                    <a:pt x="5255510" y="1402847"/>
                    <a:pt x="5289000" y="1388275"/>
                    <a:pt x="5326834" y="1401490"/>
                  </a:cubicBezTo>
                  <a:cubicBezTo>
                    <a:pt x="5416532" y="1432626"/>
                    <a:pt x="5484507" y="1401490"/>
                    <a:pt x="5546508" y="1340485"/>
                  </a:cubicBezTo>
                  <a:cubicBezTo>
                    <a:pt x="5571580" y="1316046"/>
                    <a:pt x="5595474" y="1310525"/>
                    <a:pt x="5631046" y="1327179"/>
                  </a:cubicBezTo>
                  <a:cubicBezTo>
                    <a:pt x="5693861" y="1356595"/>
                    <a:pt x="5760659" y="1376870"/>
                    <a:pt x="5832345" y="1365285"/>
                  </a:cubicBezTo>
                  <a:cubicBezTo>
                    <a:pt x="5841360" y="1363303"/>
                    <a:pt x="5850729" y="1363773"/>
                    <a:pt x="5859499" y="1366642"/>
                  </a:cubicBezTo>
                  <a:cubicBezTo>
                    <a:pt x="5926387" y="1394701"/>
                    <a:pt x="5978342" y="1371621"/>
                    <a:pt x="6020520" y="1319214"/>
                  </a:cubicBezTo>
                  <a:cubicBezTo>
                    <a:pt x="6052290" y="1279660"/>
                    <a:pt x="6087952" y="1302017"/>
                    <a:pt x="6123071" y="1309529"/>
                  </a:cubicBezTo>
                  <a:cubicBezTo>
                    <a:pt x="6145065" y="1314236"/>
                    <a:pt x="6174482" y="1330166"/>
                    <a:pt x="6187425" y="1321477"/>
                  </a:cubicBezTo>
                  <a:cubicBezTo>
                    <a:pt x="6219738" y="1299573"/>
                    <a:pt x="6254585" y="1271242"/>
                    <a:pt x="6270244" y="1237210"/>
                  </a:cubicBezTo>
                  <a:cubicBezTo>
                    <a:pt x="6301380" y="1169416"/>
                    <a:pt x="6321835" y="1096463"/>
                    <a:pt x="6343740" y="1024778"/>
                  </a:cubicBezTo>
                  <a:cubicBezTo>
                    <a:pt x="6358312" y="977168"/>
                    <a:pt x="6384380" y="962324"/>
                    <a:pt x="6429907" y="982327"/>
                  </a:cubicBezTo>
                  <a:cubicBezTo>
                    <a:pt x="6468284" y="999163"/>
                    <a:pt x="6506028" y="1017899"/>
                    <a:pt x="6545219" y="1032562"/>
                  </a:cubicBezTo>
                  <a:cubicBezTo>
                    <a:pt x="6601428" y="1053651"/>
                    <a:pt x="6650033" y="1028127"/>
                    <a:pt x="6699090" y="1004503"/>
                  </a:cubicBezTo>
                  <a:cubicBezTo>
                    <a:pt x="6797387" y="957346"/>
                    <a:pt x="6813588" y="960695"/>
                    <a:pt x="6893239" y="1033919"/>
                  </a:cubicBezTo>
                  <a:cubicBezTo>
                    <a:pt x="6896588" y="1036997"/>
                    <a:pt x="6900209" y="1039803"/>
                    <a:pt x="6903196" y="1042970"/>
                  </a:cubicBezTo>
                  <a:cubicBezTo>
                    <a:pt x="6975606" y="1123798"/>
                    <a:pt x="6996605" y="1123708"/>
                    <a:pt x="7079152" y="1044057"/>
                  </a:cubicBezTo>
                  <a:cubicBezTo>
                    <a:pt x="7127757" y="997171"/>
                    <a:pt x="7173013" y="1013373"/>
                    <a:pt x="7222885" y="1013192"/>
                  </a:cubicBezTo>
                  <a:cubicBezTo>
                    <a:pt x="7250265" y="1013427"/>
                    <a:pt x="7277636" y="1011789"/>
                    <a:pt x="7304799" y="1008304"/>
                  </a:cubicBezTo>
                  <a:cubicBezTo>
                    <a:pt x="7347158" y="1002240"/>
                    <a:pt x="7389427" y="985495"/>
                    <a:pt x="7431516" y="987306"/>
                  </a:cubicBezTo>
                  <a:cubicBezTo>
                    <a:pt x="7493788" y="989930"/>
                    <a:pt x="7539316" y="966488"/>
                    <a:pt x="7567284" y="915982"/>
                  </a:cubicBezTo>
                  <a:cubicBezTo>
                    <a:pt x="7605299" y="846559"/>
                    <a:pt x="7642952" y="812979"/>
                    <a:pt x="7729482" y="852623"/>
                  </a:cubicBezTo>
                  <a:cubicBezTo>
                    <a:pt x="7790125" y="880592"/>
                    <a:pt x="7859457" y="852623"/>
                    <a:pt x="7915304" y="812979"/>
                  </a:cubicBezTo>
                  <a:cubicBezTo>
                    <a:pt x="7951509" y="787273"/>
                    <a:pt x="7984002" y="763650"/>
                    <a:pt x="8032336" y="787364"/>
                  </a:cubicBezTo>
                  <a:cubicBezTo>
                    <a:pt x="8047813" y="794967"/>
                    <a:pt x="8074786" y="788903"/>
                    <a:pt x="8092346" y="780485"/>
                  </a:cubicBezTo>
                  <a:cubicBezTo>
                    <a:pt x="8133800" y="760572"/>
                    <a:pt x="8170458" y="724548"/>
                    <a:pt x="8213451" y="715226"/>
                  </a:cubicBezTo>
                  <a:cubicBezTo>
                    <a:pt x="8273732" y="702101"/>
                    <a:pt x="8337906" y="707079"/>
                    <a:pt x="8400358" y="704726"/>
                  </a:cubicBezTo>
                  <a:cubicBezTo>
                    <a:pt x="8470867" y="702101"/>
                    <a:pt x="8539657" y="722829"/>
                    <a:pt x="8611886" y="683908"/>
                  </a:cubicBezTo>
                  <a:cubicBezTo>
                    <a:pt x="8664220" y="657597"/>
                    <a:pt x="8724157" y="650609"/>
                    <a:pt x="8781144" y="664177"/>
                  </a:cubicBezTo>
                  <a:cubicBezTo>
                    <a:pt x="8896275" y="689792"/>
                    <a:pt x="9012765" y="696761"/>
                    <a:pt x="9116039" y="616115"/>
                  </a:cubicBezTo>
                  <a:cubicBezTo>
                    <a:pt x="9168083" y="575565"/>
                    <a:pt x="9233705" y="594211"/>
                    <a:pt x="9291995" y="596021"/>
                  </a:cubicBezTo>
                  <a:cubicBezTo>
                    <a:pt x="9357435" y="598012"/>
                    <a:pt x="9413915" y="580543"/>
                    <a:pt x="9474467" y="559273"/>
                  </a:cubicBezTo>
                  <a:cubicBezTo>
                    <a:pt x="9520900" y="542890"/>
                    <a:pt x="9572945" y="528408"/>
                    <a:pt x="9631144" y="542709"/>
                  </a:cubicBezTo>
                  <a:cubicBezTo>
                    <a:pt x="9692783" y="557915"/>
                    <a:pt x="9761120" y="560812"/>
                    <a:pt x="9823302" y="521982"/>
                  </a:cubicBezTo>
                  <a:cubicBezTo>
                    <a:pt x="9891910" y="479441"/>
                    <a:pt x="9965587" y="485053"/>
                    <a:pt x="9987763" y="529042"/>
                  </a:cubicBezTo>
                  <a:cubicBezTo>
                    <a:pt x="10004598" y="562532"/>
                    <a:pt x="10018627" y="597379"/>
                    <a:pt x="10033019" y="632045"/>
                  </a:cubicBezTo>
                  <a:cubicBezTo>
                    <a:pt x="10058996" y="695404"/>
                    <a:pt x="10058181" y="694046"/>
                    <a:pt x="10118824" y="663724"/>
                  </a:cubicBezTo>
                  <a:cubicBezTo>
                    <a:pt x="10152223" y="647070"/>
                    <a:pt x="10188881" y="637023"/>
                    <a:pt x="10222461" y="620550"/>
                  </a:cubicBezTo>
                  <a:cubicBezTo>
                    <a:pt x="10277402" y="593396"/>
                    <a:pt x="10331075" y="563618"/>
                    <a:pt x="10385383" y="535378"/>
                  </a:cubicBezTo>
                  <a:cubicBezTo>
                    <a:pt x="10397240" y="529223"/>
                    <a:pt x="10410002" y="520624"/>
                    <a:pt x="10422492" y="520443"/>
                  </a:cubicBezTo>
                  <a:cubicBezTo>
                    <a:pt x="10524590" y="519448"/>
                    <a:pt x="10597000" y="455455"/>
                    <a:pt x="10675384" y="403863"/>
                  </a:cubicBezTo>
                  <a:cubicBezTo>
                    <a:pt x="10683349" y="397102"/>
                    <a:pt x="10692582" y="392079"/>
                    <a:pt x="10702538" y="389110"/>
                  </a:cubicBezTo>
                  <a:cubicBezTo>
                    <a:pt x="10795585" y="376619"/>
                    <a:pt x="10869261" y="322674"/>
                    <a:pt x="10931896" y="262393"/>
                  </a:cubicBezTo>
                  <a:cubicBezTo>
                    <a:pt x="10973712" y="221843"/>
                    <a:pt x="11020236" y="170613"/>
                    <a:pt x="11014443" y="99471"/>
                  </a:cubicBezTo>
                  <a:cubicBezTo>
                    <a:pt x="11013538" y="88338"/>
                    <a:pt x="11022589" y="76300"/>
                    <a:pt x="11026933" y="64624"/>
                  </a:cubicBezTo>
                  <a:cubicBezTo>
                    <a:pt x="11038429" y="72136"/>
                    <a:pt x="11052096" y="77567"/>
                    <a:pt x="11060876" y="87342"/>
                  </a:cubicBezTo>
                  <a:cubicBezTo>
                    <a:pt x="11103055" y="134318"/>
                    <a:pt x="11112378" y="194237"/>
                    <a:pt x="11119527" y="253342"/>
                  </a:cubicBezTo>
                  <a:cubicBezTo>
                    <a:pt x="11129755" y="337246"/>
                    <a:pt x="11165779" y="361142"/>
                    <a:pt x="11249051" y="354896"/>
                  </a:cubicBezTo>
                  <a:cubicBezTo>
                    <a:pt x="11298742" y="351185"/>
                    <a:pt x="11344631" y="348651"/>
                    <a:pt x="11387987" y="321226"/>
                  </a:cubicBezTo>
                  <a:cubicBezTo>
                    <a:pt x="11395952" y="316157"/>
                    <a:pt x="11419485" y="324122"/>
                    <a:pt x="11427813" y="333355"/>
                  </a:cubicBezTo>
                  <a:cubicBezTo>
                    <a:pt x="11454966" y="364129"/>
                    <a:pt x="11485469" y="364762"/>
                    <a:pt x="11516786" y="344669"/>
                  </a:cubicBezTo>
                  <a:cubicBezTo>
                    <a:pt x="11542853" y="328014"/>
                    <a:pt x="11565663" y="306110"/>
                    <a:pt x="11591096" y="288098"/>
                  </a:cubicBezTo>
                  <a:cubicBezTo>
                    <a:pt x="11601505" y="280767"/>
                    <a:pt x="11615987" y="271716"/>
                    <a:pt x="11626758" y="273707"/>
                  </a:cubicBezTo>
                  <a:cubicBezTo>
                    <a:pt x="11692198" y="285836"/>
                    <a:pt x="11714103" y="238679"/>
                    <a:pt x="11736278" y="194509"/>
                  </a:cubicBezTo>
                  <a:cubicBezTo>
                    <a:pt x="11760264" y="146537"/>
                    <a:pt x="11779181" y="95941"/>
                    <a:pt x="11802262" y="47426"/>
                  </a:cubicBezTo>
                  <a:cubicBezTo>
                    <a:pt x="11827604" y="-5795"/>
                    <a:pt x="11865620" y="-14756"/>
                    <a:pt x="11912596" y="21268"/>
                  </a:cubicBezTo>
                  <a:cubicBezTo>
                    <a:pt x="11940926" y="43082"/>
                    <a:pt x="11964912" y="71050"/>
                    <a:pt x="11994691" y="90148"/>
                  </a:cubicBezTo>
                  <a:cubicBezTo>
                    <a:pt x="12028180" y="110350"/>
                    <a:pt x="12063299" y="127502"/>
                    <a:pt x="12099866" y="141378"/>
                  </a:cubicBezTo>
                  <a:cubicBezTo>
                    <a:pt x="12113262" y="146673"/>
                    <a:pt x="12128287" y="146673"/>
                    <a:pt x="12141683" y="141378"/>
                  </a:cubicBezTo>
                  <a:cubicBezTo>
                    <a:pt x="12180602" y="122189"/>
                    <a:pt x="12185581" y="141378"/>
                    <a:pt x="12185581" y="173691"/>
                  </a:cubicBezTo>
                  <a:cubicBezTo>
                    <a:pt x="12185581" y="264203"/>
                    <a:pt x="12187662" y="354082"/>
                    <a:pt x="12187662" y="444232"/>
                  </a:cubicBezTo>
                  <a:cubicBezTo>
                    <a:pt x="12187662" y="619102"/>
                    <a:pt x="12185218" y="793971"/>
                    <a:pt x="12186123" y="969203"/>
                  </a:cubicBezTo>
                  <a:cubicBezTo>
                    <a:pt x="12187120" y="1162175"/>
                    <a:pt x="12192460" y="1355057"/>
                    <a:pt x="12192822" y="1548029"/>
                  </a:cubicBezTo>
                  <a:cubicBezTo>
                    <a:pt x="12192822" y="1784447"/>
                    <a:pt x="12190649" y="2020956"/>
                    <a:pt x="12189020" y="2257374"/>
                  </a:cubicBezTo>
                  <a:cubicBezTo>
                    <a:pt x="12188386" y="2361372"/>
                    <a:pt x="12186123" y="2465552"/>
                    <a:pt x="12186667" y="2569278"/>
                  </a:cubicBezTo>
                  <a:cubicBezTo>
                    <a:pt x="12186667" y="2599600"/>
                    <a:pt x="12179607" y="2611639"/>
                    <a:pt x="12146570" y="2611457"/>
                  </a:cubicBezTo>
                  <a:cubicBezTo>
                    <a:pt x="11891959" y="2610371"/>
                    <a:pt x="11637349" y="2611457"/>
                    <a:pt x="11382738" y="2611457"/>
                  </a:cubicBezTo>
                  <a:lnTo>
                    <a:pt x="10808890" y="2611910"/>
                  </a:lnTo>
                  <a:lnTo>
                    <a:pt x="10148965" y="2611910"/>
                  </a:lnTo>
                  <a:lnTo>
                    <a:pt x="9488949" y="2611910"/>
                  </a:lnTo>
                  <a:lnTo>
                    <a:pt x="8837986" y="2611910"/>
                  </a:lnTo>
                  <a:close/>
                </a:path>
              </a:pathLst>
            </a:custGeom>
            <a:solidFill>
              <a:srgbClr val="F2F2F2"/>
            </a:solidFill>
            <a:ln>
              <a:noFill/>
            </a:ln>
            <a:effectLst>
              <a:outerShdw blurRad="50800" dist="38100" dir="16200000" rotWithShape="0">
                <a:srgbClr val="000000">
                  <a:alpha val="12549"/>
                </a:srgbClr>
              </a:outerShdw>
            </a:effectLst>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sp>
          <p:nvSpPr>
            <p:cNvPr id="276" name="Google Shape;276;p19"/>
            <p:cNvSpPr/>
            <p:nvPr/>
          </p:nvSpPr>
          <p:spPr>
            <a:xfrm>
              <a:off x="-2474" y="4245677"/>
              <a:ext cx="12192815" cy="2612324"/>
            </a:xfrm>
            <a:custGeom>
              <a:avLst/>
              <a:gdLst/>
              <a:ahLst/>
              <a:cxnLst/>
              <a:rect l="l" t="t" r="r" b="b"/>
              <a:pathLst>
                <a:path w="12192815" h="2612324" extrusionOk="0">
                  <a:moveTo>
                    <a:pt x="8377369" y="2611819"/>
                  </a:moveTo>
                  <a:lnTo>
                    <a:pt x="6844815" y="2611819"/>
                  </a:lnTo>
                  <a:lnTo>
                    <a:pt x="6166878" y="2611819"/>
                  </a:lnTo>
                  <a:lnTo>
                    <a:pt x="5525418" y="2611819"/>
                  </a:lnTo>
                  <a:lnTo>
                    <a:pt x="4865674" y="2611819"/>
                  </a:lnTo>
                  <a:lnTo>
                    <a:pt x="4210275" y="2611819"/>
                  </a:lnTo>
                  <a:lnTo>
                    <a:pt x="3550622" y="2611819"/>
                  </a:lnTo>
                  <a:lnTo>
                    <a:pt x="2922648" y="2611819"/>
                  </a:lnTo>
                  <a:lnTo>
                    <a:pt x="2240366" y="2611819"/>
                  </a:lnTo>
                  <a:lnTo>
                    <a:pt x="1580713" y="2611819"/>
                  </a:lnTo>
                  <a:lnTo>
                    <a:pt x="926038" y="2609104"/>
                  </a:lnTo>
                  <a:lnTo>
                    <a:pt x="266385" y="2609104"/>
                  </a:lnTo>
                  <a:cubicBezTo>
                    <a:pt x="189902" y="2609104"/>
                    <a:pt x="113329" y="2609738"/>
                    <a:pt x="36846" y="2608199"/>
                  </a:cubicBezTo>
                  <a:cubicBezTo>
                    <a:pt x="24445" y="2608199"/>
                    <a:pt x="12226" y="2597518"/>
                    <a:pt x="7" y="2591816"/>
                  </a:cubicBezTo>
                  <a:cubicBezTo>
                    <a:pt x="6893" y="2581824"/>
                    <a:pt x="14326" y="2572211"/>
                    <a:pt x="22273" y="2563033"/>
                  </a:cubicBezTo>
                  <a:cubicBezTo>
                    <a:pt x="49427" y="2535065"/>
                    <a:pt x="75947" y="2507097"/>
                    <a:pt x="103734" y="2480486"/>
                  </a:cubicBezTo>
                  <a:cubicBezTo>
                    <a:pt x="112785" y="2471435"/>
                    <a:pt x="126091" y="2461117"/>
                    <a:pt x="137224" y="2461388"/>
                  </a:cubicBezTo>
                  <a:cubicBezTo>
                    <a:pt x="184471" y="2462383"/>
                    <a:pt x="231990" y="2472883"/>
                    <a:pt x="278513" y="2469263"/>
                  </a:cubicBezTo>
                  <a:cubicBezTo>
                    <a:pt x="345402" y="2464284"/>
                    <a:pt x="417812" y="2462565"/>
                    <a:pt x="476011" y="2435411"/>
                  </a:cubicBezTo>
                  <a:cubicBezTo>
                    <a:pt x="538736" y="2406266"/>
                    <a:pt x="596392" y="2406628"/>
                    <a:pt x="657036" y="2419481"/>
                  </a:cubicBezTo>
                  <a:cubicBezTo>
                    <a:pt x="711977" y="2431157"/>
                    <a:pt x="765650" y="2433601"/>
                    <a:pt x="818238" y="2417127"/>
                  </a:cubicBezTo>
                  <a:cubicBezTo>
                    <a:pt x="836340" y="2411425"/>
                    <a:pt x="850551" y="2391422"/>
                    <a:pt x="867929" y="2380289"/>
                  </a:cubicBezTo>
                  <a:cubicBezTo>
                    <a:pt x="888566" y="2366984"/>
                    <a:pt x="909474" y="2350601"/>
                    <a:pt x="932464" y="2345442"/>
                  </a:cubicBezTo>
                  <a:cubicBezTo>
                    <a:pt x="992565" y="2332046"/>
                    <a:pt x="1055199" y="2328516"/>
                    <a:pt x="1114303" y="2312133"/>
                  </a:cubicBezTo>
                  <a:cubicBezTo>
                    <a:pt x="1145349" y="2303082"/>
                    <a:pt x="1170421" y="2274842"/>
                    <a:pt x="1199657" y="2257826"/>
                  </a:cubicBezTo>
                  <a:cubicBezTo>
                    <a:pt x="1222448" y="2243081"/>
                    <a:pt x="1247393" y="2231967"/>
                    <a:pt x="1273605" y="2224879"/>
                  </a:cubicBezTo>
                  <a:cubicBezTo>
                    <a:pt x="1304017" y="2218453"/>
                    <a:pt x="1336964" y="2223069"/>
                    <a:pt x="1367828" y="2219449"/>
                  </a:cubicBezTo>
                  <a:cubicBezTo>
                    <a:pt x="1431187" y="2212117"/>
                    <a:pt x="1457888" y="2158444"/>
                    <a:pt x="1484408" y="2112463"/>
                  </a:cubicBezTo>
                  <a:cubicBezTo>
                    <a:pt x="1511562" y="2064673"/>
                    <a:pt x="1546228" y="2047023"/>
                    <a:pt x="1598544" y="2053269"/>
                  </a:cubicBezTo>
                  <a:cubicBezTo>
                    <a:pt x="1693138" y="2064591"/>
                    <a:pt x="1788891" y="2045575"/>
                    <a:pt x="1871982" y="1998961"/>
                  </a:cubicBezTo>
                  <a:cubicBezTo>
                    <a:pt x="1918776" y="1973346"/>
                    <a:pt x="1966205" y="1975428"/>
                    <a:pt x="2014991" y="1971807"/>
                  </a:cubicBezTo>
                  <a:cubicBezTo>
                    <a:pt x="2041185" y="1968766"/>
                    <a:pt x="2067162" y="1964014"/>
                    <a:pt x="2092741" y="1957597"/>
                  </a:cubicBezTo>
                  <a:cubicBezTo>
                    <a:pt x="2098534" y="1956511"/>
                    <a:pt x="2105594" y="1951170"/>
                    <a:pt x="2109486" y="1953071"/>
                  </a:cubicBezTo>
                  <a:cubicBezTo>
                    <a:pt x="2156733" y="1975518"/>
                    <a:pt x="2207058" y="1993802"/>
                    <a:pt x="2249418" y="2023490"/>
                  </a:cubicBezTo>
                  <a:cubicBezTo>
                    <a:pt x="2296937" y="2056798"/>
                    <a:pt x="2336672" y="2101149"/>
                    <a:pt x="2380570" y="2139798"/>
                  </a:cubicBezTo>
                  <a:cubicBezTo>
                    <a:pt x="2410439" y="2165956"/>
                    <a:pt x="2458682" y="2159620"/>
                    <a:pt x="2473164" y="2123416"/>
                  </a:cubicBezTo>
                  <a:cubicBezTo>
                    <a:pt x="2496697" y="2064220"/>
                    <a:pt x="2512899" y="2002129"/>
                    <a:pt x="2534531" y="1942391"/>
                  </a:cubicBezTo>
                  <a:cubicBezTo>
                    <a:pt x="2541501" y="1923021"/>
                    <a:pt x="2554263" y="1893333"/>
                    <a:pt x="2567387" y="1891704"/>
                  </a:cubicBezTo>
                  <a:cubicBezTo>
                    <a:pt x="2586304" y="1889260"/>
                    <a:pt x="2614725" y="1902565"/>
                    <a:pt x="2627487" y="1918857"/>
                  </a:cubicBezTo>
                  <a:cubicBezTo>
                    <a:pt x="2701164" y="2011062"/>
                    <a:pt x="2772732" y="2104951"/>
                    <a:pt x="2842182" y="2200532"/>
                  </a:cubicBezTo>
                  <a:cubicBezTo>
                    <a:pt x="2869336" y="2238094"/>
                    <a:pt x="2885990" y="2283803"/>
                    <a:pt x="2914592" y="2320460"/>
                  </a:cubicBezTo>
                  <a:cubicBezTo>
                    <a:pt x="2928893" y="2338563"/>
                    <a:pt x="2957948" y="2348157"/>
                    <a:pt x="2982205" y="2354312"/>
                  </a:cubicBezTo>
                  <a:cubicBezTo>
                    <a:pt x="2987636" y="2355670"/>
                    <a:pt x="3004561" y="2327158"/>
                    <a:pt x="3009359" y="2310957"/>
                  </a:cubicBezTo>
                  <a:cubicBezTo>
                    <a:pt x="3019948" y="2276743"/>
                    <a:pt x="3025922" y="2241081"/>
                    <a:pt x="3034159" y="2206053"/>
                  </a:cubicBezTo>
                  <a:cubicBezTo>
                    <a:pt x="3036512" y="2195825"/>
                    <a:pt x="3044387" y="2184511"/>
                    <a:pt x="3041943" y="2175913"/>
                  </a:cubicBezTo>
                  <a:cubicBezTo>
                    <a:pt x="3024836" y="2113549"/>
                    <a:pt x="3064300" y="2104951"/>
                    <a:pt x="3110189" y="2100968"/>
                  </a:cubicBezTo>
                  <a:cubicBezTo>
                    <a:pt x="3125214" y="2099701"/>
                    <a:pt x="3139968" y="2096171"/>
                    <a:pt x="3154993" y="2094813"/>
                  </a:cubicBezTo>
                  <a:cubicBezTo>
                    <a:pt x="3271301" y="2084767"/>
                    <a:pt x="3354120" y="1998508"/>
                    <a:pt x="3368602" y="1882562"/>
                  </a:cubicBezTo>
                  <a:cubicBezTo>
                    <a:pt x="3371408" y="1860477"/>
                    <a:pt x="3402544" y="1834952"/>
                    <a:pt x="3426620" y="1824091"/>
                  </a:cubicBezTo>
                  <a:cubicBezTo>
                    <a:pt x="3480384" y="1799472"/>
                    <a:pt x="3539036" y="1785624"/>
                    <a:pt x="3593434" y="1762181"/>
                  </a:cubicBezTo>
                  <a:cubicBezTo>
                    <a:pt x="3615791" y="1752587"/>
                    <a:pt x="3634346" y="1731316"/>
                    <a:pt x="3651271" y="1712308"/>
                  </a:cubicBezTo>
                  <a:cubicBezTo>
                    <a:pt x="3684942" y="1674474"/>
                    <a:pt x="3713997" y="1632205"/>
                    <a:pt x="3749930" y="1596634"/>
                  </a:cubicBezTo>
                  <a:cubicBezTo>
                    <a:pt x="3764231" y="1582605"/>
                    <a:pt x="3791203" y="1580704"/>
                    <a:pt x="3813288" y="1575092"/>
                  </a:cubicBezTo>
                  <a:cubicBezTo>
                    <a:pt x="3857096" y="1563688"/>
                    <a:pt x="3900995" y="1552464"/>
                    <a:pt x="3945346" y="1543232"/>
                  </a:cubicBezTo>
                  <a:cubicBezTo>
                    <a:pt x="3976754" y="1536715"/>
                    <a:pt x="4009428" y="1528026"/>
                    <a:pt x="4040655" y="1530560"/>
                  </a:cubicBezTo>
                  <a:cubicBezTo>
                    <a:pt x="4083196" y="1533909"/>
                    <a:pt x="4116233" y="1533094"/>
                    <a:pt x="4148636" y="1496075"/>
                  </a:cubicBezTo>
                  <a:cubicBezTo>
                    <a:pt x="4168458" y="1473266"/>
                    <a:pt x="4208012" y="1460413"/>
                    <a:pt x="4240144" y="1457154"/>
                  </a:cubicBezTo>
                  <a:cubicBezTo>
                    <a:pt x="4318609" y="1448719"/>
                    <a:pt x="4397509" y="1468586"/>
                    <a:pt x="4462623" y="1513182"/>
                  </a:cubicBezTo>
                  <a:cubicBezTo>
                    <a:pt x="4496475" y="1536443"/>
                    <a:pt x="4511591" y="1585591"/>
                    <a:pt x="4539649" y="1619081"/>
                  </a:cubicBezTo>
                  <a:cubicBezTo>
                    <a:pt x="4558204" y="1641347"/>
                    <a:pt x="4583910" y="1671850"/>
                    <a:pt x="4607534" y="1672936"/>
                  </a:cubicBezTo>
                  <a:cubicBezTo>
                    <a:pt x="4686913" y="1676375"/>
                    <a:pt x="4713976" y="1736294"/>
                    <a:pt x="4749004" y="1787977"/>
                  </a:cubicBezTo>
                  <a:cubicBezTo>
                    <a:pt x="4776158" y="1828074"/>
                    <a:pt x="4795708" y="1873692"/>
                    <a:pt x="4824220" y="1912793"/>
                  </a:cubicBezTo>
                  <a:cubicBezTo>
                    <a:pt x="4852731" y="1951895"/>
                    <a:pt x="4888665" y="1943115"/>
                    <a:pt x="4904142" y="1896772"/>
                  </a:cubicBezTo>
                  <a:cubicBezTo>
                    <a:pt x="4916543" y="1859934"/>
                    <a:pt x="4931296" y="1823729"/>
                    <a:pt x="4940347" y="1786167"/>
                  </a:cubicBezTo>
                  <a:cubicBezTo>
                    <a:pt x="4950303" y="1745708"/>
                    <a:pt x="4983793" y="1729868"/>
                    <a:pt x="5013390" y="1712942"/>
                  </a:cubicBezTo>
                  <a:cubicBezTo>
                    <a:pt x="5121009" y="1651303"/>
                    <a:pt x="5188169" y="1556537"/>
                    <a:pt x="5236322" y="1446746"/>
                  </a:cubicBezTo>
                  <a:cubicBezTo>
                    <a:pt x="5255510" y="1402847"/>
                    <a:pt x="5289000" y="1388275"/>
                    <a:pt x="5326834" y="1401490"/>
                  </a:cubicBezTo>
                  <a:cubicBezTo>
                    <a:pt x="5416532" y="1432626"/>
                    <a:pt x="5484507" y="1401490"/>
                    <a:pt x="5546508" y="1340485"/>
                  </a:cubicBezTo>
                  <a:cubicBezTo>
                    <a:pt x="5571580" y="1316046"/>
                    <a:pt x="5595474" y="1310525"/>
                    <a:pt x="5631046" y="1327179"/>
                  </a:cubicBezTo>
                  <a:cubicBezTo>
                    <a:pt x="5693861" y="1356595"/>
                    <a:pt x="5760659" y="1376870"/>
                    <a:pt x="5832345" y="1365285"/>
                  </a:cubicBezTo>
                  <a:cubicBezTo>
                    <a:pt x="5841360" y="1363303"/>
                    <a:pt x="5850729" y="1363773"/>
                    <a:pt x="5859499" y="1366642"/>
                  </a:cubicBezTo>
                  <a:cubicBezTo>
                    <a:pt x="5926387" y="1394701"/>
                    <a:pt x="5978342" y="1371621"/>
                    <a:pt x="6020520" y="1319214"/>
                  </a:cubicBezTo>
                  <a:cubicBezTo>
                    <a:pt x="6052290" y="1279660"/>
                    <a:pt x="6087952" y="1302017"/>
                    <a:pt x="6123071" y="1309529"/>
                  </a:cubicBezTo>
                  <a:cubicBezTo>
                    <a:pt x="6145065" y="1314236"/>
                    <a:pt x="6174482" y="1330166"/>
                    <a:pt x="6187425" y="1321477"/>
                  </a:cubicBezTo>
                  <a:cubicBezTo>
                    <a:pt x="6219738" y="1299573"/>
                    <a:pt x="6254585" y="1271242"/>
                    <a:pt x="6270244" y="1237210"/>
                  </a:cubicBezTo>
                  <a:cubicBezTo>
                    <a:pt x="6301380" y="1169416"/>
                    <a:pt x="6321835" y="1096463"/>
                    <a:pt x="6343740" y="1024778"/>
                  </a:cubicBezTo>
                  <a:cubicBezTo>
                    <a:pt x="6358312" y="977168"/>
                    <a:pt x="6384380" y="962324"/>
                    <a:pt x="6429907" y="982327"/>
                  </a:cubicBezTo>
                  <a:cubicBezTo>
                    <a:pt x="6468284" y="999163"/>
                    <a:pt x="6506028" y="1017899"/>
                    <a:pt x="6545219" y="1032562"/>
                  </a:cubicBezTo>
                  <a:cubicBezTo>
                    <a:pt x="6601428" y="1053651"/>
                    <a:pt x="6650033" y="1028127"/>
                    <a:pt x="6699090" y="1004503"/>
                  </a:cubicBezTo>
                  <a:cubicBezTo>
                    <a:pt x="6797387" y="957346"/>
                    <a:pt x="6813588" y="960695"/>
                    <a:pt x="6893239" y="1033919"/>
                  </a:cubicBezTo>
                  <a:cubicBezTo>
                    <a:pt x="6896588" y="1036997"/>
                    <a:pt x="6900209" y="1039803"/>
                    <a:pt x="6903196" y="1042970"/>
                  </a:cubicBezTo>
                  <a:cubicBezTo>
                    <a:pt x="6975606" y="1123798"/>
                    <a:pt x="6996605" y="1123708"/>
                    <a:pt x="7079152" y="1044057"/>
                  </a:cubicBezTo>
                  <a:cubicBezTo>
                    <a:pt x="7127757" y="997171"/>
                    <a:pt x="7173013" y="1013373"/>
                    <a:pt x="7222885" y="1013192"/>
                  </a:cubicBezTo>
                  <a:cubicBezTo>
                    <a:pt x="7250265" y="1013427"/>
                    <a:pt x="7277636" y="1011789"/>
                    <a:pt x="7304799" y="1008304"/>
                  </a:cubicBezTo>
                  <a:cubicBezTo>
                    <a:pt x="7347158" y="1002240"/>
                    <a:pt x="7389427" y="985495"/>
                    <a:pt x="7431516" y="987306"/>
                  </a:cubicBezTo>
                  <a:cubicBezTo>
                    <a:pt x="7493788" y="989930"/>
                    <a:pt x="7539316" y="966488"/>
                    <a:pt x="7567284" y="915982"/>
                  </a:cubicBezTo>
                  <a:cubicBezTo>
                    <a:pt x="7605299" y="846559"/>
                    <a:pt x="7642952" y="812979"/>
                    <a:pt x="7729482" y="852623"/>
                  </a:cubicBezTo>
                  <a:cubicBezTo>
                    <a:pt x="7790125" y="880592"/>
                    <a:pt x="7859457" y="852623"/>
                    <a:pt x="7915304" y="812979"/>
                  </a:cubicBezTo>
                  <a:cubicBezTo>
                    <a:pt x="7951509" y="787273"/>
                    <a:pt x="7984002" y="763650"/>
                    <a:pt x="8032336" y="787364"/>
                  </a:cubicBezTo>
                  <a:cubicBezTo>
                    <a:pt x="8047813" y="794967"/>
                    <a:pt x="8074786" y="788903"/>
                    <a:pt x="8092346" y="780485"/>
                  </a:cubicBezTo>
                  <a:cubicBezTo>
                    <a:pt x="8133800" y="760572"/>
                    <a:pt x="8170458" y="724548"/>
                    <a:pt x="8213451" y="715226"/>
                  </a:cubicBezTo>
                  <a:cubicBezTo>
                    <a:pt x="8273732" y="702101"/>
                    <a:pt x="8337906" y="707079"/>
                    <a:pt x="8400358" y="704726"/>
                  </a:cubicBezTo>
                  <a:cubicBezTo>
                    <a:pt x="8470867" y="702101"/>
                    <a:pt x="8539657" y="722829"/>
                    <a:pt x="8611886" y="683908"/>
                  </a:cubicBezTo>
                  <a:cubicBezTo>
                    <a:pt x="8664220" y="657597"/>
                    <a:pt x="8724157" y="650609"/>
                    <a:pt x="8781144" y="664177"/>
                  </a:cubicBezTo>
                  <a:cubicBezTo>
                    <a:pt x="8896275" y="689792"/>
                    <a:pt x="9012765" y="696761"/>
                    <a:pt x="9116039" y="616115"/>
                  </a:cubicBezTo>
                  <a:cubicBezTo>
                    <a:pt x="9168083" y="575565"/>
                    <a:pt x="9233705" y="594211"/>
                    <a:pt x="9291995" y="596021"/>
                  </a:cubicBezTo>
                  <a:cubicBezTo>
                    <a:pt x="9357435" y="598012"/>
                    <a:pt x="9413915" y="580543"/>
                    <a:pt x="9474467" y="559273"/>
                  </a:cubicBezTo>
                  <a:cubicBezTo>
                    <a:pt x="9520900" y="542890"/>
                    <a:pt x="9572945" y="528408"/>
                    <a:pt x="9631144" y="542709"/>
                  </a:cubicBezTo>
                  <a:cubicBezTo>
                    <a:pt x="9692783" y="557915"/>
                    <a:pt x="9761120" y="560812"/>
                    <a:pt x="9823302" y="521982"/>
                  </a:cubicBezTo>
                  <a:cubicBezTo>
                    <a:pt x="9891910" y="479441"/>
                    <a:pt x="9965587" y="485053"/>
                    <a:pt x="9987763" y="529042"/>
                  </a:cubicBezTo>
                  <a:cubicBezTo>
                    <a:pt x="10004598" y="562532"/>
                    <a:pt x="10018627" y="597379"/>
                    <a:pt x="10033019" y="632045"/>
                  </a:cubicBezTo>
                  <a:cubicBezTo>
                    <a:pt x="10058996" y="695404"/>
                    <a:pt x="10058181" y="694046"/>
                    <a:pt x="10118824" y="663724"/>
                  </a:cubicBezTo>
                  <a:cubicBezTo>
                    <a:pt x="10152223" y="647070"/>
                    <a:pt x="10188881" y="637023"/>
                    <a:pt x="10222461" y="620550"/>
                  </a:cubicBezTo>
                  <a:cubicBezTo>
                    <a:pt x="10277402" y="593396"/>
                    <a:pt x="10331075" y="563618"/>
                    <a:pt x="10385383" y="535378"/>
                  </a:cubicBezTo>
                  <a:cubicBezTo>
                    <a:pt x="10397240" y="529223"/>
                    <a:pt x="10410002" y="520624"/>
                    <a:pt x="10422492" y="520443"/>
                  </a:cubicBezTo>
                  <a:cubicBezTo>
                    <a:pt x="10524590" y="519448"/>
                    <a:pt x="10597000" y="455455"/>
                    <a:pt x="10675384" y="403863"/>
                  </a:cubicBezTo>
                  <a:cubicBezTo>
                    <a:pt x="10683349" y="397102"/>
                    <a:pt x="10692582" y="392079"/>
                    <a:pt x="10702538" y="389110"/>
                  </a:cubicBezTo>
                  <a:cubicBezTo>
                    <a:pt x="10795585" y="376619"/>
                    <a:pt x="10869261" y="322674"/>
                    <a:pt x="10931896" y="262393"/>
                  </a:cubicBezTo>
                  <a:cubicBezTo>
                    <a:pt x="10973712" y="221843"/>
                    <a:pt x="11020236" y="170613"/>
                    <a:pt x="11014443" y="99471"/>
                  </a:cubicBezTo>
                  <a:cubicBezTo>
                    <a:pt x="11013538" y="88338"/>
                    <a:pt x="11022589" y="76300"/>
                    <a:pt x="11026933" y="64624"/>
                  </a:cubicBezTo>
                  <a:cubicBezTo>
                    <a:pt x="11038429" y="72136"/>
                    <a:pt x="11052096" y="77567"/>
                    <a:pt x="11060876" y="87342"/>
                  </a:cubicBezTo>
                  <a:cubicBezTo>
                    <a:pt x="11103055" y="134318"/>
                    <a:pt x="11112378" y="194237"/>
                    <a:pt x="11119527" y="253342"/>
                  </a:cubicBezTo>
                  <a:cubicBezTo>
                    <a:pt x="11129755" y="337246"/>
                    <a:pt x="11165779" y="361142"/>
                    <a:pt x="11249051" y="354896"/>
                  </a:cubicBezTo>
                  <a:cubicBezTo>
                    <a:pt x="11298742" y="351185"/>
                    <a:pt x="11344631" y="348651"/>
                    <a:pt x="11387987" y="321226"/>
                  </a:cubicBezTo>
                  <a:cubicBezTo>
                    <a:pt x="11395952" y="316157"/>
                    <a:pt x="11419485" y="324122"/>
                    <a:pt x="11427813" y="333355"/>
                  </a:cubicBezTo>
                  <a:cubicBezTo>
                    <a:pt x="11454966" y="364129"/>
                    <a:pt x="11485469" y="364762"/>
                    <a:pt x="11516786" y="344669"/>
                  </a:cubicBezTo>
                  <a:cubicBezTo>
                    <a:pt x="11542853" y="328014"/>
                    <a:pt x="11565663" y="306110"/>
                    <a:pt x="11591096" y="288098"/>
                  </a:cubicBezTo>
                  <a:cubicBezTo>
                    <a:pt x="11601505" y="280767"/>
                    <a:pt x="11615987" y="271716"/>
                    <a:pt x="11626758" y="273707"/>
                  </a:cubicBezTo>
                  <a:cubicBezTo>
                    <a:pt x="11692198" y="285836"/>
                    <a:pt x="11714103" y="238679"/>
                    <a:pt x="11736278" y="194509"/>
                  </a:cubicBezTo>
                  <a:cubicBezTo>
                    <a:pt x="11760264" y="146537"/>
                    <a:pt x="11779181" y="95941"/>
                    <a:pt x="11802262" y="47426"/>
                  </a:cubicBezTo>
                  <a:cubicBezTo>
                    <a:pt x="11827604" y="-5795"/>
                    <a:pt x="11865620" y="-14756"/>
                    <a:pt x="11912596" y="21268"/>
                  </a:cubicBezTo>
                  <a:cubicBezTo>
                    <a:pt x="11940926" y="43082"/>
                    <a:pt x="11964912" y="71050"/>
                    <a:pt x="11994691" y="90148"/>
                  </a:cubicBezTo>
                  <a:cubicBezTo>
                    <a:pt x="12028180" y="110350"/>
                    <a:pt x="12063299" y="127502"/>
                    <a:pt x="12099866" y="141378"/>
                  </a:cubicBezTo>
                  <a:cubicBezTo>
                    <a:pt x="12113262" y="146673"/>
                    <a:pt x="12128287" y="146673"/>
                    <a:pt x="12141683" y="141378"/>
                  </a:cubicBezTo>
                  <a:cubicBezTo>
                    <a:pt x="12180602" y="122189"/>
                    <a:pt x="12185581" y="141378"/>
                    <a:pt x="12185581" y="173691"/>
                  </a:cubicBezTo>
                  <a:cubicBezTo>
                    <a:pt x="12185581" y="264203"/>
                    <a:pt x="12187662" y="354082"/>
                    <a:pt x="12187662" y="444232"/>
                  </a:cubicBezTo>
                  <a:cubicBezTo>
                    <a:pt x="12187662" y="619102"/>
                    <a:pt x="12185218" y="793971"/>
                    <a:pt x="12186123" y="969203"/>
                  </a:cubicBezTo>
                  <a:cubicBezTo>
                    <a:pt x="12187120" y="1162175"/>
                    <a:pt x="12192460" y="1355057"/>
                    <a:pt x="12192822" y="1548029"/>
                  </a:cubicBezTo>
                  <a:cubicBezTo>
                    <a:pt x="12192822" y="1784447"/>
                    <a:pt x="12190649" y="2020956"/>
                    <a:pt x="12189020" y="2257374"/>
                  </a:cubicBezTo>
                  <a:cubicBezTo>
                    <a:pt x="12188386" y="2361372"/>
                    <a:pt x="12186123" y="2465552"/>
                    <a:pt x="12186667" y="2569278"/>
                  </a:cubicBezTo>
                  <a:cubicBezTo>
                    <a:pt x="12186667" y="2599600"/>
                    <a:pt x="12179607" y="2611639"/>
                    <a:pt x="12146570" y="2611457"/>
                  </a:cubicBezTo>
                  <a:cubicBezTo>
                    <a:pt x="11891959" y="2610371"/>
                    <a:pt x="11637349" y="2611457"/>
                    <a:pt x="11382738" y="2611457"/>
                  </a:cubicBezTo>
                  <a:lnTo>
                    <a:pt x="10808890" y="2611910"/>
                  </a:lnTo>
                  <a:lnTo>
                    <a:pt x="10148965" y="2611910"/>
                  </a:lnTo>
                  <a:lnTo>
                    <a:pt x="9488949" y="2611910"/>
                  </a:lnTo>
                  <a:lnTo>
                    <a:pt x="8837986" y="2611910"/>
                  </a:lnTo>
                  <a:close/>
                </a:path>
              </a:pathLst>
            </a:custGeom>
            <a:solidFill>
              <a:schemeClr val="dk2"/>
            </a:solidFill>
            <a:ln>
              <a:noFill/>
            </a:ln>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grpSp>
      <p:sp>
        <p:nvSpPr>
          <p:cNvPr id="277" name="Google Shape;277;p19"/>
          <p:cNvSpPr/>
          <p:nvPr/>
        </p:nvSpPr>
        <p:spPr>
          <a:xfrm flipH="1">
            <a:off x="8465300" y="1350"/>
            <a:ext cx="3726700" cy="2782860"/>
          </a:xfrm>
          <a:custGeom>
            <a:avLst/>
            <a:gdLst/>
            <a:ahLst/>
            <a:cxnLst/>
            <a:rect l="l" t="t" r="r" b="b"/>
            <a:pathLst>
              <a:path w="3726700" h="2782860" extrusionOk="0">
                <a:moveTo>
                  <a:pt x="3726700" y="0"/>
                </a:moveTo>
                <a:lnTo>
                  <a:pt x="0" y="0"/>
                </a:lnTo>
                <a:lnTo>
                  <a:pt x="0" y="2782860"/>
                </a:lnTo>
                <a:lnTo>
                  <a:pt x="37242" y="2782860"/>
                </a:lnTo>
                <a:cubicBezTo>
                  <a:pt x="69396" y="2752890"/>
                  <a:pt x="105920" y="2752474"/>
                  <a:pt x="144632" y="2766521"/>
                </a:cubicBezTo>
                <a:cubicBezTo>
                  <a:pt x="200720" y="2757156"/>
                  <a:pt x="255769" y="2743628"/>
                  <a:pt x="313418" y="2764440"/>
                </a:cubicBezTo>
                <a:cubicBezTo>
                  <a:pt x="344532" y="2774846"/>
                  <a:pt x="374502" y="2761631"/>
                  <a:pt x="395314" y="2733222"/>
                </a:cubicBezTo>
                <a:cubicBezTo>
                  <a:pt x="448280" y="2662566"/>
                  <a:pt x="525389" y="2614073"/>
                  <a:pt x="574298" y="2539253"/>
                </a:cubicBezTo>
                <a:cubicBezTo>
                  <a:pt x="583559" y="2524893"/>
                  <a:pt x="598752" y="2511053"/>
                  <a:pt x="615922" y="2510325"/>
                </a:cubicBezTo>
                <a:cubicBezTo>
                  <a:pt x="686684" y="2507202"/>
                  <a:pt x="744333" y="2457566"/>
                  <a:pt x="815510" y="2456213"/>
                </a:cubicBezTo>
                <a:cubicBezTo>
                  <a:pt x="836978" y="2454402"/>
                  <a:pt x="856074" y="2441873"/>
                  <a:pt x="866292" y="2422914"/>
                </a:cubicBezTo>
                <a:cubicBezTo>
                  <a:pt x="927064" y="2321663"/>
                  <a:pt x="1024880" y="2264117"/>
                  <a:pt x="1123946" y="2212086"/>
                </a:cubicBezTo>
                <a:cubicBezTo>
                  <a:pt x="1179411" y="2182742"/>
                  <a:pt x="1209588" y="2136539"/>
                  <a:pt x="1236331" y="2089087"/>
                </a:cubicBezTo>
                <a:cubicBezTo>
                  <a:pt x="1270984" y="2027796"/>
                  <a:pt x="1322495" y="2010105"/>
                  <a:pt x="1383265" y="2010834"/>
                </a:cubicBezTo>
                <a:cubicBezTo>
                  <a:pt x="1454755" y="2011562"/>
                  <a:pt x="1492113" y="1984610"/>
                  <a:pt x="1523331" y="1915721"/>
                </a:cubicBezTo>
                <a:cubicBezTo>
                  <a:pt x="1549867" y="1856095"/>
                  <a:pt x="1607724" y="1809372"/>
                  <a:pt x="1656009" y="1761192"/>
                </a:cubicBezTo>
                <a:cubicBezTo>
                  <a:pt x="1670265" y="1747352"/>
                  <a:pt x="1688058" y="1739651"/>
                  <a:pt x="1697633" y="1718839"/>
                </a:cubicBezTo>
                <a:cubicBezTo>
                  <a:pt x="1712929" y="1686164"/>
                  <a:pt x="1741442" y="1667017"/>
                  <a:pt x="1777032" y="1657236"/>
                </a:cubicBezTo>
                <a:cubicBezTo>
                  <a:pt x="1874858" y="1630262"/>
                  <a:pt x="1969168" y="1591843"/>
                  <a:pt x="2057995" y="1542769"/>
                </a:cubicBezTo>
                <a:cubicBezTo>
                  <a:pt x="2094416" y="1522997"/>
                  <a:pt x="2118974" y="1483038"/>
                  <a:pt x="2134168" y="1449115"/>
                </a:cubicBezTo>
                <a:cubicBezTo>
                  <a:pt x="2158308" y="1395731"/>
                  <a:pt x="2213669" y="1364513"/>
                  <a:pt x="2226781" y="1302076"/>
                </a:cubicBezTo>
                <a:cubicBezTo>
                  <a:pt x="2232504" y="1274188"/>
                  <a:pt x="2275898" y="1250775"/>
                  <a:pt x="2303162" y="1229963"/>
                </a:cubicBezTo>
                <a:cubicBezTo>
                  <a:pt x="2334380" y="1205612"/>
                  <a:pt x="2354568" y="1175539"/>
                  <a:pt x="2376004" y="1145153"/>
                </a:cubicBezTo>
                <a:cubicBezTo>
                  <a:pt x="2412143" y="1092051"/>
                  <a:pt x="2463779" y="1051384"/>
                  <a:pt x="2523873" y="1028709"/>
                </a:cubicBezTo>
                <a:cubicBezTo>
                  <a:pt x="2563209" y="1013620"/>
                  <a:pt x="2583708" y="973454"/>
                  <a:pt x="2616279" y="948583"/>
                </a:cubicBezTo>
                <a:cubicBezTo>
                  <a:pt x="2633761" y="935263"/>
                  <a:pt x="2644168" y="912161"/>
                  <a:pt x="2670079" y="910912"/>
                </a:cubicBezTo>
                <a:cubicBezTo>
                  <a:pt x="2675449" y="901776"/>
                  <a:pt x="2685407" y="896334"/>
                  <a:pt x="2695990" y="896760"/>
                </a:cubicBezTo>
                <a:lnTo>
                  <a:pt x="2718884" y="875948"/>
                </a:lnTo>
                <a:cubicBezTo>
                  <a:pt x="2719144" y="865365"/>
                  <a:pt x="2726148" y="856145"/>
                  <a:pt x="2736262" y="853054"/>
                </a:cubicBezTo>
                <a:cubicBezTo>
                  <a:pt x="2779239" y="812159"/>
                  <a:pt x="2842091" y="805915"/>
                  <a:pt x="2886317" y="766580"/>
                </a:cubicBezTo>
                <a:cubicBezTo>
                  <a:pt x="2922322" y="734529"/>
                  <a:pt x="2960513" y="706121"/>
                  <a:pt x="2993292" y="669491"/>
                </a:cubicBezTo>
                <a:cubicBezTo>
                  <a:pt x="3064988" y="589365"/>
                  <a:pt x="3138352" y="510487"/>
                  <a:pt x="3215044" y="434523"/>
                </a:cubicBezTo>
                <a:cubicBezTo>
                  <a:pt x="3289448" y="361681"/>
                  <a:pt x="3374778" y="304551"/>
                  <a:pt x="3452199" y="236808"/>
                </a:cubicBezTo>
                <a:cubicBezTo>
                  <a:pt x="3480920" y="211313"/>
                  <a:pt x="3512658" y="180303"/>
                  <a:pt x="3525042" y="145442"/>
                </a:cubicBezTo>
                <a:cubicBezTo>
                  <a:pt x="3554490" y="62819"/>
                  <a:pt x="3625876" y="41486"/>
                  <a:pt x="3693411" y="13181"/>
                </a:cubicBez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sp>
        <p:nvSpPr>
          <p:cNvPr id="278" name="Google Shape;278;p19"/>
          <p:cNvSpPr/>
          <p:nvPr/>
        </p:nvSpPr>
        <p:spPr>
          <a:xfrm flipH="1">
            <a:off x="8493976" y="1350"/>
            <a:ext cx="3698024" cy="2789237"/>
          </a:xfrm>
          <a:custGeom>
            <a:avLst/>
            <a:gdLst/>
            <a:ahLst/>
            <a:cxnLst/>
            <a:rect l="l" t="t" r="r" b="b"/>
            <a:pathLst>
              <a:path w="3698024" h="2789237" extrusionOk="0">
                <a:moveTo>
                  <a:pt x="3698024" y="0"/>
                </a:moveTo>
                <a:lnTo>
                  <a:pt x="0" y="0"/>
                </a:lnTo>
                <a:lnTo>
                  <a:pt x="0" y="2781185"/>
                </a:lnTo>
                <a:lnTo>
                  <a:pt x="6100" y="2779447"/>
                </a:lnTo>
                <a:cubicBezTo>
                  <a:pt x="24089" y="2777353"/>
                  <a:pt x="42898" y="2780760"/>
                  <a:pt x="62254" y="2787784"/>
                </a:cubicBezTo>
                <a:cubicBezTo>
                  <a:pt x="118342" y="2778419"/>
                  <a:pt x="173391" y="2764891"/>
                  <a:pt x="231040" y="2785703"/>
                </a:cubicBezTo>
                <a:cubicBezTo>
                  <a:pt x="262154" y="2796109"/>
                  <a:pt x="292124" y="2782894"/>
                  <a:pt x="312936" y="2754485"/>
                </a:cubicBezTo>
                <a:cubicBezTo>
                  <a:pt x="365902" y="2683829"/>
                  <a:pt x="443011" y="2635335"/>
                  <a:pt x="491920" y="2560516"/>
                </a:cubicBezTo>
                <a:cubicBezTo>
                  <a:pt x="501181" y="2546156"/>
                  <a:pt x="516374" y="2532316"/>
                  <a:pt x="533544" y="2531588"/>
                </a:cubicBezTo>
                <a:cubicBezTo>
                  <a:pt x="604306" y="2528465"/>
                  <a:pt x="661955" y="2478828"/>
                  <a:pt x="733132" y="2477476"/>
                </a:cubicBezTo>
                <a:cubicBezTo>
                  <a:pt x="754600" y="2475665"/>
                  <a:pt x="773696" y="2463136"/>
                  <a:pt x="783914" y="2444177"/>
                </a:cubicBezTo>
                <a:cubicBezTo>
                  <a:pt x="844686" y="2342926"/>
                  <a:pt x="942502" y="2285379"/>
                  <a:pt x="1041568" y="2233349"/>
                </a:cubicBezTo>
                <a:cubicBezTo>
                  <a:pt x="1097033" y="2204005"/>
                  <a:pt x="1127210" y="2157802"/>
                  <a:pt x="1153953" y="2110350"/>
                </a:cubicBezTo>
                <a:cubicBezTo>
                  <a:pt x="1188606" y="2049058"/>
                  <a:pt x="1240117" y="2031368"/>
                  <a:pt x="1300887" y="2032097"/>
                </a:cubicBezTo>
                <a:cubicBezTo>
                  <a:pt x="1372377" y="2032825"/>
                  <a:pt x="1409735" y="2005873"/>
                  <a:pt x="1440953" y="1936984"/>
                </a:cubicBezTo>
                <a:cubicBezTo>
                  <a:pt x="1467489" y="1877358"/>
                  <a:pt x="1525346" y="1830635"/>
                  <a:pt x="1573631" y="1782455"/>
                </a:cubicBezTo>
                <a:cubicBezTo>
                  <a:pt x="1587887" y="1768615"/>
                  <a:pt x="1605680" y="1760914"/>
                  <a:pt x="1615255" y="1740102"/>
                </a:cubicBezTo>
                <a:cubicBezTo>
                  <a:pt x="1630551" y="1707427"/>
                  <a:pt x="1659064" y="1688280"/>
                  <a:pt x="1694654" y="1678499"/>
                </a:cubicBezTo>
                <a:cubicBezTo>
                  <a:pt x="1792480" y="1651525"/>
                  <a:pt x="1886790" y="1613106"/>
                  <a:pt x="1975617" y="1564032"/>
                </a:cubicBezTo>
                <a:cubicBezTo>
                  <a:pt x="2012038" y="1544260"/>
                  <a:pt x="2036596" y="1504301"/>
                  <a:pt x="2051790" y="1470378"/>
                </a:cubicBezTo>
                <a:cubicBezTo>
                  <a:pt x="2075930" y="1416994"/>
                  <a:pt x="2131291" y="1385776"/>
                  <a:pt x="2144403" y="1323339"/>
                </a:cubicBezTo>
                <a:cubicBezTo>
                  <a:pt x="2150126" y="1295451"/>
                  <a:pt x="2193520" y="1272038"/>
                  <a:pt x="2220784" y="1251225"/>
                </a:cubicBezTo>
                <a:cubicBezTo>
                  <a:pt x="2252002" y="1226875"/>
                  <a:pt x="2272190" y="1196801"/>
                  <a:pt x="2293626" y="1166416"/>
                </a:cubicBezTo>
                <a:cubicBezTo>
                  <a:pt x="2329765" y="1113314"/>
                  <a:pt x="2381401" y="1072647"/>
                  <a:pt x="2441495" y="1049972"/>
                </a:cubicBezTo>
                <a:cubicBezTo>
                  <a:pt x="2480831" y="1034883"/>
                  <a:pt x="2501330" y="994716"/>
                  <a:pt x="2533901" y="969846"/>
                </a:cubicBezTo>
                <a:cubicBezTo>
                  <a:pt x="2551383" y="956526"/>
                  <a:pt x="2561790" y="933424"/>
                  <a:pt x="2587701" y="932175"/>
                </a:cubicBezTo>
                <a:cubicBezTo>
                  <a:pt x="2593071" y="923038"/>
                  <a:pt x="2603029" y="917597"/>
                  <a:pt x="2613612" y="918023"/>
                </a:cubicBezTo>
                <a:lnTo>
                  <a:pt x="2636506" y="897211"/>
                </a:lnTo>
                <a:cubicBezTo>
                  <a:pt x="2636766" y="886628"/>
                  <a:pt x="2643770" y="877408"/>
                  <a:pt x="2653884" y="874317"/>
                </a:cubicBezTo>
                <a:cubicBezTo>
                  <a:pt x="2696861" y="833422"/>
                  <a:pt x="2759713" y="827178"/>
                  <a:pt x="2803939" y="787843"/>
                </a:cubicBezTo>
                <a:cubicBezTo>
                  <a:pt x="2839944" y="755792"/>
                  <a:pt x="2878135" y="727384"/>
                  <a:pt x="2910914" y="690755"/>
                </a:cubicBezTo>
                <a:cubicBezTo>
                  <a:pt x="2982610" y="610628"/>
                  <a:pt x="3055974" y="531750"/>
                  <a:pt x="3132666" y="455786"/>
                </a:cubicBezTo>
                <a:cubicBezTo>
                  <a:pt x="3207070" y="382944"/>
                  <a:pt x="3292400" y="325814"/>
                  <a:pt x="3369821" y="258071"/>
                </a:cubicBezTo>
                <a:cubicBezTo>
                  <a:pt x="3398542" y="232576"/>
                  <a:pt x="3430280" y="201566"/>
                  <a:pt x="3442664" y="166705"/>
                </a:cubicBezTo>
                <a:cubicBezTo>
                  <a:pt x="3472112" y="84082"/>
                  <a:pt x="3543498" y="62749"/>
                  <a:pt x="3611033" y="34444"/>
                </a:cubicBezTo>
                <a:close/>
              </a:path>
            </a:pathLst>
          </a:custGeom>
          <a:blipFill rotWithShape="1">
            <a:blip r:embed="rId3">
              <a:alphaModFix/>
            </a:blip>
            <a:stretch>
              <a:fillRect l="-1968" t="-1268" r="-17396" b="-3478"/>
            </a:stretch>
          </a:blipFill>
          <a:ln>
            <a:noFill/>
          </a:ln>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sp>
        <p:nvSpPr>
          <p:cNvPr id="279" name="Google Shape;279;p19"/>
          <p:cNvSpPr txBox="1">
            <a:spLocks noGrp="1"/>
          </p:cNvSpPr>
          <p:nvPr>
            <p:ph type="subTitle" idx="1"/>
          </p:nvPr>
        </p:nvSpPr>
        <p:spPr>
          <a:xfrm>
            <a:off x="1553450" y="2920588"/>
            <a:ext cx="84525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280" name="Google Shape;280;p19"/>
          <p:cNvSpPr txBox="1">
            <a:spLocks noGrp="1"/>
          </p:cNvSpPr>
          <p:nvPr>
            <p:ph type="title"/>
          </p:nvPr>
        </p:nvSpPr>
        <p:spPr>
          <a:xfrm>
            <a:off x="1553450" y="1987738"/>
            <a:ext cx="8452500" cy="763500"/>
          </a:xfrm>
          <a:prstGeom prst="rect">
            <a:avLst/>
          </a:prstGeom>
          <a:noFill/>
          <a:ln>
            <a:noFill/>
          </a:ln>
        </p:spPr>
        <p:txBody>
          <a:bodyPr spcFirstLastPara="1" wrap="square" lIns="121900" tIns="121900" rIns="121900" bIns="121900" anchor="b" anchorCtr="0">
            <a:noAutofit/>
          </a:bodyPr>
          <a:lstStyle>
            <a:lvl1pPr marR="0" lvl="0" algn="l">
              <a:lnSpc>
                <a:spcPct val="100000"/>
              </a:lnSpc>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281" name="Google Shape;281;p19"/>
          <p:cNvSpPr txBox="1">
            <a:spLocks noGrp="1"/>
          </p:cNvSpPr>
          <p:nvPr>
            <p:ph type="body" idx="2"/>
          </p:nvPr>
        </p:nvSpPr>
        <p:spPr>
          <a:xfrm>
            <a:off x="1553526" y="3785388"/>
            <a:ext cx="8452500" cy="1341600"/>
          </a:xfrm>
          <a:prstGeom prst="rect">
            <a:avLst/>
          </a:prstGeom>
          <a:noFill/>
          <a:ln>
            <a:noFill/>
          </a:ln>
        </p:spPr>
        <p:txBody>
          <a:bodyPr spcFirstLastPara="1" wrap="square" lIns="121900" tIns="121900" rIns="121900" bIns="121900" anchor="t" anchorCtr="0">
            <a:noAutofit/>
          </a:bodyPr>
          <a:lstStyle>
            <a:lvl1pPr marL="457200" lvl="0" indent="-349250" algn="l">
              <a:lnSpc>
                <a:spcPct val="100000"/>
              </a:lnSpc>
              <a:spcBef>
                <a:spcPts val="0"/>
              </a:spcBef>
              <a:spcAft>
                <a:spcPts val="0"/>
              </a:spcAft>
              <a:buSzPts val="1900"/>
              <a:buChar char="●"/>
              <a:defRPr/>
            </a:lvl1pPr>
            <a:lvl2pPr marL="914400" lvl="1" indent="-349250" algn="l">
              <a:lnSpc>
                <a:spcPct val="100000"/>
              </a:lnSpc>
              <a:spcBef>
                <a:spcPts val="0"/>
              </a:spcBef>
              <a:spcAft>
                <a:spcPts val="0"/>
              </a:spcAft>
              <a:buSzPts val="1900"/>
              <a:buChar char="○"/>
              <a:defRPr/>
            </a:lvl2pPr>
            <a:lvl3pPr marL="1371600" lvl="2" indent="-349250" algn="l">
              <a:lnSpc>
                <a:spcPct val="100000"/>
              </a:lnSpc>
              <a:spcBef>
                <a:spcPts val="0"/>
              </a:spcBef>
              <a:spcAft>
                <a:spcPts val="0"/>
              </a:spcAft>
              <a:buSzPts val="1900"/>
              <a:buChar char="■"/>
              <a:defRPr/>
            </a:lvl3pPr>
            <a:lvl4pPr marL="1828800" lvl="3" indent="-349250" algn="l">
              <a:lnSpc>
                <a:spcPct val="100000"/>
              </a:lnSpc>
              <a:spcBef>
                <a:spcPts val="0"/>
              </a:spcBef>
              <a:spcAft>
                <a:spcPts val="0"/>
              </a:spcAft>
              <a:buSzPts val="1900"/>
              <a:buChar char="●"/>
              <a:defRPr/>
            </a:lvl4pPr>
            <a:lvl5pPr marL="2286000" lvl="4" indent="-349250" algn="l">
              <a:lnSpc>
                <a:spcPct val="100000"/>
              </a:lnSpc>
              <a:spcBef>
                <a:spcPts val="0"/>
              </a:spcBef>
              <a:spcAft>
                <a:spcPts val="0"/>
              </a:spcAft>
              <a:buSzPts val="1900"/>
              <a:buChar char="○"/>
              <a:defRPr/>
            </a:lvl5pPr>
            <a:lvl6pPr marL="2743200" lvl="5" indent="-349250" algn="l">
              <a:lnSpc>
                <a:spcPct val="100000"/>
              </a:lnSpc>
              <a:spcBef>
                <a:spcPts val="0"/>
              </a:spcBef>
              <a:spcAft>
                <a:spcPts val="0"/>
              </a:spcAft>
              <a:buSzPts val="1900"/>
              <a:buChar char="■"/>
              <a:defRPr/>
            </a:lvl6pPr>
            <a:lvl7pPr marL="3200400" lvl="6" indent="-349250" algn="l">
              <a:lnSpc>
                <a:spcPct val="100000"/>
              </a:lnSpc>
              <a:spcBef>
                <a:spcPts val="0"/>
              </a:spcBef>
              <a:spcAft>
                <a:spcPts val="0"/>
              </a:spcAft>
              <a:buSzPts val="1900"/>
              <a:buChar char="●"/>
              <a:defRPr/>
            </a:lvl7pPr>
            <a:lvl8pPr marL="3657600" lvl="7" indent="-349250" algn="l">
              <a:lnSpc>
                <a:spcPct val="100000"/>
              </a:lnSpc>
              <a:spcBef>
                <a:spcPts val="0"/>
              </a:spcBef>
              <a:spcAft>
                <a:spcPts val="0"/>
              </a:spcAft>
              <a:buSzPts val="1900"/>
              <a:buChar char="○"/>
              <a:defRPr/>
            </a:lvl8pPr>
            <a:lvl9pPr marL="4114800" lvl="8" indent="-349250" algn="l">
              <a:lnSpc>
                <a:spcPct val="100000"/>
              </a:lnSpc>
              <a:spcBef>
                <a:spcPts val="0"/>
              </a:spcBef>
              <a:spcAft>
                <a:spcPts val="0"/>
              </a:spcAft>
              <a:buSzPts val="1900"/>
              <a:buChar char="■"/>
              <a:defRPr/>
            </a:lvl9pPr>
          </a:lstStyle>
          <a:p>
            <a:endParaRPr/>
          </a:p>
        </p:txBody>
      </p:sp>
    </p:spTree>
    <p:extLst>
      <p:ext uri="{BB962C8B-B14F-4D97-AF65-F5344CB8AC3E}">
        <p14:creationId xmlns:p14="http://schemas.microsoft.com/office/powerpoint/2010/main" val="776452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87"/>
        <p:cNvGrpSpPr/>
        <p:nvPr/>
      </p:nvGrpSpPr>
      <p:grpSpPr>
        <a:xfrm>
          <a:off x="0" y="0"/>
          <a:ext cx="0" cy="0"/>
          <a:chOff x="0" y="0"/>
          <a:chExt cx="0" cy="0"/>
        </a:xfrm>
      </p:grpSpPr>
      <p:sp>
        <p:nvSpPr>
          <p:cNvPr id="88" name="Google Shape;88;p8"/>
          <p:cNvSpPr/>
          <p:nvPr/>
        </p:nvSpPr>
        <p:spPr>
          <a:xfrm>
            <a:off x="560975" y="1489950"/>
            <a:ext cx="11095500" cy="3878100"/>
          </a:xfrm>
          <a:prstGeom prst="rect">
            <a:avLst/>
          </a:prstGeom>
          <a:solidFill>
            <a:srgbClr val="F2F2F2"/>
          </a:solidFill>
          <a:ln>
            <a:noFill/>
          </a:ln>
          <a:effectLst>
            <a:outerShdw blurRad="101600" dist="38100" dir="18900000" algn="bl" rotWithShape="0">
              <a:srgbClr val="000000">
                <a:alpha val="14509"/>
              </a:srgbClr>
            </a:outerShdw>
          </a:effectLst>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grpSp>
        <p:nvGrpSpPr>
          <p:cNvPr id="89" name="Google Shape;89;p8"/>
          <p:cNvGrpSpPr/>
          <p:nvPr/>
        </p:nvGrpSpPr>
        <p:grpSpPr>
          <a:xfrm>
            <a:off x="5514975" y="5391711"/>
            <a:ext cx="6677447" cy="1466527"/>
            <a:chOff x="-2474" y="4177944"/>
            <a:chExt cx="12202937" cy="2680057"/>
          </a:xfrm>
        </p:grpSpPr>
        <p:sp>
          <p:nvSpPr>
            <p:cNvPr id="90" name="Google Shape;90;p8"/>
            <p:cNvSpPr/>
            <p:nvPr/>
          </p:nvSpPr>
          <p:spPr>
            <a:xfrm>
              <a:off x="7648" y="4177944"/>
              <a:ext cx="12192815" cy="2612324"/>
            </a:xfrm>
            <a:custGeom>
              <a:avLst/>
              <a:gdLst/>
              <a:ahLst/>
              <a:cxnLst/>
              <a:rect l="l" t="t" r="r" b="b"/>
              <a:pathLst>
                <a:path w="12192815" h="2612324" extrusionOk="0">
                  <a:moveTo>
                    <a:pt x="8377369" y="2611819"/>
                  </a:moveTo>
                  <a:lnTo>
                    <a:pt x="6844815" y="2611819"/>
                  </a:lnTo>
                  <a:lnTo>
                    <a:pt x="6166878" y="2611819"/>
                  </a:lnTo>
                  <a:lnTo>
                    <a:pt x="5525418" y="2611819"/>
                  </a:lnTo>
                  <a:lnTo>
                    <a:pt x="4865674" y="2611819"/>
                  </a:lnTo>
                  <a:lnTo>
                    <a:pt x="4210275" y="2611819"/>
                  </a:lnTo>
                  <a:lnTo>
                    <a:pt x="3550622" y="2611819"/>
                  </a:lnTo>
                  <a:lnTo>
                    <a:pt x="2922648" y="2611819"/>
                  </a:lnTo>
                  <a:lnTo>
                    <a:pt x="2240366" y="2611819"/>
                  </a:lnTo>
                  <a:lnTo>
                    <a:pt x="1580713" y="2611819"/>
                  </a:lnTo>
                  <a:lnTo>
                    <a:pt x="926038" y="2609104"/>
                  </a:lnTo>
                  <a:lnTo>
                    <a:pt x="266385" y="2609104"/>
                  </a:lnTo>
                  <a:cubicBezTo>
                    <a:pt x="189902" y="2609104"/>
                    <a:pt x="113329" y="2609738"/>
                    <a:pt x="36846" y="2608199"/>
                  </a:cubicBezTo>
                  <a:cubicBezTo>
                    <a:pt x="24445" y="2608199"/>
                    <a:pt x="12226" y="2597518"/>
                    <a:pt x="7" y="2591816"/>
                  </a:cubicBezTo>
                  <a:cubicBezTo>
                    <a:pt x="6893" y="2581824"/>
                    <a:pt x="14326" y="2572211"/>
                    <a:pt x="22273" y="2563033"/>
                  </a:cubicBezTo>
                  <a:cubicBezTo>
                    <a:pt x="49427" y="2535065"/>
                    <a:pt x="75947" y="2507097"/>
                    <a:pt x="103734" y="2480486"/>
                  </a:cubicBezTo>
                  <a:cubicBezTo>
                    <a:pt x="112785" y="2471435"/>
                    <a:pt x="126091" y="2461117"/>
                    <a:pt x="137224" y="2461388"/>
                  </a:cubicBezTo>
                  <a:cubicBezTo>
                    <a:pt x="184471" y="2462383"/>
                    <a:pt x="231990" y="2472883"/>
                    <a:pt x="278513" y="2469263"/>
                  </a:cubicBezTo>
                  <a:cubicBezTo>
                    <a:pt x="345402" y="2464284"/>
                    <a:pt x="417812" y="2462565"/>
                    <a:pt x="476011" y="2435411"/>
                  </a:cubicBezTo>
                  <a:cubicBezTo>
                    <a:pt x="538736" y="2406266"/>
                    <a:pt x="596392" y="2406628"/>
                    <a:pt x="657036" y="2419481"/>
                  </a:cubicBezTo>
                  <a:cubicBezTo>
                    <a:pt x="711977" y="2431157"/>
                    <a:pt x="765650" y="2433601"/>
                    <a:pt x="818238" y="2417127"/>
                  </a:cubicBezTo>
                  <a:cubicBezTo>
                    <a:pt x="836340" y="2411425"/>
                    <a:pt x="850551" y="2391422"/>
                    <a:pt x="867929" y="2380289"/>
                  </a:cubicBezTo>
                  <a:cubicBezTo>
                    <a:pt x="888566" y="2366984"/>
                    <a:pt x="909474" y="2350601"/>
                    <a:pt x="932464" y="2345442"/>
                  </a:cubicBezTo>
                  <a:cubicBezTo>
                    <a:pt x="992565" y="2332046"/>
                    <a:pt x="1055199" y="2328516"/>
                    <a:pt x="1114303" y="2312133"/>
                  </a:cubicBezTo>
                  <a:cubicBezTo>
                    <a:pt x="1145349" y="2303082"/>
                    <a:pt x="1170421" y="2274842"/>
                    <a:pt x="1199657" y="2257826"/>
                  </a:cubicBezTo>
                  <a:cubicBezTo>
                    <a:pt x="1222448" y="2243081"/>
                    <a:pt x="1247393" y="2231967"/>
                    <a:pt x="1273605" y="2224879"/>
                  </a:cubicBezTo>
                  <a:cubicBezTo>
                    <a:pt x="1304017" y="2218453"/>
                    <a:pt x="1336964" y="2223069"/>
                    <a:pt x="1367828" y="2219449"/>
                  </a:cubicBezTo>
                  <a:cubicBezTo>
                    <a:pt x="1431187" y="2212117"/>
                    <a:pt x="1457888" y="2158444"/>
                    <a:pt x="1484408" y="2112463"/>
                  </a:cubicBezTo>
                  <a:cubicBezTo>
                    <a:pt x="1511562" y="2064673"/>
                    <a:pt x="1546228" y="2047023"/>
                    <a:pt x="1598544" y="2053269"/>
                  </a:cubicBezTo>
                  <a:cubicBezTo>
                    <a:pt x="1693138" y="2064591"/>
                    <a:pt x="1788891" y="2045575"/>
                    <a:pt x="1871982" y="1998961"/>
                  </a:cubicBezTo>
                  <a:cubicBezTo>
                    <a:pt x="1918776" y="1973346"/>
                    <a:pt x="1966205" y="1975428"/>
                    <a:pt x="2014991" y="1971807"/>
                  </a:cubicBezTo>
                  <a:cubicBezTo>
                    <a:pt x="2041185" y="1968766"/>
                    <a:pt x="2067162" y="1964014"/>
                    <a:pt x="2092741" y="1957597"/>
                  </a:cubicBezTo>
                  <a:cubicBezTo>
                    <a:pt x="2098534" y="1956511"/>
                    <a:pt x="2105594" y="1951170"/>
                    <a:pt x="2109486" y="1953071"/>
                  </a:cubicBezTo>
                  <a:cubicBezTo>
                    <a:pt x="2156733" y="1975518"/>
                    <a:pt x="2207058" y="1993802"/>
                    <a:pt x="2249418" y="2023490"/>
                  </a:cubicBezTo>
                  <a:cubicBezTo>
                    <a:pt x="2296937" y="2056798"/>
                    <a:pt x="2336672" y="2101149"/>
                    <a:pt x="2380570" y="2139798"/>
                  </a:cubicBezTo>
                  <a:cubicBezTo>
                    <a:pt x="2410439" y="2165956"/>
                    <a:pt x="2458682" y="2159620"/>
                    <a:pt x="2473164" y="2123416"/>
                  </a:cubicBezTo>
                  <a:cubicBezTo>
                    <a:pt x="2496697" y="2064220"/>
                    <a:pt x="2512899" y="2002129"/>
                    <a:pt x="2534531" y="1942391"/>
                  </a:cubicBezTo>
                  <a:cubicBezTo>
                    <a:pt x="2541501" y="1923021"/>
                    <a:pt x="2554263" y="1893333"/>
                    <a:pt x="2567387" y="1891704"/>
                  </a:cubicBezTo>
                  <a:cubicBezTo>
                    <a:pt x="2586304" y="1889260"/>
                    <a:pt x="2614725" y="1902565"/>
                    <a:pt x="2627487" y="1918857"/>
                  </a:cubicBezTo>
                  <a:cubicBezTo>
                    <a:pt x="2701164" y="2011062"/>
                    <a:pt x="2772732" y="2104951"/>
                    <a:pt x="2842182" y="2200532"/>
                  </a:cubicBezTo>
                  <a:cubicBezTo>
                    <a:pt x="2869336" y="2238094"/>
                    <a:pt x="2885990" y="2283803"/>
                    <a:pt x="2914592" y="2320460"/>
                  </a:cubicBezTo>
                  <a:cubicBezTo>
                    <a:pt x="2928893" y="2338563"/>
                    <a:pt x="2957948" y="2348157"/>
                    <a:pt x="2982205" y="2354312"/>
                  </a:cubicBezTo>
                  <a:cubicBezTo>
                    <a:pt x="2987636" y="2355670"/>
                    <a:pt x="3004561" y="2327158"/>
                    <a:pt x="3009359" y="2310957"/>
                  </a:cubicBezTo>
                  <a:cubicBezTo>
                    <a:pt x="3019948" y="2276743"/>
                    <a:pt x="3025922" y="2241081"/>
                    <a:pt x="3034159" y="2206053"/>
                  </a:cubicBezTo>
                  <a:cubicBezTo>
                    <a:pt x="3036512" y="2195825"/>
                    <a:pt x="3044387" y="2184511"/>
                    <a:pt x="3041943" y="2175913"/>
                  </a:cubicBezTo>
                  <a:cubicBezTo>
                    <a:pt x="3024836" y="2113549"/>
                    <a:pt x="3064300" y="2104951"/>
                    <a:pt x="3110189" y="2100968"/>
                  </a:cubicBezTo>
                  <a:cubicBezTo>
                    <a:pt x="3125214" y="2099701"/>
                    <a:pt x="3139968" y="2096171"/>
                    <a:pt x="3154993" y="2094813"/>
                  </a:cubicBezTo>
                  <a:cubicBezTo>
                    <a:pt x="3271301" y="2084767"/>
                    <a:pt x="3354120" y="1998508"/>
                    <a:pt x="3368602" y="1882562"/>
                  </a:cubicBezTo>
                  <a:cubicBezTo>
                    <a:pt x="3371408" y="1860477"/>
                    <a:pt x="3402544" y="1834952"/>
                    <a:pt x="3426620" y="1824091"/>
                  </a:cubicBezTo>
                  <a:cubicBezTo>
                    <a:pt x="3480384" y="1799472"/>
                    <a:pt x="3539036" y="1785624"/>
                    <a:pt x="3593434" y="1762181"/>
                  </a:cubicBezTo>
                  <a:cubicBezTo>
                    <a:pt x="3615791" y="1752587"/>
                    <a:pt x="3634346" y="1731316"/>
                    <a:pt x="3651271" y="1712308"/>
                  </a:cubicBezTo>
                  <a:cubicBezTo>
                    <a:pt x="3684942" y="1674474"/>
                    <a:pt x="3713997" y="1632205"/>
                    <a:pt x="3749930" y="1596634"/>
                  </a:cubicBezTo>
                  <a:cubicBezTo>
                    <a:pt x="3764231" y="1582605"/>
                    <a:pt x="3791203" y="1580704"/>
                    <a:pt x="3813288" y="1575092"/>
                  </a:cubicBezTo>
                  <a:cubicBezTo>
                    <a:pt x="3857096" y="1563688"/>
                    <a:pt x="3900995" y="1552464"/>
                    <a:pt x="3945346" y="1543232"/>
                  </a:cubicBezTo>
                  <a:cubicBezTo>
                    <a:pt x="3976754" y="1536715"/>
                    <a:pt x="4009428" y="1528026"/>
                    <a:pt x="4040655" y="1530560"/>
                  </a:cubicBezTo>
                  <a:cubicBezTo>
                    <a:pt x="4083196" y="1533909"/>
                    <a:pt x="4116233" y="1533094"/>
                    <a:pt x="4148636" y="1496075"/>
                  </a:cubicBezTo>
                  <a:cubicBezTo>
                    <a:pt x="4168458" y="1473266"/>
                    <a:pt x="4208012" y="1460413"/>
                    <a:pt x="4240144" y="1457154"/>
                  </a:cubicBezTo>
                  <a:cubicBezTo>
                    <a:pt x="4318609" y="1448719"/>
                    <a:pt x="4397509" y="1468586"/>
                    <a:pt x="4462623" y="1513182"/>
                  </a:cubicBezTo>
                  <a:cubicBezTo>
                    <a:pt x="4496475" y="1536443"/>
                    <a:pt x="4511591" y="1585591"/>
                    <a:pt x="4539649" y="1619081"/>
                  </a:cubicBezTo>
                  <a:cubicBezTo>
                    <a:pt x="4558204" y="1641347"/>
                    <a:pt x="4583910" y="1671850"/>
                    <a:pt x="4607534" y="1672936"/>
                  </a:cubicBezTo>
                  <a:cubicBezTo>
                    <a:pt x="4686913" y="1676375"/>
                    <a:pt x="4713976" y="1736294"/>
                    <a:pt x="4749004" y="1787977"/>
                  </a:cubicBezTo>
                  <a:cubicBezTo>
                    <a:pt x="4776158" y="1828074"/>
                    <a:pt x="4795708" y="1873692"/>
                    <a:pt x="4824220" y="1912793"/>
                  </a:cubicBezTo>
                  <a:cubicBezTo>
                    <a:pt x="4852731" y="1951895"/>
                    <a:pt x="4888665" y="1943115"/>
                    <a:pt x="4904142" y="1896772"/>
                  </a:cubicBezTo>
                  <a:cubicBezTo>
                    <a:pt x="4916543" y="1859934"/>
                    <a:pt x="4931296" y="1823729"/>
                    <a:pt x="4940347" y="1786167"/>
                  </a:cubicBezTo>
                  <a:cubicBezTo>
                    <a:pt x="4950303" y="1745708"/>
                    <a:pt x="4983793" y="1729868"/>
                    <a:pt x="5013390" y="1712942"/>
                  </a:cubicBezTo>
                  <a:cubicBezTo>
                    <a:pt x="5121009" y="1651303"/>
                    <a:pt x="5188169" y="1556537"/>
                    <a:pt x="5236322" y="1446746"/>
                  </a:cubicBezTo>
                  <a:cubicBezTo>
                    <a:pt x="5255510" y="1402847"/>
                    <a:pt x="5289000" y="1388275"/>
                    <a:pt x="5326834" y="1401490"/>
                  </a:cubicBezTo>
                  <a:cubicBezTo>
                    <a:pt x="5416532" y="1432626"/>
                    <a:pt x="5484507" y="1401490"/>
                    <a:pt x="5546508" y="1340485"/>
                  </a:cubicBezTo>
                  <a:cubicBezTo>
                    <a:pt x="5571580" y="1316046"/>
                    <a:pt x="5595474" y="1310525"/>
                    <a:pt x="5631046" y="1327179"/>
                  </a:cubicBezTo>
                  <a:cubicBezTo>
                    <a:pt x="5693861" y="1356595"/>
                    <a:pt x="5760659" y="1376870"/>
                    <a:pt x="5832345" y="1365285"/>
                  </a:cubicBezTo>
                  <a:cubicBezTo>
                    <a:pt x="5841360" y="1363303"/>
                    <a:pt x="5850729" y="1363773"/>
                    <a:pt x="5859499" y="1366642"/>
                  </a:cubicBezTo>
                  <a:cubicBezTo>
                    <a:pt x="5926387" y="1394701"/>
                    <a:pt x="5978342" y="1371621"/>
                    <a:pt x="6020520" y="1319214"/>
                  </a:cubicBezTo>
                  <a:cubicBezTo>
                    <a:pt x="6052290" y="1279660"/>
                    <a:pt x="6087952" y="1302017"/>
                    <a:pt x="6123071" y="1309529"/>
                  </a:cubicBezTo>
                  <a:cubicBezTo>
                    <a:pt x="6145065" y="1314236"/>
                    <a:pt x="6174482" y="1330166"/>
                    <a:pt x="6187425" y="1321477"/>
                  </a:cubicBezTo>
                  <a:cubicBezTo>
                    <a:pt x="6219738" y="1299573"/>
                    <a:pt x="6254585" y="1271242"/>
                    <a:pt x="6270244" y="1237210"/>
                  </a:cubicBezTo>
                  <a:cubicBezTo>
                    <a:pt x="6301380" y="1169416"/>
                    <a:pt x="6321835" y="1096463"/>
                    <a:pt x="6343740" y="1024778"/>
                  </a:cubicBezTo>
                  <a:cubicBezTo>
                    <a:pt x="6358312" y="977168"/>
                    <a:pt x="6384380" y="962324"/>
                    <a:pt x="6429907" y="982327"/>
                  </a:cubicBezTo>
                  <a:cubicBezTo>
                    <a:pt x="6468284" y="999163"/>
                    <a:pt x="6506028" y="1017899"/>
                    <a:pt x="6545219" y="1032562"/>
                  </a:cubicBezTo>
                  <a:cubicBezTo>
                    <a:pt x="6601428" y="1053651"/>
                    <a:pt x="6650033" y="1028127"/>
                    <a:pt x="6699090" y="1004503"/>
                  </a:cubicBezTo>
                  <a:cubicBezTo>
                    <a:pt x="6797387" y="957346"/>
                    <a:pt x="6813588" y="960695"/>
                    <a:pt x="6893239" y="1033919"/>
                  </a:cubicBezTo>
                  <a:cubicBezTo>
                    <a:pt x="6896588" y="1036997"/>
                    <a:pt x="6900209" y="1039803"/>
                    <a:pt x="6903196" y="1042970"/>
                  </a:cubicBezTo>
                  <a:cubicBezTo>
                    <a:pt x="6975606" y="1123798"/>
                    <a:pt x="6996605" y="1123708"/>
                    <a:pt x="7079152" y="1044057"/>
                  </a:cubicBezTo>
                  <a:cubicBezTo>
                    <a:pt x="7127757" y="997171"/>
                    <a:pt x="7173013" y="1013373"/>
                    <a:pt x="7222885" y="1013192"/>
                  </a:cubicBezTo>
                  <a:cubicBezTo>
                    <a:pt x="7250265" y="1013427"/>
                    <a:pt x="7277636" y="1011789"/>
                    <a:pt x="7304799" y="1008304"/>
                  </a:cubicBezTo>
                  <a:cubicBezTo>
                    <a:pt x="7347158" y="1002240"/>
                    <a:pt x="7389427" y="985495"/>
                    <a:pt x="7431516" y="987306"/>
                  </a:cubicBezTo>
                  <a:cubicBezTo>
                    <a:pt x="7493788" y="989930"/>
                    <a:pt x="7539316" y="966488"/>
                    <a:pt x="7567284" y="915982"/>
                  </a:cubicBezTo>
                  <a:cubicBezTo>
                    <a:pt x="7605299" y="846559"/>
                    <a:pt x="7642952" y="812979"/>
                    <a:pt x="7729482" y="852623"/>
                  </a:cubicBezTo>
                  <a:cubicBezTo>
                    <a:pt x="7790125" y="880592"/>
                    <a:pt x="7859457" y="852623"/>
                    <a:pt x="7915304" y="812979"/>
                  </a:cubicBezTo>
                  <a:cubicBezTo>
                    <a:pt x="7951509" y="787273"/>
                    <a:pt x="7984002" y="763650"/>
                    <a:pt x="8032336" y="787364"/>
                  </a:cubicBezTo>
                  <a:cubicBezTo>
                    <a:pt x="8047813" y="794967"/>
                    <a:pt x="8074786" y="788903"/>
                    <a:pt x="8092346" y="780485"/>
                  </a:cubicBezTo>
                  <a:cubicBezTo>
                    <a:pt x="8133800" y="760572"/>
                    <a:pt x="8170458" y="724548"/>
                    <a:pt x="8213451" y="715226"/>
                  </a:cubicBezTo>
                  <a:cubicBezTo>
                    <a:pt x="8273732" y="702101"/>
                    <a:pt x="8337906" y="707079"/>
                    <a:pt x="8400358" y="704726"/>
                  </a:cubicBezTo>
                  <a:cubicBezTo>
                    <a:pt x="8470867" y="702101"/>
                    <a:pt x="8539657" y="722829"/>
                    <a:pt x="8611886" y="683908"/>
                  </a:cubicBezTo>
                  <a:cubicBezTo>
                    <a:pt x="8664220" y="657597"/>
                    <a:pt x="8724157" y="650609"/>
                    <a:pt x="8781144" y="664177"/>
                  </a:cubicBezTo>
                  <a:cubicBezTo>
                    <a:pt x="8896275" y="689792"/>
                    <a:pt x="9012765" y="696761"/>
                    <a:pt x="9116039" y="616115"/>
                  </a:cubicBezTo>
                  <a:cubicBezTo>
                    <a:pt x="9168083" y="575565"/>
                    <a:pt x="9233705" y="594211"/>
                    <a:pt x="9291995" y="596021"/>
                  </a:cubicBezTo>
                  <a:cubicBezTo>
                    <a:pt x="9357435" y="598012"/>
                    <a:pt x="9413915" y="580543"/>
                    <a:pt x="9474467" y="559273"/>
                  </a:cubicBezTo>
                  <a:cubicBezTo>
                    <a:pt x="9520900" y="542890"/>
                    <a:pt x="9572945" y="528408"/>
                    <a:pt x="9631144" y="542709"/>
                  </a:cubicBezTo>
                  <a:cubicBezTo>
                    <a:pt x="9692783" y="557915"/>
                    <a:pt x="9761120" y="560812"/>
                    <a:pt x="9823302" y="521982"/>
                  </a:cubicBezTo>
                  <a:cubicBezTo>
                    <a:pt x="9891910" y="479441"/>
                    <a:pt x="9965587" y="485053"/>
                    <a:pt x="9987763" y="529042"/>
                  </a:cubicBezTo>
                  <a:cubicBezTo>
                    <a:pt x="10004598" y="562532"/>
                    <a:pt x="10018627" y="597379"/>
                    <a:pt x="10033019" y="632045"/>
                  </a:cubicBezTo>
                  <a:cubicBezTo>
                    <a:pt x="10058996" y="695404"/>
                    <a:pt x="10058181" y="694046"/>
                    <a:pt x="10118824" y="663724"/>
                  </a:cubicBezTo>
                  <a:cubicBezTo>
                    <a:pt x="10152223" y="647070"/>
                    <a:pt x="10188881" y="637023"/>
                    <a:pt x="10222461" y="620550"/>
                  </a:cubicBezTo>
                  <a:cubicBezTo>
                    <a:pt x="10277402" y="593396"/>
                    <a:pt x="10331075" y="563618"/>
                    <a:pt x="10385383" y="535378"/>
                  </a:cubicBezTo>
                  <a:cubicBezTo>
                    <a:pt x="10397240" y="529223"/>
                    <a:pt x="10410002" y="520624"/>
                    <a:pt x="10422492" y="520443"/>
                  </a:cubicBezTo>
                  <a:cubicBezTo>
                    <a:pt x="10524590" y="519448"/>
                    <a:pt x="10597000" y="455455"/>
                    <a:pt x="10675384" y="403863"/>
                  </a:cubicBezTo>
                  <a:cubicBezTo>
                    <a:pt x="10683349" y="397102"/>
                    <a:pt x="10692582" y="392079"/>
                    <a:pt x="10702538" y="389110"/>
                  </a:cubicBezTo>
                  <a:cubicBezTo>
                    <a:pt x="10795585" y="376619"/>
                    <a:pt x="10869261" y="322674"/>
                    <a:pt x="10931896" y="262393"/>
                  </a:cubicBezTo>
                  <a:cubicBezTo>
                    <a:pt x="10973712" y="221843"/>
                    <a:pt x="11020236" y="170613"/>
                    <a:pt x="11014443" y="99471"/>
                  </a:cubicBezTo>
                  <a:cubicBezTo>
                    <a:pt x="11013538" y="88338"/>
                    <a:pt x="11022589" y="76300"/>
                    <a:pt x="11026933" y="64624"/>
                  </a:cubicBezTo>
                  <a:cubicBezTo>
                    <a:pt x="11038429" y="72136"/>
                    <a:pt x="11052096" y="77567"/>
                    <a:pt x="11060876" y="87342"/>
                  </a:cubicBezTo>
                  <a:cubicBezTo>
                    <a:pt x="11103055" y="134318"/>
                    <a:pt x="11112378" y="194237"/>
                    <a:pt x="11119527" y="253342"/>
                  </a:cubicBezTo>
                  <a:cubicBezTo>
                    <a:pt x="11129755" y="337246"/>
                    <a:pt x="11165779" y="361142"/>
                    <a:pt x="11249051" y="354896"/>
                  </a:cubicBezTo>
                  <a:cubicBezTo>
                    <a:pt x="11298742" y="351185"/>
                    <a:pt x="11344631" y="348651"/>
                    <a:pt x="11387987" y="321226"/>
                  </a:cubicBezTo>
                  <a:cubicBezTo>
                    <a:pt x="11395952" y="316157"/>
                    <a:pt x="11419485" y="324122"/>
                    <a:pt x="11427813" y="333355"/>
                  </a:cubicBezTo>
                  <a:cubicBezTo>
                    <a:pt x="11454966" y="364129"/>
                    <a:pt x="11485469" y="364762"/>
                    <a:pt x="11516786" y="344669"/>
                  </a:cubicBezTo>
                  <a:cubicBezTo>
                    <a:pt x="11542853" y="328014"/>
                    <a:pt x="11565663" y="306110"/>
                    <a:pt x="11591096" y="288098"/>
                  </a:cubicBezTo>
                  <a:cubicBezTo>
                    <a:pt x="11601505" y="280767"/>
                    <a:pt x="11615987" y="271716"/>
                    <a:pt x="11626758" y="273707"/>
                  </a:cubicBezTo>
                  <a:cubicBezTo>
                    <a:pt x="11692198" y="285836"/>
                    <a:pt x="11714103" y="238679"/>
                    <a:pt x="11736278" y="194509"/>
                  </a:cubicBezTo>
                  <a:cubicBezTo>
                    <a:pt x="11760264" y="146537"/>
                    <a:pt x="11779181" y="95941"/>
                    <a:pt x="11802262" y="47426"/>
                  </a:cubicBezTo>
                  <a:cubicBezTo>
                    <a:pt x="11827604" y="-5795"/>
                    <a:pt x="11865620" y="-14756"/>
                    <a:pt x="11912596" y="21268"/>
                  </a:cubicBezTo>
                  <a:cubicBezTo>
                    <a:pt x="11940926" y="43082"/>
                    <a:pt x="11964912" y="71050"/>
                    <a:pt x="11994691" y="90148"/>
                  </a:cubicBezTo>
                  <a:cubicBezTo>
                    <a:pt x="12028180" y="110350"/>
                    <a:pt x="12063299" y="127502"/>
                    <a:pt x="12099866" y="141378"/>
                  </a:cubicBezTo>
                  <a:cubicBezTo>
                    <a:pt x="12113262" y="146673"/>
                    <a:pt x="12128287" y="146673"/>
                    <a:pt x="12141683" y="141378"/>
                  </a:cubicBezTo>
                  <a:cubicBezTo>
                    <a:pt x="12180602" y="122189"/>
                    <a:pt x="12185581" y="141378"/>
                    <a:pt x="12185581" y="173691"/>
                  </a:cubicBezTo>
                  <a:cubicBezTo>
                    <a:pt x="12185581" y="264203"/>
                    <a:pt x="12187662" y="354082"/>
                    <a:pt x="12187662" y="444232"/>
                  </a:cubicBezTo>
                  <a:cubicBezTo>
                    <a:pt x="12187662" y="619102"/>
                    <a:pt x="12185218" y="793971"/>
                    <a:pt x="12186123" y="969203"/>
                  </a:cubicBezTo>
                  <a:cubicBezTo>
                    <a:pt x="12187120" y="1162175"/>
                    <a:pt x="12192460" y="1355057"/>
                    <a:pt x="12192822" y="1548029"/>
                  </a:cubicBezTo>
                  <a:cubicBezTo>
                    <a:pt x="12192822" y="1784447"/>
                    <a:pt x="12190649" y="2020956"/>
                    <a:pt x="12189020" y="2257374"/>
                  </a:cubicBezTo>
                  <a:cubicBezTo>
                    <a:pt x="12188386" y="2361372"/>
                    <a:pt x="12186123" y="2465552"/>
                    <a:pt x="12186667" y="2569278"/>
                  </a:cubicBezTo>
                  <a:cubicBezTo>
                    <a:pt x="12186667" y="2599600"/>
                    <a:pt x="12179607" y="2611639"/>
                    <a:pt x="12146570" y="2611457"/>
                  </a:cubicBezTo>
                  <a:cubicBezTo>
                    <a:pt x="11891959" y="2610371"/>
                    <a:pt x="11637349" y="2611457"/>
                    <a:pt x="11382738" y="2611457"/>
                  </a:cubicBezTo>
                  <a:lnTo>
                    <a:pt x="10808890" y="2611910"/>
                  </a:lnTo>
                  <a:lnTo>
                    <a:pt x="10148965" y="2611910"/>
                  </a:lnTo>
                  <a:lnTo>
                    <a:pt x="9488949" y="2611910"/>
                  </a:lnTo>
                  <a:lnTo>
                    <a:pt x="8837986" y="2611910"/>
                  </a:lnTo>
                  <a:close/>
                </a:path>
              </a:pathLst>
            </a:custGeom>
            <a:solidFill>
              <a:srgbClr val="F2F2F2"/>
            </a:solidFill>
            <a:ln>
              <a:noFill/>
            </a:ln>
            <a:effectLst>
              <a:outerShdw blurRad="50800" dist="38100" dir="16200000" rotWithShape="0">
                <a:srgbClr val="000000">
                  <a:alpha val="12549"/>
                </a:srgbClr>
              </a:outerShdw>
            </a:effectLst>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sp>
          <p:nvSpPr>
            <p:cNvPr id="91" name="Google Shape;91;p8"/>
            <p:cNvSpPr/>
            <p:nvPr/>
          </p:nvSpPr>
          <p:spPr>
            <a:xfrm>
              <a:off x="-2474" y="4245677"/>
              <a:ext cx="12192815" cy="2612324"/>
            </a:xfrm>
            <a:custGeom>
              <a:avLst/>
              <a:gdLst/>
              <a:ahLst/>
              <a:cxnLst/>
              <a:rect l="l" t="t" r="r" b="b"/>
              <a:pathLst>
                <a:path w="12192815" h="2612324" extrusionOk="0">
                  <a:moveTo>
                    <a:pt x="8377369" y="2611819"/>
                  </a:moveTo>
                  <a:lnTo>
                    <a:pt x="6844815" y="2611819"/>
                  </a:lnTo>
                  <a:lnTo>
                    <a:pt x="6166878" y="2611819"/>
                  </a:lnTo>
                  <a:lnTo>
                    <a:pt x="5525418" y="2611819"/>
                  </a:lnTo>
                  <a:lnTo>
                    <a:pt x="4865674" y="2611819"/>
                  </a:lnTo>
                  <a:lnTo>
                    <a:pt x="4210275" y="2611819"/>
                  </a:lnTo>
                  <a:lnTo>
                    <a:pt x="3550622" y="2611819"/>
                  </a:lnTo>
                  <a:lnTo>
                    <a:pt x="2922648" y="2611819"/>
                  </a:lnTo>
                  <a:lnTo>
                    <a:pt x="2240366" y="2611819"/>
                  </a:lnTo>
                  <a:lnTo>
                    <a:pt x="1580713" y="2611819"/>
                  </a:lnTo>
                  <a:lnTo>
                    <a:pt x="926038" y="2609104"/>
                  </a:lnTo>
                  <a:lnTo>
                    <a:pt x="266385" y="2609104"/>
                  </a:lnTo>
                  <a:cubicBezTo>
                    <a:pt x="189902" y="2609104"/>
                    <a:pt x="113329" y="2609738"/>
                    <a:pt x="36846" y="2608199"/>
                  </a:cubicBezTo>
                  <a:cubicBezTo>
                    <a:pt x="24445" y="2608199"/>
                    <a:pt x="12226" y="2597518"/>
                    <a:pt x="7" y="2591816"/>
                  </a:cubicBezTo>
                  <a:cubicBezTo>
                    <a:pt x="6893" y="2581824"/>
                    <a:pt x="14326" y="2572211"/>
                    <a:pt x="22273" y="2563033"/>
                  </a:cubicBezTo>
                  <a:cubicBezTo>
                    <a:pt x="49427" y="2535065"/>
                    <a:pt x="75947" y="2507097"/>
                    <a:pt x="103734" y="2480486"/>
                  </a:cubicBezTo>
                  <a:cubicBezTo>
                    <a:pt x="112785" y="2471435"/>
                    <a:pt x="126091" y="2461117"/>
                    <a:pt x="137224" y="2461388"/>
                  </a:cubicBezTo>
                  <a:cubicBezTo>
                    <a:pt x="184471" y="2462383"/>
                    <a:pt x="231990" y="2472883"/>
                    <a:pt x="278513" y="2469263"/>
                  </a:cubicBezTo>
                  <a:cubicBezTo>
                    <a:pt x="345402" y="2464284"/>
                    <a:pt x="417812" y="2462565"/>
                    <a:pt x="476011" y="2435411"/>
                  </a:cubicBezTo>
                  <a:cubicBezTo>
                    <a:pt x="538736" y="2406266"/>
                    <a:pt x="596392" y="2406628"/>
                    <a:pt x="657036" y="2419481"/>
                  </a:cubicBezTo>
                  <a:cubicBezTo>
                    <a:pt x="711977" y="2431157"/>
                    <a:pt x="765650" y="2433601"/>
                    <a:pt x="818238" y="2417127"/>
                  </a:cubicBezTo>
                  <a:cubicBezTo>
                    <a:pt x="836340" y="2411425"/>
                    <a:pt x="850551" y="2391422"/>
                    <a:pt x="867929" y="2380289"/>
                  </a:cubicBezTo>
                  <a:cubicBezTo>
                    <a:pt x="888566" y="2366984"/>
                    <a:pt x="909474" y="2350601"/>
                    <a:pt x="932464" y="2345442"/>
                  </a:cubicBezTo>
                  <a:cubicBezTo>
                    <a:pt x="992565" y="2332046"/>
                    <a:pt x="1055199" y="2328516"/>
                    <a:pt x="1114303" y="2312133"/>
                  </a:cubicBezTo>
                  <a:cubicBezTo>
                    <a:pt x="1145349" y="2303082"/>
                    <a:pt x="1170421" y="2274842"/>
                    <a:pt x="1199657" y="2257826"/>
                  </a:cubicBezTo>
                  <a:cubicBezTo>
                    <a:pt x="1222448" y="2243081"/>
                    <a:pt x="1247393" y="2231967"/>
                    <a:pt x="1273605" y="2224879"/>
                  </a:cubicBezTo>
                  <a:cubicBezTo>
                    <a:pt x="1304017" y="2218453"/>
                    <a:pt x="1336964" y="2223069"/>
                    <a:pt x="1367828" y="2219449"/>
                  </a:cubicBezTo>
                  <a:cubicBezTo>
                    <a:pt x="1431187" y="2212117"/>
                    <a:pt x="1457888" y="2158444"/>
                    <a:pt x="1484408" y="2112463"/>
                  </a:cubicBezTo>
                  <a:cubicBezTo>
                    <a:pt x="1511562" y="2064673"/>
                    <a:pt x="1546228" y="2047023"/>
                    <a:pt x="1598544" y="2053269"/>
                  </a:cubicBezTo>
                  <a:cubicBezTo>
                    <a:pt x="1693138" y="2064591"/>
                    <a:pt x="1788891" y="2045575"/>
                    <a:pt x="1871982" y="1998961"/>
                  </a:cubicBezTo>
                  <a:cubicBezTo>
                    <a:pt x="1918776" y="1973346"/>
                    <a:pt x="1966205" y="1975428"/>
                    <a:pt x="2014991" y="1971807"/>
                  </a:cubicBezTo>
                  <a:cubicBezTo>
                    <a:pt x="2041185" y="1968766"/>
                    <a:pt x="2067162" y="1964014"/>
                    <a:pt x="2092741" y="1957597"/>
                  </a:cubicBezTo>
                  <a:cubicBezTo>
                    <a:pt x="2098534" y="1956511"/>
                    <a:pt x="2105594" y="1951170"/>
                    <a:pt x="2109486" y="1953071"/>
                  </a:cubicBezTo>
                  <a:cubicBezTo>
                    <a:pt x="2156733" y="1975518"/>
                    <a:pt x="2207058" y="1993802"/>
                    <a:pt x="2249418" y="2023490"/>
                  </a:cubicBezTo>
                  <a:cubicBezTo>
                    <a:pt x="2296937" y="2056798"/>
                    <a:pt x="2336672" y="2101149"/>
                    <a:pt x="2380570" y="2139798"/>
                  </a:cubicBezTo>
                  <a:cubicBezTo>
                    <a:pt x="2410439" y="2165956"/>
                    <a:pt x="2458682" y="2159620"/>
                    <a:pt x="2473164" y="2123416"/>
                  </a:cubicBezTo>
                  <a:cubicBezTo>
                    <a:pt x="2496697" y="2064220"/>
                    <a:pt x="2512899" y="2002129"/>
                    <a:pt x="2534531" y="1942391"/>
                  </a:cubicBezTo>
                  <a:cubicBezTo>
                    <a:pt x="2541501" y="1923021"/>
                    <a:pt x="2554263" y="1893333"/>
                    <a:pt x="2567387" y="1891704"/>
                  </a:cubicBezTo>
                  <a:cubicBezTo>
                    <a:pt x="2586304" y="1889260"/>
                    <a:pt x="2614725" y="1902565"/>
                    <a:pt x="2627487" y="1918857"/>
                  </a:cubicBezTo>
                  <a:cubicBezTo>
                    <a:pt x="2701164" y="2011062"/>
                    <a:pt x="2772732" y="2104951"/>
                    <a:pt x="2842182" y="2200532"/>
                  </a:cubicBezTo>
                  <a:cubicBezTo>
                    <a:pt x="2869336" y="2238094"/>
                    <a:pt x="2885990" y="2283803"/>
                    <a:pt x="2914592" y="2320460"/>
                  </a:cubicBezTo>
                  <a:cubicBezTo>
                    <a:pt x="2928893" y="2338563"/>
                    <a:pt x="2957948" y="2348157"/>
                    <a:pt x="2982205" y="2354312"/>
                  </a:cubicBezTo>
                  <a:cubicBezTo>
                    <a:pt x="2987636" y="2355670"/>
                    <a:pt x="3004561" y="2327158"/>
                    <a:pt x="3009359" y="2310957"/>
                  </a:cubicBezTo>
                  <a:cubicBezTo>
                    <a:pt x="3019948" y="2276743"/>
                    <a:pt x="3025922" y="2241081"/>
                    <a:pt x="3034159" y="2206053"/>
                  </a:cubicBezTo>
                  <a:cubicBezTo>
                    <a:pt x="3036512" y="2195825"/>
                    <a:pt x="3044387" y="2184511"/>
                    <a:pt x="3041943" y="2175913"/>
                  </a:cubicBezTo>
                  <a:cubicBezTo>
                    <a:pt x="3024836" y="2113549"/>
                    <a:pt x="3064300" y="2104951"/>
                    <a:pt x="3110189" y="2100968"/>
                  </a:cubicBezTo>
                  <a:cubicBezTo>
                    <a:pt x="3125214" y="2099701"/>
                    <a:pt x="3139968" y="2096171"/>
                    <a:pt x="3154993" y="2094813"/>
                  </a:cubicBezTo>
                  <a:cubicBezTo>
                    <a:pt x="3271301" y="2084767"/>
                    <a:pt x="3354120" y="1998508"/>
                    <a:pt x="3368602" y="1882562"/>
                  </a:cubicBezTo>
                  <a:cubicBezTo>
                    <a:pt x="3371408" y="1860477"/>
                    <a:pt x="3402544" y="1834952"/>
                    <a:pt x="3426620" y="1824091"/>
                  </a:cubicBezTo>
                  <a:cubicBezTo>
                    <a:pt x="3480384" y="1799472"/>
                    <a:pt x="3539036" y="1785624"/>
                    <a:pt x="3593434" y="1762181"/>
                  </a:cubicBezTo>
                  <a:cubicBezTo>
                    <a:pt x="3615791" y="1752587"/>
                    <a:pt x="3634346" y="1731316"/>
                    <a:pt x="3651271" y="1712308"/>
                  </a:cubicBezTo>
                  <a:cubicBezTo>
                    <a:pt x="3684942" y="1674474"/>
                    <a:pt x="3713997" y="1632205"/>
                    <a:pt x="3749930" y="1596634"/>
                  </a:cubicBezTo>
                  <a:cubicBezTo>
                    <a:pt x="3764231" y="1582605"/>
                    <a:pt x="3791203" y="1580704"/>
                    <a:pt x="3813288" y="1575092"/>
                  </a:cubicBezTo>
                  <a:cubicBezTo>
                    <a:pt x="3857096" y="1563688"/>
                    <a:pt x="3900995" y="1552464"/>
                    <a:pt x="3945346" y="1543232"/>
                  </a:cubicBezTo>
                  <a:cubicBezTo>
                    <a:pt x="3976754" y="1536715"/>
                    <a:pt x="4009428" y="1528026"/>
                    <a:pt x="4040655" y="1530560"/>
                  </a:cubicBezTo>
                  <a:cubicBezTo>
                    <a:pt x="4083196" y="1533909"/>
                    <a:pt x="4116233" y="1533094"/>
                    <a:pt x="4148636" y="1496075"/>
                  </a:cubicBezTo>
                  <a:cubicBezTo>
                    <a:pt x="4168458" y="1473266"/>
                    <a:pt x="4208012" y="1460413"/>
                    <a:pt x="4240144" y="1457154"/>
                  </a:cubicBezTo>
                  <a:cubicBezTo>
                    <a:pt x="4318609" y="1448719"/>
                    <a:pt x="4397509" y="1468586"/>
                    <a:pt x="4462623" y="1513182"/>
                  </a:cubicBezTo>
                  <a:cubicBezTo>
                    <a:pt x="4496475" y="1536443"/>
                    <a:pt x="4511591" y="1585591"/>
                    <a:pt x="4539649" y="1619081"/>
                  </a:cubicBezTo>
                  <a:cubicBezTo>
                    <a:pt x="4558204" y="1641347"/>
                    <a:pt x="4583910" y="1671850"/>
                    <a:pt x="4607534" y="1672936"/>
                  </a:cubicBezTo>
                  <a:cubicBezTo>
                    <a:pt x="4686913" y="1676375"/>
                    <a:pt x="4713976" y="1736294"/>
                    <a:pt x="4749004" y="1787977"/>
                  </a:cubicBezTo>
                  <a:cubicBezTo>
                    <a:pt x="4776158" y="1828074"/>
                    <a:pt x="4795708" y="1873692"/>
                    <a:pt x="4824220" y="1912793"/>
                  </a:cubicBezTo>
                  <a:cubicBezTo>
                    <a:pt x="4852731" y="1951895"/>
                    <a:pt x="4888665" y="1943115"/>
                    <a:pt x="4904142" y="1896772"/>
                  </a:cubicBezTo>
                  <a:cubicBezTo>
                    <a:pt x="4916543" y="1859934"/>
                    <a:pt x="4931296" y="1823729"/>
                    <a:pt x="4940347" y="1786167"/>
                  </a:cubicBezTo>
                  <a:cubicBezTo>
                    <a:pt x="4950303" y="1745708"/>
                    <a:pt x="4983793" y="1729868"/>
                    <a:pt x="5013390" y="1712942"/>
                  </a:cubicBezTo>
                  <a:cubicBezTo>
                    <a:pt x="5121009" y="1651303"/>
                    <a:pt x="5188169" y="1556537"/>
                    <a:pt x="5236322" y="1446746"/>
                  </a:cubicBezTo>
                  <a:cubicBezTo>
                    <a:pt x="5255510" y="1402847"/>
                    <a:pt x="5289000" y="1388275"/>
                    <a:pt x="5326834" y="1401490"/>
                  </a:cubicBezTo>
                  <a:cubicBezTo>
                    <a:pt x="5416532" y="1432626"/>
                    <a:pt x="5484507" y="1401490"/>
                    <a:pt x="5546508" y="1340485"/>
                  </a:cubicBezTo>
                  <a:cubicBezTo>
                    <a:pt x="5571580" y="1316046"/>
                    <a:pt x="5595474" y="1310525"/>
                    <a:pt x="5631046" y="1327179"/>
                  </a:cubicBezTo>
                  <a:cubicBezTo>
                    <a:pt x="5693861" y="1356595"/>
                    <a:pt x="5760659" y="1376870"/>
                    <a:pt x="5832345" y="1365285"/>
                  </a:cubicBezTo>
                  <a:cubicBezTo>
                    <a:pt x="5841360" y="1363303"/>
                    <a:pt x="5850729" y="1363773"/>
                    <a:pt x="5859499" y="1366642"/>
                  </a:cubicBezTo>
                  <a:cubicBezTo>
                    <a:pt x="5926387" y="1394701"/>
                    <a:pt x="5978342" y="1371621"/>
                    <a:pt x="6020520" y="1319214"/>
                  </a:cubicBezTo>
                  <a:cubicBezTo>
                    <a:pt x="6052290" y="1279660"/>
                    <a:pt x="6087952" y="1302017"/>
                    <a:pt x="6123071" y="1309529"/>
                  </a:cubicBezTo>
                  <a:cubicBezTo>
                    <a:pt x="6145065" y="1314236"/>
                    <a:pt x="6174482" y="1330166"/>
                    <a:pt x="6187425" y="1321477"/>
                  </a:cubicBezTo>
                  <a:cubicBezTo>
                    <a:pt x="6219738" y="1299573"/>
                    <a:pt x="6254585" y="1271242"/>
                    <a:pt x="6270244" y="1237210"/>
                  </a:cubicBezTo>
                  <a:cubicBezTo>
                    <a:pt x="6301380" y="1169416"/>
                    <a:pt x="6321835" y="1096463"/>
                    <a:pt x="6343740" y="1024778"/>
                  </a:cubicBezTo>
                  <a:cubicBezTo>
                    <a:pt x="6358312" y="977168"/>
                    <a:pt x="6384380" y="962324"/>
                    <a:pt x="6429907" y="982327"/>
                  </a:cubicBezTo>
                  <a:cubicBezTo>
                    <a:pt x="6468284" y="999163"/>
                    <a:pt x="6506028" y="1017899"/>
                    <a:pt x="6545219" y="1032562"/>
                  </a:cubicBezTo>
                  <a:cubicBezTo>
                    <a:pt x="6601428" y="1053651"/>
                    <a:pt x="6650033" y="1028127"/>
                    <a:pt x="6699090" y="1004503"/>
                  </a:cubicBezTo>
                  <a:cubicBezTo>
                    <a:pt x="6797387" y="957346"/>
                    <a:pt x="6813588" y="960695"/>
                    <a:pt x="6893239" y="1033919"/>
                  </a:cubicBezTo>
                  <a:cubicBezTo>
                    <a:pt x="6896588" y="1036997"/>
                    <a:pt x="6900209" y="1039803"/>
                    <a:pt x="6903196" y="1042970"/>
                  </a:cubicBezTo>
                  <a:cubicBezTo>
                    <a:pt x="6975606" y="1123798"/>
                    <a:pt x="6996605" y="1123708"/>
                    <a:pt x="7079152" y="1044057"/>
                  </a:cubicBezTo>
                  <a:cubicBezTo>
                    <a:pt x="7127757" y="997171"/>
                    <a:pt x="7173013" y="1013373"/>
                    <a:pt x="7222885" y="1013192"/>
                  </a:cubicBezTo>
                  <a:cubicBezTo>
                    <a:pt x="7250265" y="1013427"/>
                    <a:pt x="7277636" y="1011789"/>
                    <a:pt x="7304799" y="1008304"/>
                  </a:cubicBezTo>
                  <a:cubicBezTo>
                    <a:pt x="7347158" y="1002240"/>
                    <a:pt x="7389427" y="985495"/>
                    <a:pt x="7431516" y="987306"/>
                  </a:cubicBezTo>
                  <a:cubicBezTo>
                    <a:pt x="7493788" y="989930"/>
                    <a:pt x="7539316" y="966488"/>
                    <a:pt x="7567284" y="915982"/>
                  </a:cubicBezTo>
                  <a:cubicBezTo>
                    <a:pt x="7605299" y="846559"/>
                    <a:pt x="7642952" y="812979"/>
                    <a:pt x="7729482" y="852623"/>
                  </a:cubicBezTo>
                  <a:cubicBezTo>
                    <a:pt x="7790125" y="880592"/>
                    <a:pt x="7859457" y="852623"/>
                    <a:pt x="7915304" y="812979"/>
                  </a:cubicBezTo>
                  <a:cubicBezTo>
                    <a:pt x="7951509" y="787273"/>
                    <a:pt x="7984002" y="763650"/>
                    <a:pt x="8032336" y="787364"/>
                  </a:cubicBezTo>
                  <a:cubicBezTo>
                    <a:pt x="8047813" y="794967"/>
                    <a:pt x="8074786" y="788903"/>
                    <a:pt x="8092346" y="780485"/>
                  </a:cubicBezTo>
                  <a:cubicBezTo>
                    <a:pt x="8133800" y="760572"/>
                    <a:pt x="8170458" y="724548"/>
                    <a:pt x="8213451" y="715226"/>
                  </a:cubicBezTo>
                  <a:cubicBezTo>
                    <a:pt x="8273732" y="702101"/>
                    <a:pt x="8337906" y="707079"/>
                    <a:pt x="8400358" y="704726"/>
                  </a:cubicBezTo>
                  <a:cubicBezTo>
                    <a:pt x="8470867" y="702101"/>
                    <a:pt x="8539657" y="722829"/>
                    <a:pt x="8611886" y="683908"/>
                  </a:cubicBezTo>
                  <a:cubicBezTo>
                    <a:pt x="8664220" y="657597"/>
                    <a:pt x="8724157" y="650609"/>
                    <a:pt x="8781144" y="664177"/>
                  </a:cubicBezTo>
                  <a:cubicBezTo>
                    <a:pt x="8896275" y="689792"/>
                    <a:pt x="9012765" y="696761"/>
                    <a:pt x="9116039" y="616115"/>
                  </a:cubicBezTo>
                  <a:cubicBezTo>
                    <a:pt x="9168083" y="575565"/>
                    <a:pt x="9233705" y="594211"/>
                    <a:pt x="9291995" y="596021"/>
                  </a:cubicBezTo>
                  <a:cubicBezTo>
                    <a:pt x="9357435" y="598012"/>
                    <a:pt x="9413915" y="580543"/>
                    <a:pt x="9474467" y="559273"/>
                  </a:cubicBezTo>
                  <a:cubicBezTo>
                    <a:pt x="9520900" y="542890"/>
                    <a:pt x="9572945" y="528408"/>
                    <a:pt x="9631144" y="542709"/>
                  </a:cubicBezTo>
                  <a:cubicBezTo>
                    <a:pt x="9692783" y="557915"/>
                    <a:pt x="9761120" y="560812"/>
                    <a:pt x="9823302" y="521982"/>
                  </a:cubicBezTo>
                  <a:cubicBezTo>
                    <a:pt x="9891910" y="479441"/>
                    <a:pt x="9965587" y="485053"/>
                    <a:pt x="9987763" y="529042"/>
                  </a:cubicBezTo>
                  <a:cubicBezTo>
                    <a:pt x="10004598" y="562532"/>
                    <a:pt x="10018627" y="597379"/>
                    <a:pt x="10033019" y="632045"/>
                  </a:cubicBezTo>
                  <a:cubicBezTo>
                    <a:pt x="10058996" y="695404"/>
                    <a:pt x="10058181" y="694046"/>
                    <a:pt x="10118824" y="663724"/>
                  </a:cubicBezTo>
                  <a:cubicBezTo>
                    <a:pt x="10152223" y="647070"/>
                    <a:pt x="10188881" y="637023"/>
                    <a:pt x="10222461" y="620550"/>
                  </a:cubicBezTo>
                  <a:cubicBezTo>
                    <a:pt x="10277402" y="593396"/>
                    <a:pt x="10331075" y="563618"/>
                    <a:pt x="10385383" y="535378"/>
                  </a:cubicBezTo>
                  <a:cubicBezTo>
                    <a:pt x="10397240" y="529223"/>
                    <a:pt x="10410002" y="520624"/>
                    <a:pt x="10422492" y="520443"/>
                  </a:cubicBezTo>
                  <a:cubicBezTo>
                    <a:pt x="10524590" y="519448"/>
                    <a:pt x="10597000" y="455455"/>
                    <a:pt x="10675384" y="403863"/>
                  </a:cubicBezTo>
                  <a:cubicBezTo>
                    <a:pt x="10683349" y="397102"/>
                    <a:pt x="10692582" y="392079"/>
                    <a:pt x="10702538" y="389110"/>
                  </a:cubicBezTo>
                  <a:cubicBezTo>
                    <a:pt x="10795585" y="376619"/>
                    <a:pt x="10869261" y="322674"/>
                    <a:pt x="10931896" y="262393"/>
                  </a:cubicBezTo>
                  <a:cubicBezTo>
                    <a:pt x="10973712" y="221843"/>
                    <a:pt x="11020236" y="170613"/>
                    <a:pt x="11014443" y="99471"/>
                  </a:cubicBezTo>
                  <a:cubicBezTo>
                    <a:pt x="11013538" y="88338"/>
                    <a:pt x="11022589" y="76300"/>
                    <a:pt x="11026933" y="64624"/>
                  </a:cubicBezTo>
                  <a:cubicBezTo>
                    <a:pt x="11038429" y="72136"/>
                    <a:pt x="11052096" y="77567"/>
                    <a:pt x="11060876" y="87342"/>
                  </a:cubicBezTo>
                  <a:cubicBezTo>
                    <a:pt x="11103055" y="134318"/>
                    <a:pt x="11112378" y="194237"/>
                    <a:pt x="11119527" y="253342"/>
                  </a:cubicBezTo>
                  <a:cubicBezTo>
                    <a:pt x="11129755" y="337246"/>
                    <a:pt x="11165779" y="361142"/>
                    <a:pt x="11249051" y="354896"/>
                  </a:cubicBezTo>
                  <a:cubicBezTo>
                    <a:pt x="11298742" y="351185"/>
                    <a:pt x="11344631" y="348651"/>
                    <a:pt x="11387987" y="321226"/>
                  </a:cubicBezTo>
                  <a:cubicBezTo>
                    <a:pt x="11395952" y="316157"/>
                    <a:pt x="11419485" y="324122"/>
                    <a:pt x="11427813" y="333355"/>
                  </a:cubicBezTo>
                  <a:cubicBezTo>
                    <a:pt x="11454966" y="364129"/>
                    <a:pt x="11485469" y="364762"/>
                    <a:pt x="11516786" y="344669"/>
                  </a:cubicBezTo>
                  <a:cubicBezTo>
                    <a:pt x="11542853" y="328014"/>
                    <a:pt x="11565663" y="306110"/>
                    <a:pt x="11591096" y="288098"/>
                  </a:cubicBezTo>
                  <a:cubicBezTo>
                    <a:pt x="11601505" y="280767"/>
                    <a:pt x="11615987" y="271716"/>
                    <a:pt x="11626758" y="273707"/>
                  </a:cubicBezTo>
                  <a:cubicBezTo>
                    <a:pt x="11692198" y="285836"/>
                    <a:pt x="11714103" y="238679"/>
                    <a:pt x="11736278" y="194509"/>
                  </a:cubicBezTo>
                  <a:cubicBezTo>
                    <a:pt x="11760264" y="146537"/>
                    <a:pt x="11779181" y="95941"/>
                    <a:pt x="11802262" y="47426"/>
                  </a:cubicBezTo>
                  <a:cubicBezTo>
                    <a:pt x="11827604" y="-5795"/>
                    <a:pt x="11865620" y="-14756"/>
                    <a:pt x="11912596" y="21268"/>
                  </a:cubicBezTo>
                  <a:cubicBezTo>
                    <a:pt x="11940926" y="43082"/>
                    <a:pt x="11964912" y="71050"/>
                    <a:pt x="11994691" y="90148"/>
                  </a:cubicBezTo>
                  <a:cubicBezTo>
                    <a:pt x="12028180" y="110350"/>
                    <a:pt x="12063299" y="127502"/>
                    <a:pt x="12099866" y="141378"/>
                  </a:cubicBezTo>
                  <a:cubicBezTo>
                    <a:pt x="12113262" y="146673"/>
                    <a:pt x="12128287" y="146673"/>
                    <a:pt x="12141683" y="141378"/>
                  </a:cubicBezTo>
                  <a:cubicBezTo>
                    <a:pt x="12180602" y="122189"/>
                    <a:pt x="12185581" y="141378"/>
                    <a:pt x="12185581" y="173691"/>
                  </a:cubicBezTo>
                  <a:cubicBezTo>
                    <a:pt x="12185581" y="264203"/>
                    <a:pt x="12187662" y="354082"/>
                    <a:pt x="12187662" y="444232"/>
                  </a:cubicBezTo>
                  <a:cubicBezTo>
                    <a:pt x="12187662" y="619102"/>
                    <a:pt x="12185218" y="793971"/>
                    <a:pt x="12186123" y="969203"/>
                  </a:cubicBezTo>
                  <a:cubicBezTo>
                    <a:pt x="12187120" y="1162175"/>
                    <a:pt x="12192460" y="1355057"/>
                    <a:pt x="12192822" y="1548029"/>
                  </a:cubicBezTo>
                  <a:cubicBezTo>
                    <a:pt x="12192822" y="1784447"/>
                    <a:pt x="12190649" y="2020956"/>
                    <a:pt x="12189020" y="2257374"/>
                  </a:cubicBezTo>
                  <a:cubicBezTo>
                    <a:pt x="12188386" y="2361372"/>
                    <a:pt x="12186123" y="2465552"/>
                    <a:pt x="12186667" y="2569278"/>
                  </a:cubicBezTo>
                  <a:cubicBezTo>
                    <a:pt x="12186667" y="2599600"/>
                    <a:pt x="12179607" y="2611639"/>
                    <a:pt x="12146570" y="2611457"/>
                  </a:cubicBezTo>
                  <a:cubicBezTo>
                    <a:pt x="11891959" y="2610371"/>
                    <a:pt x="11637349" y="2611457"/>
                    <a:pt x="11382738" y="2611457"/>
                  </a:cubicBezTo>
                  <a:lnTo>
                    <a:pt x="10808890" y="2611910"/>
                  </a:lnTo>
                  <a:lnTo>
                    <a:pt x="10148965" y="2611910"/>
                  </a:lnTo>
                  <a:lnTo>
                    <a:pt x="9488949" y="2611910"/>
                  </a:lnTo>
                  <a:lnTo>
                    <a:pt x="8837986" y="2611910"/>
                  </a:lnTo>
                  <a:close/>
                </a:path>
              </a:pathLst>
            </a:custGeom>
            <a:solidFill>
              <a:schemeClr val="dk2"/>
            </a:solidFill>
            <a:ln>
              <a:noFill/>
            </a:ln>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grpSp>
      <p:sp>
        <p:nvSpPr>
          <p:cNvPr id="92" name="Google Shape;92;p8"/>
          <p:cNvSpPr/>
          <p:nvPr/>
        </p:nvSpPr>
        <p:spPr>
          <a:xfrm rot="10800000">
            <a:off x="1" y="1349"/>
            <a:ext cx="12191999" cy="1284036"/>
          </a:xfrm>
          <a:custGeom>
            <a:avLst/>
            <a:gdLst/>
            <a:ahLst/>
            <a:cxnLst/>
            <a:rect l="l" t="t" r="r" b="b"/>
            <a:pathLst>
              <a:path w="12191999" h="1284036" extrusionOk="0">
                <a:moveTo>
                  <a:pt x="12191999" y="1284036"/>
                </a:moveTo>
                <a:lnTo>
                  <a:pt x="0" y="1284036"/>
                </a:lnTo>
                <a:lnTo>
                  <a:pt x="0" y="429324"/>
                </a:lnTo>
                <a:lnTo>
                  <a:pt x="49292" y="421841"/>
                </a:lnTo>
                <a:cubicBezTo>
                  <a:pt x="171732" y="417229"/>
                  <a:pt x="287456" y="378200"/>
                  <a:pt x="399598" y="337576"/>
                </a:cubicBezTo>
                <a:cubicBezTo>
                  <a:pt x="483986" y="307062"/>
                  <a:pt x="564344" y="271759"/>
                  <a:pt x="665516" y="295353"/>
                </a:cubicBezTo>
                <a:cubicBezTo>
                  <a:pt x="723491" y="308835"/>
                  <a:pt x="763333" y="271405"/>
                  <a:pt x="789747" y="234680"/>
                </a:cubicBezTo>
                <a:cubicBezTo>
                  <a:pt x="831605" y="176138"/>
                  <a:pt x="892040" y="154849"/>
                  <a:pt x="975084" y="157688"/>
                </a:cubicBezTo>
                <a:cubicBezTo>
                  <a:pt x="1064619" y="160526"/>
                  <a:pt x="1151694" y="148463"/>
                  <a:pt x="1224889" y="97725"/>
                </a:cubicBezTo>
                <a:cubicBezTo>
                  <a:pt x="1271445" y="65438"/>
                  <a:pt x="1328524" y="71648"/>
                  <a:pt x="1384036" y="87436"/>
                </a:cubicBezTo>
                <a:cubicBezTo>
                  <a:pt x="1472452" y="112982"/>
                  <a:pt x="1568701" y="110146"/>
                  <a:pt x="1656894" y="126998"/>
                </a:cubicBezTo>
                <a:cubicBezTo>
                  <a:pt x="1807088" y="155915"/>
                  <a:pt x="1992651" y="150946"/>
                  <a:pt x="2057562" y="304401"/>
                </a:cubicBezTo>
                <a:cubicBezTo>
                  <a:pt x="2066965" y="326043"/>
                  <a:pt x="2094048" y="331189"/>
                  <a:pt x="2119565" y="337929"/>
                </a:cubicBezTo>
                <a:cubicBezTo>
                  <a:pt x="2145084" y="344672"/>
                  <a:pt x="2184926" y="350170"/>
                  <a:pt x="2199251" y="366670"/>
                </a:cubicBezTo>
                <a:cubicBezTo>
                  <a:pt x="2323705" y="510009"/>
                  <a:pt x="2519563" y="508592"/>
                  <a:pt x="2691694" y="485352"/>
                </a:cubicBezTo>
                <a:cubicBezTo>
                  <a:pt x="2893147" y="458740"/>
                  <a:pt x="3100645" y="416341"/>
                  <a:pt x="3262929" y="302628"/>
                </a:cubicBezTo>
                <a:cubicBezTo>
                  <a:pt x="3306352" y="272289"/>
                  <a:pt x="3345748" y="246034"/>
                  <a:pt x="3407304" y="244616"/>
                </a:cubicBezTo>
                <a:cubicBezTo>
                  <a:pt x="3488555" y="242841"/>
                  <a:pt x="3539367" y="192813"/>
                  <a:pt x="3598460" y="158753"/>
                </a:cubicBezTo>
                <a:cubicBezTo>
                  <a:pt x="3745297" y="73777"/>
                  <a:pt x="3859456" y="74309"/>
                  <a:pt x="4020842" y="139238"/>
                </a:cubicBezTo>
                <a:cubicBezTo>
                  <a:pt x="4157607" y="194234"/>
                  <a:pt x="4302205" y="241243"/>
                  <a:pt x="4464489" y="185364"/>
                </a:cubicBezTo>
                <a:cubicBezTo>
                  <a:pt x="4527967" y="163719"/>
                  <a:pt x="4601499" y="172943"/>
                  <a:pt x="4653408" y="209136"/>
                </a:cubicBezTo>
                <a:cubicBezTo>
                  <a:pt x="4772264" y="283112"/>
                  <a:pt x="4888436" y="283289"/>
                  <a:pt x="5008413" y="211974"/>
                </a:cubicBezTo>
                <a:cubicBezTo>
                  <a:pt x="5054748" y="184299"/>
                  <a:pt x="5097948" y="173655"/>
                  <a:pt x="5153236" y="188911"/>
                </a:cubicBezTo>
                <a:cubicBezTo>
                  <a:pt x="5208525" y="204166"/>
                  <a:pt x="5267169" y="216940"/>
                  <a:pt x="5321785" y="235391"/>
                </a:cubicBezTo>
                <a:cubicBezTo>
                  <a:pt x="5437958" y="274243"/>
                  <a:pt x="5551218" y="297305"/>
                  <a:pt x="5677463" y="254728"/>
                </a:cubicBezTo>
                <a:cubicBezTo>
                  <a:pt x="5744614" y="232374"/>
                  <a:pt x="5820495" y="239114"/>
                  <a:pt x="5896600" y="243197"/>
                </a:cubicBezTo>
                <a:cubicBezTo>
                  <a:pt x="6213107" y="260937"/>
                  <a:pt x="6530285" y="292336"/>
                  <a:pt x="6847685" y="248518"/>
                </a:cubicBezTo>
                <a:cubicBezTo>
                  <a:pt x="6899550" y="244084"/>
                  <a:pt x="6950361" y="233795"/>
                  <a:pt x="6998552" y="218005"/>
                </a:cubicBezTo>
                <a:cubicBezTo>
                  <a:pt x="7068859" y="187138"/>
                  <a:pt x="7154902" y="189444"/>
                  <a:pt x="7222390" y="224036"/>
                </a:cubicBezTo>
                <a:cubicBezTo>
                  <a:pt x="7308567" y="264130"/>
                  <a:pt x="7404146" y="250291"/>
                  <a:pt x="7495248" y="239647"/>
                </a:cubicBezTo>
                <a:cubicBezTo>
                  <a:pt x="7587267" y="228293"/>
                  <a:pt x="7680943" y="228826"/>
                  <a:pt x="7772807" y="240714"/>
                </a:cubicBezTo>
                <a:cubicBezTo>
                  <a:pt x="7907109" y="258455"/>
                  <a:pt x="8037605" y="252776"/>
                  <a:pt x="8162058" y="195830"/>
                </a:cubicBezTo>
                <a:cubicBezTo>
                  <a:pt x="8238835" y="160349"/>
                  <a:pt x="8326356" y="140657"/>
                  <a:pt x="8408280" y="113692"/>
                </a:cubicBezTo>
                <a:cubicBezTo>
                  <a:pt x="8490206" y="86727"/>
                  <a:pt x="8563624" y="76794"/>
                  <a:pt x="8635699" y="145448"/>
                </a:cubicBezTo>
                <a:cubicBezTo>
                  <a:pt x="8689420" y="196540"/>
                  <a:pt x="8780971" y="186782"/>
                  <a:pt x="8856850" y="165317"/>
                </a:cubicBezTo>
                <a:cubicBezTo>
                  <a:pt x="8975708" y="131432"/>
                  <a:pt x="9095462" y="97548"/>
                  <a:pt x="9201113" y="40069"/>
                </a:cubicBezTo>
                <a:cubicBezTo>
                  <a:pt x="9296916" y="-12086"/>
                  <a:pt x="9381525" y="-15634"/>
                  <a:pt x="9485611" y="43087"/>
                </a:cubicBezTo>
                <a:cubicBezTo>
                  <a:pt x="9578279" y="96307"/>
                  <a:pt x="9687065" y="114048"/>
                  <a:pt x="9818233" y="104111"/>
                </a:cubicBezTo>
                <a:cubicBezTo>
                  <a:pt x="9993049" y="91517"/>
                  <a:pt x="10169659" y="75373"/>
                  <a:pt x="10346266" y="73421"/>
                </a:cubicBezTo>
                <a:cubicBezTo>
                  <a:pt x="10397524" y="73421"/>
                  <a:pt x="10433787" y="105886"/>
                  <a:pt x="10480569" y="115288"/>
                </a:cubicBezTo>
                <a:cubicBezTo>
                  <a:pt x="10573462" y="134450"/>
                  <a:pt x="10667248" y="160349"/>
                  <a:pt x="10763722" y="121675"/>
                </a:cubicBezTo>
                <a:cubicBezTo>
                  <a:pt x="10818788" y="99677"/>
                  <a:pt x="10884395" y="102871"/>
                  <a:pt x="10935853" y="129659"/>
                </a:cubicBezTo>
                <a:cubicBezTo>
                  <a:pt x="11140441" y="230601"/>
                  <a:pt x="11364502" y="251889"/>
                  <a:pt x="11599084" y="249228"/>
                </a:cubicBezTo>
                <a:cubicBezTo>
                  <a:pt x="11741445" y="247809"/>
                  <a:pt x="11863661" y="193345"/>
                  <a:pt x="11998187" y="174009"/>
                </a:cubicBezTo>
                <a:cubicBezTo>
                  <a:pt x="12056441" y="165760"/>
                  <a:pt x="12114191" y="140447"/>
                  <a:pt x="12173609" y="145369"/>
                </a:cubicBezTo>
                <a:lnTo>
                  <a:pt x="12191999" y="148572"/>
                </a:lnTo>
                <a:close/>
              </a:path>
            </a:pathLst>
          </a:custGeom>
          <a:solidFill>
            <a:srgbClr val="FFFFFF"/>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sp>
        <p:nvSpPr>
          <p:cNvPr id="93" name="Google Shape;93;p8"/>
          <p:cNvSpPr/>
          <p:nvPr/>
        </p:nvSpPr>
        <p:spPr>
          <a:xfrm rot="10800000">
            <a:off x="1" y="1350"/>
            <a:ext cx="12191999" cy="1250175"/>
          </a:xfrm>
          <a:custGeom>
            <a:avLst/>
            <a:gdLst/>
            <a:ahLst/>
            <a:cxnLst/>
            <a:rect l="l" t="t" r="r" b="b"/>
            <a:pathLst>
              <a:path w="12191999" h="1250175" extrusionOk="0">
                <a:moveTo>
                  <a:pt x="12191999" y="1250175"/>
                </a:moveTo>
                <a:lnTo>
                  <a:pt x="0" y="1250175"/>
                </a:lnTo>
                <a:lnTo>
                  <a:pt x="0" y="428449"/>
                </a:lnTo>
                <a:lnTo>
                  <a:pt x="43527" y="421841"/>
                </a:lnTo>
                <a:cubicBezTo>
                  <a:pt x="165967" y="417229"/>
                  <a:pt x="281691" y="378200"/>
                  <a:pt x="393833" y="337575"/>
                </a:cubicBezTo>
                <a:cubicBezTo>
                  <a:pt x="478221" y="307062"/>
                  <a:pt x="558579" y="271759"/>
                  <a:pt x="659752" y="295353"/>
                </a:cubicBezTo>
                <a:cubicBezTo>
                  <a:pt x="717726" y="308835"/>
                  <a:pt x="757568" y="271405"/>
                  <a:pt x="783982" y="234680"/>
                </a:cubicBezTo>
                <a:cubicBezTo>
                  <a:pt x="825840" y="176138"/>
                  <a:pt x="886275" y="154849"/>
                  <a:pt x="969319" y="157688"/>
                </a:cubicBezTo>
                <a:cubicBezTo>
                  <a:pt x="1058854" y="160526"/>
                  <a:pt x="1145929" y="148463"/>
                  <a:pt x="1219124" y="97725"/>
                </a:cubicBezTo>
                <a:cubicBezTo>
                  <a:pt x="1265680" y="65438"/>
                  <a:pt x="1322759" y="71648"/>
                  <a:pt x="1378271" y="87436"/>
                </a:cubicBezTo>
                <a:cubicBezTo>
                  <a:pt x="1466687" y="112982"/>
                  <a:pt x="1562936" y="110146"/>
                  <a:pt x="1651130" y="126998"/>
                </a:cubicBezTo>
                <a:cubicBezTo>
                  <a:pt x="1801323" y="155915"/>
                  <a:pt x="1986886" y="150946"/>
                  <a:pt x="2051798" y="304401"/>
                </a:cubicBezTo>
                <a:cubicBezTo>
                  <a:pt x="2061200" y="326043"/>
                  <a:pt x="2088284" y="331189"/>
                  <a:pt x="2113800" y="337929"/>
                </a:cubicBezTo>
                <a:cubicBezTo>
                  <a:pt x="2139318" y="344672"/>
                  <a:pt x="2179160" y="350170"/>
                  <a:pt x="2193486" y="366670"/>
                </a:cubicBezTo>
                <a:cubicBezTo>
                  <a:pt x="2317940" y="510009"/>
                  <a:pt x="2513798" y="508592"/>
                  <a:pt x="2685928" y="485352"/>
                </a:cubicBezTo>
                <a:cubicBezTo>
                  <a:pt x="2887382" y="458740"/>
                  <a:pt x="3094880" y="416341"/>
                  <a:pt x="3257164" y="302628"/>
                </a:cubicBezTo>
                <a:cubicBezTo>
                  <a:pt x="3300588" y="272289"/>
                  <a:pt x="3339983" y="246034"/>
                  <a:pt x="3401539" y="244616"/>
                </a:cubicBezTo>
                <a:cubicBezTo>
                  <a:pt x="3482790" y="242841"/>
                  <a:pt x="3533602" y="192813"/>
                  <a:pt x="3592695" y="158753"/>
                </a:cubicBezTo>
                <a:cubicBezTo>
                  <a:pt x="3739532" y="73777"/>
                  <a:pt x="3853691" y="74309"/>
                  <a:pt x="4015077" y="139238"/>
                </a:cubicBezTo>
                <a:cubicBezTo>
                  <a:pt x="4151842" y="194234"/>
                  <a:pt x="4296440" y="241243"/>
                  <a:pt x="4458724" y="185364"/>
                </a:cubicBezTo>
                <a:cubicBezTo>
                  <a:pt x="4522202" y="163719"/>
                  <a:pt x="4595734" y="172943"/>
                  <a:pt x="4647643" y="209136"/>
                </a:cubicBezTo>
                <a:cubicBezTo>
                  <a:pt x="4766499" y="283112"/>
                  <a:pt x="4882671" y="283289"/>
                  <a:pt x="5002648" y="211974"/>
                </a:cubicBezTo>
                <a:cubicBezTo>
                  <a:pt x="5048983" y="184299"/>
                  <a:pt x="5092183" y="173655"/>
                  <a:pt x="5147471" y="188911"/>
                </a:cubicBezTo>
                <a:cubicBezTo>
                  <a:pt x="5202760" y="204167"/>
                  <a:pt x="5261404" y="216940"/>
                  <a:pt x="5316020" y="235391"/>
                </a:cubicBezTo>
                <a:cubicBezTo>
                  <a:pt x="5432193" y="274243"/>
                  <a:pt x="5545453" y="297304"/>
                  <a:pt x="5671698" y="254728"/>
                </a:cubicBezTo>
                <a:cubicBezTo>
                  <a:pt x="5738849" y="232374"/>
                  <a:pt x="5814730" y="239115"/>
                  <a:pt x="5890835" y="243197"/>
                </a:cubicBezTo>
                <a:cubicBezTo>
                  <a:pt x="6207342" y="260937"/>
                  <a:pt x="6524519" y="292335"/>
                  <a:pt x="6841920" y="248518"/>
                </a:cubicBezTo>
                <a:cubicBezTo>
                  <a:pt x="6893785" y="244084"/>
                  <a:pt x="6944596" y="233795"/>
                  <a:pt x="6992788" y="218005"/>
                </a:cubicBezTo>
                <a:cubicBezTo>
                  <a:pt x="7063095" y="187138"/>
                  <a:pt x="7149137" y="189443"/>
                  <a:pt x="7216625" y="224036"/>
                </a:cubicBezTo>
                <a:cubicBezTo>
                  <a:pt x="7302802" y="264130"/>
                  <a:pt x="7398381" y="250291"/>
                  <a:pt x="7489483" y="239647"/>
                </a:cubicBezTo>
                <a:cubicBezTo>
                  <a:pt x="7581502" y="228293"/>
                  <a:pt x="7675178" y="228826"/>
                  <a:pt x="7767042" y="240714"/>
                </a:cubicBezTo>
                <a:cubicBezTo>
                  <a:pt x="7901345" y="258455"/>
                  <a:pt x="8031840" y="252776"/>
                  <a:pt x="8156293" y="195830"/>
                </a:cubicBezTo>
                <a:cubicBezTo>
                  <a:pt x="8233070" y="160349"/>
                  <a:pt x="8320591" y="140657"/>
                  <a:pt x="8402515" y="113692"/>
                </a:cubicBezTo>
                <a:cubicBezTo>
                  <a:pt x="8484441" y="86727"/>
                  <a:pt x="8557859" y="76794"/>
                  <a:pt x="8629934" y="145448"/>
                </a:cubicBezTo>
                <a:cubicBezTo>
                  <a:pt x="8683655" y="196540"/>
                  <a:pt x="8775206" y="186782"/>
                  <a:pt x="8851085" y="165317"/>
                </a:cubicBezTo>
                <a:cubicBezTo>
                  <a:pt x="8969943" y="131432"/>
                  <a:pt x="9089697" y="97548"/>
                  <a:pt x="9195348" y="40069"/>
                </a:cubicBezTo>
                <a:cubicBezTo>
                  <a:pt x="9291151" y="-12086"/>
                  <a:pt x="9375760" y="-15634"/>
                  <a:pt x="9479846" y="43086"/>
                </a:cubicBezTo>
                <a:cubicBezTo>
                  <a:pt x="9572514" y="96307"/>
                  <a:pt x="9681300" y="114048"/>
                  <a:pt x="9812468" y="104111"/>
                </a:cubicBezTo>
                <a:cubicBezTo>
                  <a:pt x="9987284" y="91517"/>
                  <a:pt x="10163894" y="75373"/>
                  <a:pt x="10340501" y="73421"/>
                </a:cubicBezTo>
                <a:cubicBezTo>
                  <a:pt x="10391759" y="73421"/>
                  <a:pt x="10428022" y="105886"/>
                  <a:pt x="10474804" y="115288"/>
                </a:cubicBezTo>
                <a:cubicBezTo>
                  <a:pt x="10567697" y="134450"/>
                  <a:pt x="10661483" y="160349"/>
                  <a:pt x="10757957" y="121675"/>
                </a:cubicBezTo>
                <a:cubicBezTo>
                  <a:pt x="10813023" y="99677"/>
                  <a:pt x="10878630" y="102871"/>
                  <a:pt x="10930088" y="129659"/>
                </a:cubicBezTo>
                <a:cubicBezTo>
                  <a:pt x="11134676" y="230601"/>
                  <a:pt x="11358737" y="251889"/>
                  <a:pt x="11593319" y="249228"/>
                </a:cubicBezTo>
                <a:cubicBezTo>
                  <a:pt x="11735680" y="247809"/>
                  <a:pt x="11857896" y="193345"/>
                  <a:pt x="11992422" y="174009"/>
                </a:cubicBezTo>
                <a:cubicBezTo>
                  <a:pt x="12050676" y="165761"/>
                  <a:pt x="12108426" y="140447"/>
                  <a:pt x="12167844" y="145369"/>
                </a:cubicBezTo>
                <a:lnTo>
                  <a:pt x="12191999" y="149576"/>
                </a:ln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sp>
        <p:nvSpPr>
          <p:cNvPr id="94" name="Google Shape;94;p8"/>
          <p:cNvSpPr/>
          <p:nvPr/>
        </p:nvSpPr>
        <p:spPr>
          <a:xfrm rot="-5400000">
            <a:off x="5543523" y="-5396953"/>
            <a:ext cx="1250175" cy="12046781"/>
          </a:xfrm>
          <a:custGeom>
            <a:avLst/>
            <a:gdLst/>
            <a:ahLst/>
            <a:cxnLst/>
            <a:rect l="l" t="t" r="r" b="b"/>
            <a:pathLst>
              <a:path w="1250175" h="12046781" extrusionOk="0">
                <a:moveTo>
                  <a:pt x="906371" y="11229223"/>
                </a:moveTo>
                <a:lnTo>
                  <a:pt x="508563" y="11229223"/>
                </a:lnTo>
                <a:lnTo>
                  <a:pt x="508563" y="11661995"/>
                </a:lnTo>
                <a:lnTo>
                  <a:pt x="906371" y="11661995"/>
                </a:lnTo>
                <a:close/>
                <a:moveTo>
                  <a:pt x="906371" y="10778457"/>
                </a:moveTo>
                <a:lnTo>
                  <a:pt x="508563" y="10778457"/>
                </a:lnTo>
                <a:lnTo>
                  <a:pt x="508563" y="11211223"/>
                </a:lnTo>
                <a:lnTo>
                  <a:pt x="906371" y="11211223"/>
                </a:lnTo>
                <a:close/>
                <a:moveTo>
                  <a:pt x="906371" y="10327693"/>
                </a:moveTo>
                <a:lnTo>
                  <a:pt x="508563" y="10327693"/>
                </a:lnTo>
                <a:lnTo>
                  <a:pt x="508563" y="10760457"/>
                </a:lnTo>
                <a:lnTo>
                  <a:pt x="906371" y="10760457"/>
                </a:lnTo>
                <a:close/>
                <a:moveTo>
                  <a:pt x="906371" y="9876927"/>
                </a:moveTo>
                <a:lnTo>
                  <a:pt x="508563" y="9876927"/>
                </a:lnTo>
                <a:lnTo>
                  <a:pt x="508563" y="10309693"/>
                </a:lnTo>
                <a:lnTo>
                  <a:pt x="906371" y="10309693"/>
                </a:lnTo>
                <a:close/>
                <a:moveTo>
                  <a:pt x="906371" y="9426163"/>
                </a:moveTo>
                <a:lnTo>
                  <a:pt x="508563" y="9426163"/>
                </a:lnTo>
                <a:lnTo>
                  <a:pt x="508563" y="9858927"/>
                </a:lnTo>
                <a:lnTo>
                  <a:pt x="906371" y="9858927"/>
                </a:lnTo>
                <a:close/>
                <a:moveTo>
                  <a:pt x="906371" y="8975397"/>
                </a:moveTo>
                <a:lnTo>
                  <a:pt x="508563" y="8975397"/>
                </a:lnTo>
                <a:lnTo>
                  <a:pt x="508563" y="9408163"/>
                </a:lnTo>
                <a:lnTo>
                  <a:pt x="906371" y="9408163"/>
                </a:lnTo>
                <a:close/>
                <a:moveTo>
                  <a:pt x="906371" y="8524633"/>
                </a:moveTo>
                <a:lnTo>
                  <a:pt x="508563" y="8524633"/>
                </a:lnTo>
                <a:lnTo>
                  <a:pt x="508563" y="8957397"/>
                </a:lnTo>
                <a:lnTo>
                  <a:pt x="906371" y="8957397"/>
                </a:lnTo>
                <a:close/>
                <a:moveTo>
                  <a:pt x="906371" y="8073867"/>
                </a:moveTo>
                <a:lnTo>
                  <a:pt x="508563" y="8073867"/>
                </a:lnTo>
                <a:lnTo>
                  <a:pt x="508563" y="8506633"/>
                </a:lnTo>
                <a:lnTo>
                  <a:pt x="906371" y="8506633"/>
                </a:lnTo>
                <a:close/>
                <a:moveTo>
                  <a:pt x="906371" y="7623102"/>
                </a:moveTo>
                <a:lnTo>
                  <a:pt x="508563" y="7623102"/>
                </a:lnTo>
                <a:lnTo>
                  <a:pt x="508563" y="8055867"/>
                </a:lnTo>
                <a:lnTo>
                  <a:pt x="906371" y="8055867"/>
                </a:lnTo>
                <a:close/>
                <a:moveTo>
                  <a:pt x="906371" y="7172337"/>
                </a:moveTo>
                <a:lnTo>
                  <a:pt x="508563" y="7172337"/>
                </a:lnTo>
                <a:lnTo>
                  <a:pt x="508563" y="7605102"/>
                </a:lnTo>
                <a:lnTo>
                  <a:pt x="906371" y="7605102"/>
                </a:lnTo>
                <a:close/>
                <a:moveTo>
                  <a:pt x="906371" y="6721572"/>
                </a:moveTo>
                <a:lnTo>
                  <a:pt x="508563" y="6721572"/>
                </a:lnTo>
                <a:lnTo>
                  <a:pt x="508563" y="7154337"/>
                </a:lnTo>
                <a:lnTo>
                  <a:pt x="906371" y="7154337"/>
                </a:lnTo>
                <a:close/>
                <a:moveTo>
                  <a:pt x="906371" y="6270807"/>
                </a:moveTo>
                <a:lnTo>
                  <a:pt x="508563" y="6270807"/>
                </a:lnTo>
                <a:lnTo>
                  <a:pt x="508563" y="6703572"/>
                </a:lnTo>
                <a:lnTo>
                  <a:pt x="906371" y="6703572"/>
                </a:lnTo>
                <a:close/>
                <a:moveTo>
                  <a:pt x="906371" y="5820044"/>
                </a:moveTo>
                <a:lnTo>
                  <a:pt x="508563" y="5820044"/>
                </a:lnTo>
                <a:lnTo>
                  <a:pt x="508563" y="6252807"/>
                </a:lnTo>
                <a:lnTo>
                  <a:pt x="906371" y="6252807"/>
                </a:lnTo>
                <a:close/>
                <a:moveTo>
                  <a:pt x="906371" y="5369278"/>
                </a:moveTo>
                <a:lnTo>
                  <a:pt x="508563" y="5369278"/>
                </a:lnTo>
                <a:lnTo>
                  <a:pt x="508563" y="5802043"/>
                </a:lnTo>
                <a:lnTo>
                  <a:pt x="906371" y="5802043"/>
                </a:lnTo>
                <a:close/>
                <a:moveTo>
                  <a:pt x="906371" y="4918514"/>
                </a:moveTo>
                <a:lnTo>
                  <a:pt x="508563" y="4918514"/>
                </a:lnTo>
                <a:lnTo>
                  <a:pt x="508563" y="5351279"/>
                </a:lnTo>
                <a:lnTo>
                  <a:pt x="906371" y="5351279"/>
                </a:lnTo>
                <a:close/>
                <a:moveTo>
                  <a:pt x="906371" y="4467749"/>
                </a:moveTo>
                <a:lnTo>
                  <a:pt x="508563" y="4467749"/>
                </a:lnTo>
                <a:lnTo>
                  <a:pt x="508563" y="4900515"/>
                </a:lnTo>
                <a:lnTo>
                  <a:pt x="906371" y="4900515"/>
                </a:lnTo>
                <a:close/>
                <a:moveTo>
                  <a:pt x="906371" y="4016986"/>
                </a:moveTo>
                <a:lnTo>
                  <a:pt x="508563" y="4016986"/>
                </a:lnTo>
                <a:lnTo>
                  <a:pt x="508563" y="4449748"/>
                </a:lnTo>
                <a:lnTo>
                  <a:pt x="906371" y="4449748"/>
                </a:lnTo>
                <a:close/>
                <a:moveTo>
                  <a:pt x="906371" y="3566224"/>
                </a:moveTo>
                <a:lnTo>
                  <a:pt x="508563" y="3566224"/>
                </a:lnTo>
                <a:lnTo>
                  <a:pt x="508563" y="3998986"/>
                </a:lnTo>
                <a:lnTo>
                  <a:pt x="906371" y="3998986"/>
                </a:lnTo>
                <a:close/>
                <a:moveTo>
                  <a:pt x="906371" y="3115457"/>
                </a:moveTo>
                <a:lnTo>
                  <a:pt x="508563" y="3115457"/>
                </a:lnTo>
                <a:lnTo>
                  <a:pt x="508563" y="3548223"/>
                </a:lnTo>
                <a:lnTo>
                  <a:pt x="906371" y="3548223"/>
                </a:lnTo>
                <a:close/>
                <a:moveTo>
                  <a:pt x="906371" y="2664692"/>
                </a:moveTo>
                <a:lnTo>
                  <a:pt x="508563" y="2664692"/>
                </a:lnTo>
                <a:lnTo>
                  <a:pt x="508563" y="3097456"/>
                </a:lnTo>
                <a:lnTo>
                  <a:pt x="906371" y="3097456"/>
                </a:lnTo>
                <a:close/>
                <a:moveTo>
                  <a:pt x="906371" y="2213928"/>
                </a:moveTo>
                <a:lnTo>
                  <a:pt x="508564" y="2213928"/>
                </a:lnTo>
                <a:lnTo>
                  <a:pt x="508563" y="2646692"/>
                </a:lnTo>
                <a:lnTo>
                  <a:pt x="906371" y="2646692"/>
                </a:lnTo>
                <a:close/>
                <a:moveTo>
                  <a:pt x="906371" y="1763161"/>
                </a:moveTo>
                <a:lnTo>
                  <a:pt x="508564" y="1763161"/>
                </a:lnTo>
                <a:lnTo>
                  <a:pt x="508564" y="2195928"/>
                </a:lnTo>
                <a:lnTo>
                  <a:pt x="906371" y="2195928"/>
                </a:lnTo>
                <a:close/>
                <a:moveTo>
                  <a:pt x="906371" y="1312397"/>
                </a:moveTo>
                <a:lnTo>
                  <a:pt x="508564" y="1312397"/>
                </a:lnTo>
                <a:lnTo>
                  <a:pt x="508564" y="1745161"/>
                </a:lnTo>
                <a:lnTo>
                  <a:pt x="906371" y="1745161"/>
                </a:lnTo>
                <a:close/>
                <a:moveTo>
                  <a:pt x="906371" y="861632"/>
                </a:moveTo>
                <a:lnTo>
                  <a:pt x="508564" y="861632"/>
                </a:lnTo>
                <a:lnTo>
                  <a:pt x="508564" y="1294397"/>
                </a:lnTo>
                <a:lnTo>
                  <a:pt x="906371" y="1294397"/>
                </a:lnTo>
                <a:close/>
                <a:moveTo>
                  <a:pt x="906371" y="410868"/>
                </a:moveTo>
                <a:lnTo>
                  <a:pt x="508564" y="410868"/>
                </a:lnTo>
                <a:lnTo>
                  <a:pt x="508564" y="843632"/>
                </a:lnTo>
                <a:lnTo>
                  <a:pt x="906371" y="843632"/>
                </a:lnTo>
                <a:close/>
                <a:moveTo>
                  <a:pt x="1250175" y="392868"/>
                </a:moveTo>
                <a:lnTo>
                  <a:pt x="1250175" y="410868"/>
                </a:lnTo>
                <a:lnTo>
                  <a:pt x="924371" y="410868"/>
                </a:lnTo>
                <a:lnTo>
                  <a:pt x="924371" y="843632"/>
                </a:lnTo>
                <a:lnTo>
                  <a:pt x="1250175" y="843632"/>
                </a:lnTo>
                <a:lnTo>
                  <a:pt x="1250175" y="861632"/>
                </a:lnTo>
                <a:lnTo>
                  <a:pt x="924371" y="861632"/>
                </a:lnTo>
                <a:lnTo>
                  <a:pt x="924371" y="1294397"/>
                </a:lnTo>
                <a:lnTo>
                  <a:pt x="1250175" y="1294397"/>
                </a:lnTo>
                <a:lnTo>
                  <a:pt x="1250175" y="1312397"/>
                </a:lnTo>
                <a:lnTo>
                  <a:pt x="924371" y="1312397"/>
                </a:lnTo>
                <a:lnTo>
                  <a:pt x="924371" y="1745161"/>
                </a:lnTo>
                <a:lnTo>
                  <a:pt x="1250175" y="1745161"/>
                </a:lnTo>
                <a:lnTo>
                  <a:pt x="1250175" y="1763161"/>
                </a:lnTo>
                <a:lnTo>
                  <a:pt x="924371" y="1763161"/>
                </a:lnTo>
                <a:lnTo>
                  <a:pt x="924371" y="2195928"/>
                </a:lnTo>
                <a:lnTo>
                  <a:pt x="1250175" y="2195928"/>
                </a:lnTo>
                <a:lnTo>
                  <a:pt x="1250175" y="2213928"/>
                </a:lnTo>
                <a:lnTo>
                  <a:pt x="924371" y="2213928"/>
                </a:lnTo>
                <a:lnTo>
                  <a:pt x="924371" y="2646692"/>
                </a:lnTo>
                <a:lnTo>
                  <a:pt x="1250175" y="2646693"/>
                </a:lnTo>
                <a:lnTo>
                  <a:pt x="1250175" y="2664693"/>
                </a:lnTo>
                <a:lnTo>
                  <a:pt x="924371" y="2664692"/>
                </a:lnTo>
                <a:lnTo>
                  <a:pt x="924371" y="3097456"/>
                </a:lnTo>
                <a:lnTo>
                  <a:pt x="1250175" y="3097456"/>
                </a:lnTo>
                <a:lnTo>
                  <a:pt x="1250175" y="3115457"/>
                </a:lnTo>
                <a:lnTo>
                  <a:pt x="924371" y="3115457"/>
                </a:lnTo>
                <a:lnTo>
                  <a:pt x="924371" y="3548223"/>
                </a:lnTo>
                <a:lnTo>
                  <a:pt x="1250175" y="3548223"/>
                </a:lnTo>
                <a:lnTo>
                  <a:pt x="1250175" y="3566224"/>
                </a:lnTo>
                <a:lnTo>
                  <a:pt x="924371" y="3566224"/>
                </a:lnTo>
                <a:lnTo>
                  <a:pt x="924371" y="3998986"/>
                </a:lnTo>
                <a:lnTo>
                  <a:pt x="1250175" y="3998987"/>
                </a:lnTo>
                <a:lnTo>
                  <a:pt x="1250175" y="4016987"/>
                </a:lnTo>
                <a:lnTo>
                  <a:pt x="924371" y="4016986"/>
                </a:lnTo>
                <a:lnTo>
                  <a:pt x="924371" y="4449748"/>
                </a:lnTo>
                <a:lnTo>
                  <a:pt x="1250175" y="4449748"/>
                </a:lnTo>
                <a:lnTo>
                  <a:pt x="1250175" y="4467749"/>
                </a:lnTo>
                <a:lnTo>
                  <a:pt x="924371" y="4467749"/>
                </a:lnTo>
                <a:lnTo>
                  <a:pt x="924371" y="4900515"/>
                </a:lnTo>
                <a:lnTo>
                  <a:pt x="1250175" y="4900515"/>
                </a:lnTo>
                <a:lnTo>
                  <a:pt x="1250175" y="4918514"/>
                </a:lnTo>
                <a:lnTo>
                  <a:pt x="924371" y="4918514"/>
                </a:lnTo>
                <a:lnTo>
                  <a:pt x="924371" y="5351279"/>
                </a:lnTo>
                <a:lnTo>
                  <a:pt x="1250175" y="5351279"/>
                </a:lnTo>
                <a:lnTo>
                  <a:pt x="1250175" y="5369278"/>
                </a:lnTo>
                <a:lnTo>
                  <a:pt x="924371" y="5369278"/>
                </a:lnTo>
                <a:lnTo>
                  <a:pt x="924371" y="5802043"/>
                </a:lnTo>
                <a:lnTo>
                  <a:pt x="1250175" y="5802043"/>
                </a:lnTo>
                <a:lnTo>
                  <a:pt x="1250175" y="5820044"/>
                </a:lnTo>
                <a:lnTo>
                  <a:pt x="924371" y="5820044"/>
                </a:lnTo>
                <a:lnTo>
                  <a:pt x="924371" y="6252807"/>
                </a:lnTo>
                <a:lnTo>
                  <a:pt x="1250175" y="6252807"/>
                </a:lnTo>
                <a:lnTo>
                  <a:pt x="1250175" y="6270807"/>
                </a:lnTo>
                <a:lnTo>
                  <a:pt x="924371" y="6270807"/>
                </a:lnTo>
                <a:lnTo>
                  <a:pt x="924371" y="6703572"/>
                </a:lnTo>
                <a:lnTo>
                  <a:pt x="1250175" y="6703572"/>
                </a:lnTo>
                <a:lnTo>
                  <a:pt x="1250175" y="6721572"/>
                </a:lnTo>
                <a:lnTo>
                  <a:pt x="924371" y="6721572"/>
                </a:lnTo>
                <a:lnTo>
                  <a:pt x="924371" y="7154337"/>
                </a:lnTo>
                <a:lnTo>
                  <a:pt x="1250175" y="7154337"/>
                </a:lnTo>
                <a:lnTo>
                  <a:pt x="1250175" y="7172337"/>
                </a:lnTo>
                <a:lnTo>
                  <a:pt x="924371" y="7172337"/>
                </a:lnTo>
                <a:lnTo>
                  <a:pt x="924371" y="7605102"/>
                </a:lnTo>
                <a:lnTo>
                  <a:pt x="1250175" y="7605102"/>
                </a:lnTo>
                <a:lnTo>
                  <a:pt x="1250175" y="7623102"/>
                </a:lnTo>
                <a:lnTo>
                  <a:pt x="924371" y="7623102"/>
                </a:lnTo>
                <a:lnTo>
                  <a:pt x="924371" y="8055867"/>
                </a:lnTo>
                <a:lnTo>
                  <a:pt x="1250175" y="8055867"/>
                </a:lnTo>
                <a:lnTo>
                  <a:pt x="1250175" y="8073867"/>
                </a:lnTo>
                <a:lnTo>
                  <a:pt x="924371" y="8073867"/>
                </a:lnTo>
                <a:lnTo>
                  <a:pt x="924371" y="8506633"/>
                </a:lnTo>
                <a:lnTo>
                  <a:pt x="1250175" y="8506633"/>
                </a:lnTo>
                <a:lnTo>
                  <a:pt x="1250175" y="8524633"/>
                </a:lnTo>
                <a:lnTo>
                  <a:pt x="924371" y="8524633"/>
                </a:lnTo>
                <a:lnTo>
                  <a:pt x="924371" y="8957397"/>
                </a:lnTo>
                <a:lnTo>
                  <a:pt x="1250175" y="8957397"/>
                </a:lnTo>
                <a:lnTo>
                  <a:pt x="1250175" y="8975397"/>
                </a:lnTo>
                <a:lnTo>
                  <a:pt x="924371" y="8975397"/>
                </a:lnTo>
                <a:lnTo>
                  <a:pt x="924371" y="9408163"/>
                </a:lnTo>
                <a:lnTo>
                  <a:pt x="1250175" y="9408163"/>
                </a:lnTo>
                <a:lnTo>
                  <a:pt x="1250175" y="9426163"/>
                </a:lnTo>
                <a:lnTo>
                  <a:pt x="924371" y="9426163"/>
                </a:lnTo>
                <a:lnTo>
                  <a:pt x="924371" y="9858927"/>
                </a:lnTo>
                <a:lnTo>
                  <a:pt x="1250175" y="9858927"/>
                </a:lnTo>
                <a:lnTo>
                  <a:pt x="1250175" y="9876927"/>
                </a:lnTo>
                <a:lnTo>
                  <a:pt x="924371" y="9876927"/>
                </a:lnTo>
                <a:lnTo>
                  <a:pt x="924371" y="10309693"/>
                </a:lnTo>
                <a:lnTo>
                  <a:pt x="1250175" y="10309693"/>
                </a:lnTo>
                <a:lnTo>
                  <a:pt x="1250175" y="10327693"/>
                </a:lnTo>
                <a:lnTo>
                  <a:pt x="924371" y="10327693"/>
                </a:lnTo>
                <a:lnTo>
                  <a:pt x="924371" y="10760457"/>
                </a:lnTo>
                <a:lnTo>
                  <a:pt x="1250175" y="10760457"/>
                </a:lnTo>
                <a:lnTo>
                  <a:pt x="1250175" y="10778457"/>
                </a:lnTo>
                <a:lnTo>
                  <a:pt x="924371" y="10778457"/>
                </a:lnTo>
                <a:lnTo>
                  <a:pt x="924371" y="11211223"/>
                </a:lnTo>
                <a:lnTo>
                  <a:pt x="1250175" y="11211223"/>
                </a:lnTo>
                <a:lnTo>
                  <a:pt x="1250175" y="11229223"/>
                </a:lnTo>
                <a:lnTo>
                  <a:pt x="924371" y="11229223"/>
                </a:lnTo>
                <a:lnTo>
                  <a:pt x="924371" y="11661995"/>
                </a:lnTo>
                <a:lnTo>
                  <a:pt x="1250175" y="11661995"/>
                </a:lnTo>
                <a:lnTo>
                  <a:pt x="1250175" y="11679995"/>
                </a:lnTo>
                <a:lnTo>
                  <a:pt x="924371" y="11679995"/>
                </a:lnTo>
                <a:lnTo>
                  <a:pt x="924371" y="12046781"/>
                </a:lnTo>
                <a:lnTo>
                  <a:pt x="906371" y="12046781"/>
                </a:lnTo>
                <a:lnTo>
                  <a:pt x="906371" y="11679995"/>
                </a:lnTo>
                <a:lnTo>
                  <a:pt x="508563" y="11679995"/>
                </a:lnTo>
                <a:lnTo>
                  <a:pt x="508563" y="12046781"/>
                </a:lnTo>
                <a:lnTo>
                  <a:pt x="490563" y="12046781"/>
                </a:lnTo>
                <a:lnTo>
                  <a:pt x="490563" y="11679995"/>
                </a:lnTo>
                <a:lnTo>
                  <a:pt x="362151" y="11679995"/>
                </a:lnTo>
                <a:lnTo>
                  <a:pt x="356301" y="11661995"/>
                </a:lnTo>
                <a:lnTo>
                  <a:pt x="490563" y="11661995"/>
                </a:lnTo>
                <a:lnTo>
                  <a:pt x="490563" y="11229223"/>
                </a:lnTo>
                <a:lnTo>
                  <a:pt x="252228" y="11229223"/>
                </a:lnTo>
                <a:lnTo>
                  <a:pt x="234787" y="11214687"/>
                </a:lnTo>
                <a:lnTo>
                  <a:pt x="231104" y="11211223"/>
                </a:lnTo>
                <a:lnTo>
                  <a:pt x="490563" y="11211223"/>
                </a:lnTo>
                <a:lnTo>
                  <a:pt x="490563" y="10778457"/>
                </a:lnTo>
                <a:lnTo>
                  <a:pt x="97256" y="10778457"/>
                </a:lnTo>
                <a:lnTo>
                  <a:pt x="80314" y="10742837"/>
                </a:lnTo>
                <a:lnTo>
                  <a:pt x="74756" y="10704487"/>
                </a:lnTo>
                <a:lnTo>
                  <a:pt x="74756" y="10701211"/>
                </a:lnTo>
                <a:lnTo>
                  <a:pt x="77879" y="10662129"/>
                </a:lnTo>
                <a:cubicBezTo>
                  <a:pt x="80178" y="10648243"/>
                  <a:pt x="83528" y="10634267"/>
                  <a:pt x="87477" y="10620389"/>
                </a:cubicBezTo>
                <a:lnTo>
                  <a:pt x="92756" y="10595963"/>
                </a:lnTo>
                <a:lnTo>
                  <a:pt x="92756" y="10760457"/>
                </a:lnTo>
                <a:lnTo>
                  <a:pt x="490563" y="10760457"/>
                </a:lnTo>
                <a:lnTo>
                  <a:pt x="490563" y="10327693"/>
                </a:lnTo>
                <a:lnTo>
                  <a:pt x="130171" y="10327693"/>
                </a:lnTo>
                <a:lnTo>
                  <a:pt x="132997" y="10309693"/>
                </a:lnTo>
                <a:lnTo>
                  <a:pt x="490563" y="10309693"/>
                </a:lnTo>
                <a:lnTo>
                  <a:pt x="490563" y="9876927"/>
                </a:lnTo>
                <a:lnTo>
                  <a:pt x="340011" y="9876927"/>
                </a:lnTo>
                <a:lnTo>
                  <a:pt x="344391" y="9858927"/>
                </a:lnTo>
                <a:lnTo>
                  <a:pt x="490563" y="9858927"/>
                </a:lnTo>
                <a:lnTo>
                  <a:pt x="490563" y="9560191"/>
                </a:lnTo>
                <a:lnTo>
                  <a:pt x="496033" y="9511355"/>
                </a:lnTo>
                <a:cubicBezTo>
                  <a:pt x="497336" y="9489287"/>
                  <a:pt x="497576" y="9467031"/>
                  <a:pt x="496995" y="9444775"/>
                </a:cubicBezTo>
                <a:lnTo>
                  <a:pt x="490563" y="9370407"/>
                </a:lnTo>
                <a:lnTo>
                  <a:pt x="490563" y="8975397"/>
                </a:lnTo>
                <a:lnTo>
                  <a:pt x="413444" y="8975397"/>
                </a:lnTo>
                <a:lnTo>
                  <a:pt x="406924" y="8957397"/>
                </a:lnTo>
                <a:lnTo>
                  <a:pt x="490563" y="8957397"/>
                </a:lnTo>
                <a:lnTo>
                  <a:pt x="490563" y="8524633"/>
                </a:lnTo>
                <a:lnTo>
                  <a:pt x="227926" y="8524633"/>
                </a:lnTo>
                <a:lnTo>
                  <a:pt x="219887" y="8506633"/>
                </a:lnTo>
                <a:lnTo>
                  <a:pt x="490563" y="8506633"/>
                </a:lnTo>
                <a:lnTo>
                  <a:pt x="490563" y="8073867"/>
                </a:lnTo>
                <a:lnTo>
                  <a:pt x="110391" y="8073867"/>
                </a:lnTo>
                <a:lnTo>
                  <a:pt x="116152" y="8055867"/>
                </a:lnTo>
                <a:lnTo>
                  <a:pt x="490563" y="8055867"/>
                </a:lnTo>
                <a:lnTo>
                  <a:pt x="490563" y="7623102"/>
                </a:lnTo>
                <a:lnTo>
                  <a:pt x="204857" y="7623102"/>
                </a:lnTo>
                <a:lnTo>
                  <a:pt x="202461" y="7605102"/>
                </a:lnTo>
                <a:lnTo>
                  <a:pt x="490563" y="7605102"/>
                </a:lnTo>
                <a:lnTo>
                  <a:pt x="490563" y="7172337"/>
                </a:lnTo>
                <a:lnTo>
                  <a:pt x="264933" y="7172337"/>
                </a:lnTo>
                <a:lnTo>
                  <a:pt x="262285" y="7154337"/>
                </a:lnTo>
                <a:lnTo>
                  <a:pt x="490563" y="7154337"/>
                </a:lnTo>
                <a:lnTo>
                  <a:pt x="490563" y="6721572"/>
                </a:lnTo>
                <a:lnTo>
                  <a:pt x="224153" y="6721572"/>
                </a:lnTo>
                <a:lnTo>
                  <a:pt x="229390" y="6703572"/>
                </a:lnTo>
                <a:lnTo>
                  <a:pt x="490563" y="6703572"/>
                </a:lnTo>
                <a:lnTo>
                  <a:pt x="490563" y="6270807"/>
                </a:lnTo>
                <a:lnTo>
                  <a:pt x="242732" y="6270807"/>
                </a:lnTo>
                <a:lnTo>
                  <a:pt x="241448" y="6252807"/>
                </a:lnTo>
                <a:lnTo>
                  <a:pt x="490563" y="6252807"/>
                </a:lnTo>
                <a:lnTo>
                  <a:pt x="490563" y="5820044"/>
                </a:lnTo>
                <a:lnTo>
                  <a:pt x="260173" y="5820044"/>
                </a:lnTo>
                <a:lnTo>
                  <a:pt x="261027" y="5802043"/>
                </a:lnTo>
                <a:lnTo>
                  <a:pt x="490563" y="5802043"/>
                </a:lnTo>
                <a:lnTo>
                  <a:pt x="490563" y="5369278"/>
                </a:lnTo>
                <a:lnTo>
                  <a:pt x="266640" y="5369278"/>
                </a:lnTo>
                <a:lnTo>
                  <a:pt x="265115" y="5351279"/>
                </a:lnTo>
                <a:lnTo>
                  <a:pt x="490563" y="5351279"/>
                </a:lnTo>
                <a:lnTo>
                  <a:pt x="490563" y="4918514"/>
                </a:lnTo>
                <a:lnTo>
                  <a:pt x="198603" y="4918514"/>
                </a:lnTo>
                <a:lnTo>
                  <a:pt x="197175" y="4900515"/>
                </a:lnTo>
                <a:lnTo>
                  <a:pt x="490563" y="4900515"/>
                </a:lnTo>
                <a:lnTo>
                  <a:pt x="490563" y="4467749"/>
                </a:lnTo>
                <a:lnTo>
                  <a:pt x="237320" y="4467749"/>
                </a:lnTo>
                <a:lnTo>
                  <a:pt x="236258" y="4449748"/>
                </a:lnTo>
                <a:lnTo>
                  <a:pt x="490563" y="4449748"/>
                </a:lnTo>
                <a:lnTo>
                  <a:pt x="490563" y="4016986"/>
                </a:lnTo>
                <a:lnTo>
                  <a:pt x="243549" y="4016986"/>
                </a:lnTo>
                <a:lnTo>
                  <a:pt x="240391" y="3998986"/>
                </a:lnTo>
                <a:lnTo>
                  <a:pt x="490563" y="3998986"/>
                </a:lnTo>
                <a:lnTo>
                  <a:pt x="490563" y="3566224"/>
                </a:lnTo>
                <a:lnTo>
                  <a:pt x="105751" y="3566224"/>
                </a:lnTo>
                <a:lnTo>
                  <a:pt x="100925" y="3548223"/>
                </a:lnTo>
                <a:lnTo>
                  <a:pt x="490563" y="3548223"/>
                </a:lnTo>
                <a:lnTo>
                  <a:pt x="490563" y="3115457"/>
                </a:lnTo>
                <a:lnTo>
                  <a:pt x="155670" y="3115457"/>
                </a:lnTo>
                <a:lnTo>
                  <a:pt x="150201" y="3097456"/>
                </a:lnTo>
                <a:lnTo>
                  <a:pt x="490563" y="3097456"/>
                </a:lnTo>
                <a:lnTo>
                  <a:pt x="490563" y="2664692"/>
                </a:lnTo>
                <a:lnTo>
                  <a:pt x="92756" y="2664692"/>
                </a:lnTo>
                <a:lnTo>
                  <a:pt x="92756" y="2920699"/>
                </a:lnTo>
                <a:lnTo>
                  <a:pt x="79160" y="2884842"/>
                </a:lnTo>
                <a:lnTo>
                  <a:pt x="74756" y="2875639"/>
                </a:lnTo>
                <a:lnTo>
                  <a:pt x="74756" y="2664692"/>
                </a:lnTo>
                <a:lnTo>
                  <a:pt x="97" y="2664692"/>
                </a:lnTo>
                <a:lnTo>
                  <a:pt x="0" y="2664047"/>
                </a:lnTo>
                <a:lnTo>
                  <a:pt x="2590" y="2646692"/>
                </a:lnTo>
                <a:lnTo>
                  <a:pt x="74756" y="2646692"/>
                </a:lnTo>
                <a:lnTo>
                  <a:pt x="74756" y="2449874"/>
                </a:lnTo>
                <a:lnTo>
                  <a:pt x="76507" y="2446068"/>
                </a:lnTo>
                <a:lnTo>
                  <a:pt x="92757" y="2384216"/>
                </a:lnTo>
                <a:lnTo>
                  <a:pt x="92756" y="2646692"/>
                </a:lnTo>
                <a:lnTo>
                  <a:pt x="490563" y="2646692"/>
                </a:lnTo>
                <a:lnTo>
                  <a:pt x="490564" y="2213928"/>
                </a:lnTo>
                <a:lnTo>
                  <a:pt x="104793" y="2213928"/>
                </a:lnTo>
                <a:lnTo>
                  <a:pt x="104384" y="2195928"/>
                </a:lnTo>
                <a:lnTo>
                  <a:pt x="490564" y="2195928"/>
                </a:lnTo>
                <a:lnTo>
                  <a:pt x="490564" y="1763161"/>
                </a:lnTo>
                <a:lnTo>
                  <a:pt x="92757" y="1763161"/>
                </a:lnTo>
                <a:lnTo>
                  <a:pt x="92757" y="2030838"/>
                </a:lnTo>
                <a:lnTo>
                  <a:pt x="84815" y="1922714"/>
                </a:lnTo>
                <a:lnTo>
                  <a:pt x="74757" y="1688355"/>
                </a:lnTo>
                <a:lnTo>
                  <a:pt x="74757" y="1649040"/>
                </a:lnTo>
                <a:lnTo>
                  <a:pt x="78677" y="1621991"/>
                </a:lnTo>
                <a:cubicBezTo>
                  <a:pt x="81869" y="1610653"/>
                  <a:pt x="86223" y="1599851"/>
                  <a:pt x="90871" y="1589191"/>
                </a:cubicBezTo>
                <a:lnTo>
                  <a:pt x="92757" y="1584872"/>
                </a:lnTo>
                <a:lnTo>
                  <a:pt x="92757" y="1745161"/>
                </a:lnTo>
                <a:lnTo>
                  <a:pt x="490564" y="1745161"/>
                </a:lnTo>
                <a:lnTo>
                  <a:pt x="490564" y="1312397"/>
                </a:lnTo>
                <a:lnTo>
                  <a:pt x="139741" y="1312397"/>
                </a:lnTo>
                <a:lnTo>
                  <a:pt x="135228" y="1294397"/>
                </a:lnTo>
                <a:lnTo>
                  <a:pt x="490564" y="1294397"/>
                </a:lnTo>
                <a:lnTo>
                  <a:pt x="490564" y="861632"/>
                </a:lnTo>
                <a:lnTo>
                  <a:pt x="202676" y="861632"/>
                </a:lnTo>
                <a:lnTo>
                  <a:pt x="206753" y="843632"/>
                </a:lnTo>
                <a:lnTo>
                  <a:pt x="490564" y="843632"/>
                </a:lnTo>
                <a:lnTo>
                  <a:pt x="490564" y="410868"/>
                </a:lnTo>
                <a:lnTo>
                  <a:pt x="249232" y="410869"/>
                </a:lnTo>
                <a:lnTo>
                  <a:pt x="249342" y="405185"/>
                </a:lnTo>
                <a:lnTo>
                  <a:pt x="248195" y="392868"/>
                </a:lnTo>
                <a:lnTo>
                  <a:pt x="490564" y="392868"/>
                </a:lnTo>
                <a:lnTo>
                  <a:pt x="490564" y="1"/>
                </a:lnTo>
                <a:lnTo>
                  <a:pt x="508564" y="1"/>
                </a:lnTo>
                <a:lnTo>
                  <a:pt x="508564" y="392868"/>
                </a:lnTo>
                <a:lnTo>
                  <a:pt x="906371" y="392868"/>
                </a:lnTo>
                <a:lnTo>
                  <a:pt x="906371" y="0"/>
                </a:lnTo>
                <a:lnTo>
                  <a:pt x="924371" y="0"/>
                </a:lnTo>
                <a:lnTo>
                  <a:pt x="924371" y="392868"/>
                </a:lnTo>
                <a:close/>
              </a:path>
            </a:pathLst>
          </a:custGeom>
          <a:solidFill>
            <a:schemeClr val="accent1"/>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sp>
        <p:nvSpPr>
          <p:cNvPr id="95" name="Google Shape;95;p8"/>
          <p:cNvSpPr/>
          <p:nvPr/>
        </p:nvSpPr>
        <p:spPr>
          <a:xfrm rot="-8712581">
            <a:off x="-19161" y="4781198"/>
            <a:ext cx="1939107" cy="54000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blipFill rotWithShape="1">
            <a:blip r:embed="rId2">
              <a:alphaModFix/>
            </a:blip>
            <a:stretch>
              <a:fillRect l="-11047" t="-54042" r="-8316" b="-40124"/>
            </a:stretch>
          </a:blipFill>
          <a:ln>
            <a:noFill/>
          </a:ln>
        </p:spPr>
        <p:txBody>
          <a:bodyPr spcFirstLastPara="1" wrap="square" lIns="91425" tIns="45700" rIns="91425" bIns="45700"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grpSp>
        <p:nvGrpSpPr>
          <p:cNvPr id="96" name="Google Shape;96;p8"/>
          <p:cNvGrpSpPr/>
          <p:nvPr/>
        </p:nvGrpSpPr>
        <p:grpSpPr>
          <a:xfrm rot="-2272770">
            <a:off x="5440199" y="4730209"/>
            <a:ext cx="1331312" cy="1244288"/>
            <a:chOff x="4700221" y="341179"/>
            <a:chExt cx="1331318" cy="1244294"/>
          </a:xfrm>
        </p:grpSpPr>
        <p:sp>
          <p:nvSpPr>
            <p:cNvPr id="97" name="Google Shape;97;p8"/>
            <p:cNvSpPr/>
            <p:nvPr/>
          </p:nvSpPr>
          <p:spPr>
            <a:xfrm rot="2495343">
              <a:off x="4651198" y="765775"/>
              <a:ext cx="1429364" cy="395101"/>
            </a:xfrm>
            <a:custGeom>
              <a:avLst/>
              <a:gdLst/>
              <a:ahLst/>
              <a:cxnLst/>
              <a:rect l="l" t="t" r="r" b="b"/>
              <a:pathLst>
                <a:path w="5345286" h="1477528" extrusionOk="0">
                  <a:moveTo>
                    <a:pt x="2669417" y="1476421"/>
                  </a:moveTo>
                  <a:cubicBezTo>
                    <a:pt x="1810167" y="1476421"/>
                    <a:pt x="950917" y="1476678"/>
                    <a:pt x="91667" y="1477183"/>
                  </a:cubicBezTo>
                  <a:cubicBezTo>
                    <a:pt x="26610" y="1477183"/>
                    <a:pt x="-4251" y="1475850"/>
                    <a:pt x="13372" y="1389458"/>
                  </a:cubicBezTo>
                  <a:cubicBezTo>
                    <a:pt x="34898" y="1284016"/>
                    <a:pt x="79570" y="1174860"/>
                    <a:pt x="8514" y="1062370"/>
                  </a:cubicBezTo>
                  <a:cubicBezTo>
                    <a:pt x="-23110" y="1012173"/>
                    <a:pt x="22992" y="942926"/>
                    <a:pt x="22992" y="880632"/>
                  </a:cubicBezTo>
                  <a:cubicBezTo>
                    <a:pt x="22992" y="758236"/>
                    <a:pt x="14513" y="637364"/>
                    <a:pt x="56139" y="514872"/>
                  </a:cubicBezTo>
                  <a:cubicBezTo>
                    <a:pt x="82618" y="436958"/>
                    <a:pt x="32994" y="348375"/>
                    <a:pt x="14134" y="266461"/>
                  </a:cubicBezTo>
                  <a:cubicBezTo>
                    <a:pt x="-6060" y="178545"/>
                    <a:pt x="55662" y="107869"/>
                    <a:pt x="42709" y="24049"/>
                  </a:cubicBezTo>
                  <a:cubicBezTo>
                    <a:pt x="38898" y="-335"/>
                    <a:pt x="73854" y="237"/>
                    <a:pt x="94811" y="-49"/>
                  </a:cubicBezTo>
                  <a:cubicBezTo>
                    <a:pt x="148626" y="-716"/>
                    <a:pt x="202537" y="-49"/>
                    <a:pt x="256736" y="-49"/>
                  </a:cubicBezTo>
                  <a:cubicBezTo>
                    <a:pt x="1889034" y="-49"/>
                    <a:pt x="3521334" y="-49"/>
                    <a:pt x="5153632" y="-49"/>
                  </a:cubicBezTo>
                  <a:cubicBezTo>
                    <a:pt x="5274030" y="-49"/>
                    <a:pt x="5277457" y="4809"/>
                    <a:pt x="5241453" y="116156"/>
                  </a:cubicBezTo>
                  <a:cubicBezTo>
                    <a:pt x="5215926" y="194356"/>
                    <a:pt x="5217449" y="270937"/>
                    <a:pt x="5254598" y="343422"/>
                  </a:cubicBezTo>
                  <a:cubicBezTo>
                    <a:pt x="5289650" y="412003"/>
                    <a:pt x="5304128" y="482773"/>
                    <a:pt x="5273648" y="552972"/>
                  </a:cubicBezTo>
                  <a:cubicBezTo>
                    <a:pt x="5236690" y="638697"/>
                    <a:pt x="5256503" y="720803"/>
                    <a:pt x="5271076" y="804813"/>
                  </a:cubicBezTo>
                  <a:cubicBezTo>
                    <a:pt x="5276602" y="836817"/>
                    <a:pt x="5284220" y="870822"/>
                    <a:pt x="5269458" y="900063"/>
                  </a:cubicBezTo>
                  <a:cubicBezTo>
                    <a:pt x="5235834" y="967405"/>
                    <a:pt x="5231358" y="1027317"/>
                    <a:pt x="5293745" y="1081515"/>
                  </a:cubicBezTo>
                  <a:cubicBezTo>
                    <a:pt x="5312225" y="1097707"/>
                    <a:pt x="5305842" y="1120758"/>
                    <a:pt x="5296317" y="1141617"/>
                  </a:cubicBezTo>
                  <a:cubicBezTo>
                    <a:pt x="5265647" y="1208292"/>
                    <a:pt x="5270695" y="1271348"/>
                    <a:pt x="5315367" y="1331641"/>
                  </a:cubicBezTo>
                  <a:cubicBezTo>
                    <a:pt x="5325178" y="1347796"/>
                    <a:pt x="5331845" y="1365617"/>
                    <a:pt x="5335179" y="1384219"/>
                  </a:cubicBezTo>
                  <a:cubicBezTo>
                    <a:pt x="5354229" y="1457276"/>
                    <a:pt x="5339561" y="1476136"/>
                    <a:pt x="5263551" y="1476326"/>
                  </a:cubicBezTo>
                  <a:cubicBezTo>
                    <a:pt x="5045334" y="1476897"/>
                    <a:pt x="4827211" y="1476897"/>
                    <a:pt x="4608994" y="1476326"/>
                  </a:cubicBezTo>
                  <a:lnTo>
                    <a:pt x="2669703" y="1476326"/>
                  </a:lnTo>
                  <a:close/>
                </a:path>
              </a:pathLst>
            </a:custGeom>
            <a:solidFill>
              <a:schemeClr val="accent2"/>
            </a:solidFill>
            <a:ln>
              <a:noFill/>
            </a:ln>
            <a:effectLst>
              <a:outerShdw blurRad="42863" dist="19050" algn="bl" rotWithShape="0">
                <a:srgbClr val="000000">
                  <a:alpha val="49803"/>
                </a:srgbClr>
              </a:outerShdw>
            </a:effectLst>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sp>
          <p:nvSpPr>
            <p:cNvPr id="98" name="Google Shape;98;p8"/>
            <p:cNvSpPr/>
            <p:nvPr/>
          </p:nvSpPr>
          <p:spPr>
            <a:xfrm rot="-2900561">
              <a:off x="5168051" y="255523"/>
              <a:ext cx="395396" cy="1417585"/>
            </a:xfrm>
            <a:custGeom>
              <a:avLst/>
              <a:gdLst/>
              <a:ahLst/>
              <a:cxnLst/>
              <a:rect l="l" t="t" r="r" b="b"/>
              <a:pathLst>
                <a:path w="395202" h="1416890" extrusionOk="0">
                  <a:moveTo>
                    <a:pt x="145726" y="1242542"/>
                  </a:moveTo>
                  <a:lnTo>
                    <a:pt x="64671" y="1242542"/>
                  </a:lnTo>
                  <a:lnTo>
                    <a:pt x="64671" y="1331058"/>
                  </a:lnTo>
                  <a:lnTo>
                    <a:pt x="145726" y="1331058"/>
                  </a:lnTo>
                  <a:close/>
                  <a:moveTo>
                    <a:pt x="145726" y="1146344"/>
                  </a:moveTo>
                  <a:lnTo>
                    <a:pt x="64671" y="1146344"/>
                  </a:lnTo>
                  <a:lnTo>
                    <a:pt x="64671" y="1234859"/>
                  </a:lnTo>
                  <a:lnTo>
                    <a:pt x="145726" y="1234859"/>
                  </a:lnTo>
                  <a:close/>
                  <a:moveTo>
                    <a:pt x="145726" y="1050145"/>
                  </a:moveTo>
                  <a:lnTo>
                    <a:pt x="64671" y="1050145"/>
                  </a:lnTo>
                  <a:lnTo>
                    <a:pt x="64671" y="1138661"/>
                  </a:lnTo>
                  <a:lnTo>
                    <a:pt x="145726" y="1138661"/>
                  </a:lnTo>
                  <a:close/>
                  <a:moveTo>
                    <a:pt x="145726" y="953947"/>
                  </a:moveTo>
                  <a:lnTo>
                    <a:pt x="64671" y="953947"/>
                  </a:lnTo>
                  <a:lnTo>
                    <a:pt x="64671" y="1042463"/>
                  </a:lnTo>
                  <a:lnTo>
                    <a:pt x="145726" y="1042463"/>
                  </a:lnTo>
                  <a:close/>
                  <a:moveTo>
                    <a:pt x="145726" y="857749"/>
                  </a:moveTo>
                  <a:lnTo>
                    <a:pt x="64671" y="857749"/>
                  </a:lnTo>
                  <a:lnTo>
                    <a:pt x="64671" y="946264"/>
                  </a:lnTo>
                  <a:lnTo>
                    <a:pt x="145726" y="946264"/>
                  </a:lnTo>
                  <a:close/>
                  <a:moveTo>
                    <a:pt x="145726" y="761550"/>
                  </a:moveTo>
                  <a:lnTo>
                    <a:pt x="64671" y="761550"/>
                  </a:lnTo>
                  <a:lnTo>
                    <a:pt x="64671" y="850066"/>
                  </a:lnTo>
                  <a:lnTo>
                    <a:pt x="145726" y="850066"/>
                  </a:lnTo>
                  <a:close/>
                  <a:moveTo>
                    <a:pt x="145726" y="665352"/>
                  </a:moveTo>
                  <a:lnTo>
                    <a:pt x="64671" y="665352"/>
                  </a:lnTo>
                  <a:lnTo>
                    <a:pt x="64671" y="753868"/>
                  </a:lnTo>
                  <a:lnTo>
                    <a:pt x="145726" y="753868"/>
                  </a:lnTo>
                  <a:close/>
                  <a:moveTo>
                    <a:pt x="145726" y="569155"/>
                  </a:moveTo>
                  <a:lnTo>
                    <a:pt x="64671" y="569155"/>
                  </a:lnTo>
                  <a:lnTo>
                    <a:pt x="64671" y="657669"/>
                  </a:lnTo>
                  <a:lnTo>
                    <a:pt x="145726" y="657669"/>
                  </a:lnTo>
                  <a:close/>
                  <a:moveTo>
                    <a:pt x="145726" y="472956"/>
                  </a:moveTo>
                  <a:lnTo>
                    <a:pt x="64671" y="472956"/>
                  </a:lnTo>
                  <a:lnTo>
                    <a:pt x="64671" y="561472"/>
                  </a:lnTo>
                  <a:lnTo>
                    <a:pt x="145726" y="561472"/>
                  </a:lnTo>
                  <a:close/>
                  <a:moveTo>
                    <a:pt x="145726" y="376758"/>
                  </a:moveTo>
                  <a:lnTo>
                    <a:pt x="64671" y="376758"/>
                  </a:lnTo>
                  <a:lnTo>
                    <a:pt x="64671" y="465274"/>
                  </a:lnTo>
                  <a:lnTo>
                    <a:pt x="145726" y="465274"/>
                  </a:lnTo>
                  <a:close/>
                  <a:moveTo>
                    <a:pt x="145727" y="280560"/>
                  </a:moveTo>
                  <a:lnTo>
                    <a:pt x="64671" y="280560"/>
                  </a:lnTo>
                  <a:lnTo>
                    <a:pt x="64671" y="369075"/>
                  </a:lnTo>
                  <a:lnTo>
                    <a:pt x="145726" y="369075"/>
                  </a:lnTo>
                  <a:close/>
                  <a:moveTo>
                    <a:pt x="145727" y="184362"/>
                  </a:moveTo>
                  <a:lnTo>
                    <a:pt x="64671" y="184362"/>
                  </a:lnTo>
                  <a:lnTo>
                    <a:pt x="64671" y="272877"/>
                  </a:lnTo>
                  <a:lnTo>
                    <a:pt x="145727" y="272877"/>
                  </a:lnTo>
                  <a:close/>
                  <a:moveTo>
                    <a:pt x="145727" y="88163"/>
                  </a:moveTo>
                  <a:lnTo>
                    <a:pt x="64671" y="88163"/>
                  </a:lnTo>
                  <a:lnTo>
                    <a:pt x="64671" y="176678"/>
                  </a:lnTo>
                  <a:lnTo>
                    <a:pt x="145727" y="176678"/>
                  </a:lnTo>
                  <a:close/>
                  <a:moveTo>
                    <a:pt x="234464" y="1242542"/>
                  </a:moveTo>
                  <a:lnTo>
                    <a:pt x="153409" y="1242542"/>
                  </a:lnTo>
                  <a:lnTo>
                    <a:pt x="153409" y="1331058"/>
                  </a:lnTo>
                  <a:lnTo>
                    <a:pt x="234464" y="1331058"/>
                  </a:lnTo>
                  <a:close/>
                  <a:moveTo>
                    <a:pt x="234464" y="1146344"/>
                  </a:moveTo>
                  <a:lnTo>
                    <a:pt x="153409" y="1146344"/>
                  </a:lnTo>
                  <a:lnTo>
                    <a:pt x="153409" y="1234859"/>
                  </a:lnTo>
                  <a:lnTo>
                    <a:pt x="234464" y="1234859"/>
                  </a:lnTo>
                  <a:close/>
                  <a:moveTo>
                    <a:pt x="234464" y="1050145"/>
                  </a:moveTo>
                  <a:lnTo>
                    <a:pt x="153409" y="1050145"/>
                  </a:lnTo>
                  <a:lnTo>
                    <a:pt x="153409" y="1138661"/>
                  </a:lnTo>
                  <a:lnTo>
                    <a:pt x="234464" y="1138661"/>
                  </a:lnTo>
                  <a:close/>
                  <a:moveTo>
                    <a:pt x="234464" y="953947"/>
                  </a:moveTo>
                  <a:lnTo>
                    <a:pt x="153409" y="953947"/>
                  </a:lnTo>
                  <a:lnTo>
                    <a:pt x="153409" y="1042463"/>
                  </a:lnTo>
                  <a:lnTo>
                    <a:pt x="234464" y="1042463"/>
                  </a:lnTo>
                  <a:close/>
                  <a:moveTo>
                    <a:pt x="234464" y="857749"/>
                  </a:moveTo>
                  <a:lnTo>
                    <a:pt x="153409" y="857749"/>
                  </a:lnTo>
                  <a:lnTo>
                    <a:pt x="153409" y="946264"/>
                  </a:lnTo>
                  <a:lnTo>
                    <a:pt x="234464" y="946264"/>
                  </a:lnTo>
                  <a:close/>
                  <a:moveTo>
                    <a:pt x="234464" y="761550"/>
                  </a:moveTo>
                  <a:lnTo>
                    <a:pt x="153409" y="761550"/>
                  </a:lnTo>
                  <a:lnTo>
                    <a:pt x="153409" y="850066"/>
                  </a:lnTo>
                  <a:lnTo>
                    <a:pt x="234464" y="850066"/>
                  </a:lnTo>
                  <a:close/>
                  <a:moveTo>
                    <a:pt x="234464" y="665352"/>
                  </a:moveTo>
                  <a:lnTo>
                    <a:pt x="153409" y="665352"/>
                  </a:lnTo>
                  <a:lnTo>
                    <a:pt x="153409" y="753868"/>
                  </a:lnTo>
                  <a:lnTo>
                    <a:pt x="234464" y="753868"/>
                  </a:lnTo>
                  <a:close/>
                  <a:moveTo>
                    <a:pt x="234464" y="569155"/>
                  </a:moveTo>
                  <a:lnTo>
                    <a:pt x="153409" y="569155"/>
                  </a:lnTo>
                  <a:lnTo>
                    <a:pt x="153409" y="657669"/>
                  </a:lnTo>
                  <a:lnTo>
                    <a:pt x="234464" y="657669"/>
                  </a:lnTo>
                  <a:close/>
                  <a:moveTo>
                    <a:pt x="234464" y="472956"/>
                  </a:moveTo>
                  <a:lnTo>
                    <a:pt x="153409" y="472956"/>
                  </a:lnTo>
                  <a:lnTo>
                    <a:pt x="153409" y="561472"/>
                  </a:lnTo>
                  <a:lnTo>
                    <a:pt x="234464" y="561472"/>
                  </a:lnTo>
                  <a:close/>
                  <a:moveTo>
                    <a:pt x="234464" y="376758"/>
                  </a:moveTo>
                  <a:lnTo>
                    <a:pt x="153409" y="376758"/>
                  </a:lnTo>
                  <a:lnTo>
                    <a:pt x="153409" y="465274"/>
                  </a:lnTo>
                  <a:lnTo>
                    <a:pt x="234464" y="465274"/>
                  </a:lnTo>
                  <a:close/>
                  <a:moveTo>
                    <a:pt x="234464" y="280560"/>
                  </a:moveTo>
                  <a:lnTo>
                    <a:pt x="153409" y="280560"/>
                  </a:lnTo>
                  <a:lnTo>
                    <a:pt x="153409" y="369075"/>
                  </a:lnTo>
                  <a:lnTo>
                    <a:pt x="234464" y="369075"/>
                  </a:lnTo>
                  <a:close/>
                  <a:moveTo>
                    <a:pt x="234464" y="184362"/>
                  </a:moveTo>
                  <a:lnTo>
                    <a:pt x="153409" y="184362"/>
                  </a:lnTo>
                  <a:lnTo>
                    <a:pt x="153409" y="272877"/>
                  </a:lnTo>
                  <a:lnTo>
                    <a:pt x="234464" y="272877"/>
                  </a:lnTo>
                  <a:close/>
                  <a:moveTo>
                    <a:pt x="234464" y="88163"/>
                  </a:moveTo>
                  <a:lnTo>
                    <a:pt x="153409" y="88163"/>
                  </a:lnTo>
                  <a:lnTo>
                    <a:pt x="153409" y="176678"/>
                  </a:lnTo>
                  <a:lnTo>
                    <a:pt x="234464" y="176678"/>
                  </a:lnTo>
                  <a:close/>
                  <a:moveTo>
                    <a:pt x="323202" y="1242542"/>
                  </a:moveTo>
                  <a:lnTo>
                    <a:pt x="242147" y="1242542"/>
                  </a:lnTo>
                  <a:lnTo>
                    <a:pt x="242147" y="1331058"/>
                  </a:lnTo>
                  <a:lnTo>
                    <a:pt x="323202" y="1331058"/>
                  </a:lnTo>
                  <a:close/>
                  <a:moveTo>
                    <a:pt x="323202" y="1146344"/>
                  </a:moveTo>
                  <a:lnTo>
                    <a:pt x="242147" y="1146344"/>
                  </a:lnTo>
                  <a:lnTo>
                    <a:pt x="242147" y="1234859"/>
                  </a:lnTo>
                  <a:lnTo>
                    <a:pt x="323202" y="1234859"/>
                  </a:lnTo>
                  <a:close/>
                  <a:moveTo>
                    <a:pt x="323202" y="1050145"/>
                  </a:moveTo>
                  <a:lnTo>
                    <a:pt x="242147" y="1050145"/>
                  </a:lnTo>
                  <a:lnTo>
                    <a:pt x="242147" y="1138661"/>
                  </a:lnTo>
                  <a:lnTo>
                    <a:pt x="323202" y="1138661"/>
                  </a:lnTo>
                  <a:close/>
                  <a:moveTo>
                    <a:pt x="323202" y="953947"/>
                  </a:moveTo>
                  <a:lnTo>
                    <a:pt x="242147" y="953947"/>
                  </a:lnTo>
                  <a:lnTo>
                    <a:pt x="242147" y="1042463"/>
                  </a:lnTo>
                  <a:lnTo>
                    <a:pt x="323202" y="1042463"/>
                  </a:lnTo>
                  <a:close/>
                  <a:moveTo>
                    <a:pt x="323202" y="857749"/>
                  </a:moveTo>
                  <a:lnTo>
                    <a:pt x="242147" y="857749"/>
                  </a:lnTo>
                  <a:lnTo>
                    <a:pt x="242147" y="946264"/>
                  </a:lnTo>
                  <a:lnTo>
                    <a:pt x="323202" y="946264"/>
                  </a:lnTo>
                  <a:close/>
                  <a:moveTo>
                    <a:pt x="323202" y="761550"/>
                  </a:moveTo>
                  <a:lnTo>
                    <a:pt x="242147" y="761550"/>
                  </a:lnTo>
                  <a:lnTo>
                    <a:pt x="242147" y="850066"/>
                  </a:lnTo>
                  <a:lnTo>
                    <a:pt x="323202" y="850066"/>
                  </a:lnTo>
                  <a:close/>
                  <a:moveTo>
                    <a:pt x="323202" y="665352"/>
                  </a:moveTo>
                  <a:lnTo>
                    <a:pt x="242147" y="665352"/>
                  </a:lnTo>
                  <a:lnTo>
                    <a:pt x="242147" y="753868"/>
                  </a:lnTo>
                  <a:lnTo>
                    <a:pt x="323202" y="753868"/>
                  </a:lnTo>
                  <a:close/>
                  <a:moveTo>
                    <a:pt x="323202" y="569155"/>
                  </a:moveTo>
                  <a:lnTo>
                    <a:pt x="242147" y="569155"/>
                  </a:lnTo>
                  <a:lnTo>
                    <a:pt x="242147" y="657669"/>
                  </a:lnTo>
                  <a:lnTo>
                    <a:pt x="323202" y="657669"/>
                  </a:lnTo>
                  <a:close/>
                  <a:moveTo>
                    <a:pt x="323202" y="472956"/>
                  </a:moveTo>
                  <a:lnTo>
                    <a:pt x="242147" y="472956"/>
                  </a:lnTo>
                  <a:lnTo>
                    <a:pt x="242147" y="561472"/>
                  </a:lnTo>
                  <a:lnTo>
                    <a:pt x="323202" y="561472"/>
                  </a:lnTo>
                  <a:close/>
                  <a:moveTo>
                    <a:pt x="323202" y="376758"/>
                  </a:moveTo>
                  <a:lnTo>
                    <a:pt x="242147" y="376758"/>
                  </a:lnTo>
                  <a:lnTo>
                    <a:pt x="242147" y="465274"/>
                  </a:lnTo>
                  <a:lnTo>
                    <a:pt x="323202" y="465274"/>
                  </a:lnTo>
                  <a:close/>
                  <a:moveTo>
                    <a:pt x="323203" y="280560"/>
                  </a:moveTo>
                  <a:lnTo>
                    <a:pt x="242147" y="280560"/>
                  </a:lnTo>
                  <a:lnTo>
                    <a:pt x="242147" y="369075"/>
                  </a:lnTo>
                  <a:lnTo>
                    <a:pt x="323202" y="369075"/>
                  </a:lnTo>
                  <a:close/>
                  <a:moveTo>
                    <a:pt x="323203" y="184362"/>
                  </a:moveTo>
                  <a:lnTo>
                    <a:pt x="242147" y="184362"/>
                  </a:lnTo>
                  <a:lnTo>
                    <a:pt x="242147" y="272877"/>
                  </a:lnTo>
                  <a:lnTo>
                    <a:pt x="323203" y="272877"/>
                  </a:lnTo>
                  <a:close/>
                  <a:moveTo>
                    <a:pt x="323203" y="88163"/>
                  </a:moveTo>
                  <a:lnTo>
                    <a:pt x="242147" y="88163"/>
                  </a:lnTo>
                  <a:lnTo>
                    <a:pt x="242147" y="176678"/>
                  </a:lnTo>
                  <a:lnTo>
                    <a:pt x="323203" y="176678"/>
                  </a:lnTo>
                  <a:close/>
                  <a:moveTo>
                    <a:pt x="395202" y="80480"/>
                  </a:moveTo>
                  <a:lnTo>
                    <a:pt x="395202" y="88163"/>
                  </a:lnTo>
                  <a:lnTo>
                    <a:pt x="330885" y="88163"/>
                  </a:lnTo>
                  <a:lnTo>
                    <a:pt x="330885" y="176678"/>
                  </a:lnTo>
                  <a:lnTo>
                    <a:pt x="395202" y="176678"/>
                  </a:lnTo>
                  <a:lnTo>
                    <a:pt x="395202" y="184362"/>
                  </a:lnTo>
                  <a:lnTo>
                    <a:pt x="330885" y="184362"/>
                  </a:lnTo>
                  <a:lnTo>
                    <a:pt x="330885" y="272877"/>
                  </a:lnTo>
                  <a:lnTo>
                    <a:pt x="395202" y="272877"/>
                  </a:lnTo>
                  <a:lnTo>
                    <a:pt x="395202" y="280560"/>
                  </a:lnTo>
                  <a:lnTo>
                    <a:pt x="330885" y="280560"/>
                  </a:lnTo>
                  <a:lnTo>
                    <a:pt x="330885" y="369075"/>
                  </a:lnTo>
                  <a:lnTo>
                    <a:pt x="395202" y="369075"/>
                  </a:lnTo>
                  <a:lnTo>
                    <a:pt x="395202" y="376758"/>
                  </a:lnTo>
                  <a:lnTo>
                    <a:pt x="330885" y="376758"/>
                  </a:lnTo>
                  <a:lnTo>
                    <a:pt x="330885" y="465274"/>
                  </a:lnTo>
                  <a:lnTo>
                    <a:pt x="395202" y="465274"/>
                  </a:lnTo>
                  <a:lnTo>
                    <a:pt x="395202" y="472956"/>
                  </a:lnTo>
                  <a:lnTo>
                    <a:pt x="330885" y="472956"/>
                  </a:lnTo>
                  <a:lnTo>
                    <a:pt x="330885" y="561472"/>
                  </a:lnTo>
                  <a:lnTo>
                    <a:pt x="395202" y="561472"/>
                  </a:lnTo>
                  <a:lnTo>
                    <a:pt x="395202" y="569155"/>
                  </a:lnTo>
                  <a:lnTo>
                    <a:pt x="330885" y="569155"/>
                  </a:lnTo>
                  <a:lnTo>
                    <a:pt x="330885" y="657669"/>
                  </a:lnTo>
                  <a:lnTo>
                    <a:pt x="395202" y="657669"/>
                  </a:lnTo>
                  <a:lnTo>
                    <a:pt x="395202" y="665352"/>
                  </a:lnTo>
                  <a:lnTo>
                    <a:pt x="330885" y="665352"/>
                  </a:lnTo>
                  <a:lnTo>
                    <a:pt x="330885" y="753868"/>
                  </a:lnTo>
                  <a:lnTo>
                    <a:pt x="395202" y="753868"/>
                  </a:lnTo>
                  <a:lnTo>
                    <a:pt x="395202" y="761550"/>
                  </a:lnTo>
                  <a:lnTo>
                    <a:pt x="330885" y="761550"/>
                  </a:lnTo>
                  <a:lnTo>
                    <a:pt x="330885" y="850066"/>
                  </a:lnTo>
                  <a:lnTo>
                    <a:pt x="395202" y="850066"/>
                  </a:lnTo>
                  <a:lnTo>
                    <a:pt x="395202" y="857749"/>
                  </a:lnTo>
                  <a:lnTo>
                    <a:pt x="330885" y="857749"/>
                  </a:lnTo>
                  <a:lnTo>
                    <a:pt x="330885" y="946264"/>
                  </a:lnTo>
                  <a:lnTo>
                    <a:pt x="395202" y="946264"/>
                  </a:lnTo>
                  <a:lnTo>
                    <a:pt x="395202" y="953947"/>
                  </a:lnTo>
                  <a:lnTo>
                    <a:pt x="330885" y="953947"/>
                  </a:lnTo>
                  <a:lnTo>
                    <a:pt x="330885" y="1042463"/>
                  </a:lnTo>
                  <a:lnTo>
                    <a:pt x="395202" y="1042463"/>
                  </a:lnTo>
                  <a:lnTo>
                    <a:pt x="395202" y="1050145"/>
                  </a:lnTo>
                  <a:lnTo>
                    <a:pt x="330885" y="1050145"/>
                  </a:lnTo>
                  <a:lnTo>
                    <a:pt x="330885" y="1138661"/>
                  </a:lnTo>
                  <a:lnTo>
                    <a:pt x="395202" y="1138661"/>
                  </a:lnTo>
                  <a:lnTo>
                    <a:pt x="395202" y="1146344"/>
                  </a:lnTo>
                  <a:lnTo>
                    <a:pt x="330885" y="1146344"/>
                  </a:lnTo>
                  <a:lnTo>
                    <a:pt x="330885" y="1234859"/>
                  </a:lnTo>
                  <a:lnTo>
                    <a:pt x="395202" y="1234859"/>
                  </a:lnTo>
                  <a:lnTo>
                    <a:pt x="395202" y="1242542"/>
                  </a:lnTo>
                  <a:lnTo>
                    <a:pt x="330885" y="1242542"/>
                  </a:lnTo>
                  <a:lnTo>
                    <a:pt x="330885" y="1331058"/>
                  </a:lnTo>
                  <a:lnTo>
                    <a:pt x="395202" y="1331058"/>
                  </a:lnTo>
                  <a:lnTo>
                    <a:pt x="395202" y="1338740"/>
                  </a:lnTo>
                  <a:lnTo>
                    <a:pt x="330885" y="1338740"/>
                  </a:lnTo>
                  <a:lnTo>
                    <a:pt x="330885" y="1400847"/>
                  </a:lnTo>
                  <a:lnTo>
                    <a:pt x="323202" y="1401292"/>
                  </a:lnTo>
                  <a:lnTo>
                    <a:pt x="323202" y="1338740"/>
                  </a:lnTo>
                  <a:lnTo>
                    <a:pt x="242147" y="1338740"/>
                  </a:lnTo>
                  <a:lnTo>
                    <a:pt x="242147" y="1406709"/>
                  </a:lnTo>
                  <a:lnTo>
                    <a:pt x="234464" y="1405458"/>
                  </a:lnTo>
                  <a:lnTo>
                    <a:pt x="234464" y="1338740"/>
                  </a:lnTo>
                  <a:lnTo>
                    <a:pt x="153409" y="1338740"/>
                  </a:lnTo>
                  <a:lnTo>
                    <a:pt x="153409" y="1406175"/>
                  </a:lnTo>
                  <a:lnTo>
                    <a:pt x="145726" y="1404258"/>
                  </a:lnTo>
                  <a:lnTo>
                    <a:pt x="145726" y="1338740"/>
                  </a:lnTo>
                  <a:lnTo>
                    <a:pt x="64671" y="1338740"/>
                  </a:lnTo>
                  <a:lnTo>
                    <a:pt x="64671" y="1416119"/>
                  </a:lnTo>
                  <a:lnTo>
                    <a:pt x="56988" y="1416890"/>
                  </a:lnTo>
                  <a:lnTo>
                    <a:pt x="56988" y="1338740"/>
                  </a:lnTo>
                  <a:lnTo>
                    <a:pt x="212" y="1338740"/>
                  </a:lnTo>
                  <a:lnTo>
                    <a:pt x="212" y="1331058"/>
                  </a:lnTo>
                  <a:lnTo>
                    <a:pt x="56988" y="1331058"/>
                  </a:lnTo>
                  <a:lnTo>
                    <a:pt x="56988" y="1242542"/>
                  </a:lnTo>
                  <a:lnTo>
                    <a:pt x="212" y="1242542"/>
                  </a:lnTo>
                  <a:lnTo>
                    <a:pt x="212" y="1234859"/>
                  </a:lnTo>
                  <a:lnTo>
                    <a:pt x="56988" y="1234859"/>
                  </a:lnTo>
                  <a:lnTo>
                    <a:pt x="56988" y="1146344"/>
                  </a:lnTo>
                  <a:lnTo>
                    <a:pt x="212" y="1146344"/>
                  </a:lnTo>
                  <a:lnTo>
                    <a:pt x="212" y="1138661"/>
                  </a:lnTo>
                  <a:lnTo>
                    <a:pt x="56988" y="1138661"/>
                  </a:lnTo>
                  <a:lnTo>
                    <a:pt x="56988" y="1050145"/>
                  </a:lnTo>
                  <a:lnTo>
                    <a:pt x="212" y="1050145"/>
                  </a:lnTo>
                  <a:lnTo>
                    <a:pt x="212" y="1042463"/>
                  </a:lnTo>
                  <a:lnTo>
                    <a:pt x="56988" y="1042463"/>
                  </a:lnTo>
                  <a:lnTo>
                    <a:pt x="56988" y="953947"/>
                  </a:lnTo>
                  <a:lnTo>
                    <a:pt x="212" y="953947"/>
                  </a:lnTo>
                  <a:lnTo>
                    <a:pt x="212" y="946264"/>
                  </a:lnTo>
                  <a:lnTo>
                    <a:pt x="56988" y="946264"/>
                  </a:lnTo>
                  <a:lnTo>
                    <a:pt x="56988" y="857749"/>
                  </a:lnTo>
                  <a:lnTo>
                    <a:pt x="212" y="857749"/>
                  </a:lnTo>
                  <a:lnTo>
                    <a:pt x="212" y="850066"/>
                  </a:lnTo>
                  <a:lnTo>
                    <a:pt x="56988" y="850066"/>
                  </a:lnTo>
                  <a:lnTo>
                    <a:pt x="56988" y="761550"/>
                  </a:lnTo>
                  <a:lnTo>
                    <a:pt x="212" y="761550"/>
                  </a:lnTo>
                  <a:lnTo>
                    <a:pt x="212" y="753868"/>
                  </a:lnTo>
                  <a:lnTo>
                    <a:pt x="56988" y="753868"/>
                  </a:lnTo>
                  <a:lnTo>
                    <a:pt x="56988" y="665352"/>
                  </a:lnTo>
                  <a:lnTo>
                    <a:pt x="173" y="665352"/>
                  </a:lnTo>
                  <a:lnTo>
                    <a:pt x="170" y="657669"/>
                  </a:lnTo>
                  <a:lnTo>
                    <a:pt x="56988" y="657669"/>
                  </a:lnTo>
                  <a:lnTo>
                    <a:pt x="56988" y="569155"/>
                  </a:lnTo>
                  <a:lnTo>
                    <a:pt x="144" y="569155"/>
                  </a:lnTo>
                  <a:lnTo>
                    <a:pt x="142" y="561472"/>
                  </a:lnTo>
                  <a:lnTo>
                    <a:pt x="56988" y="561472"/>
                  </a:lnTo>
                  <a:lnTo>
                    <a:pt x="56988" y="472956"/>
                  </a:lnTo>
                  <a:lnTo>
                    <a:pt x="116" y="472956"/>
                  </a:lnTo>
                  <a:lnTo>
                    <a:pt x="113" y="465274"/>
                  </a:lnTo>
                  <a:lnTo>
                    <a:pt x="56988" y="465274"/>
                  </a:lnTo>
                  <a:lnTo>
                    <a:pt x="56988" y="376758"/>
                  </a:lnTo>
                  <a:lnTo>
                    <a:pt x="87" y="376758"/>
                  </a:lnTo>
                  <a:lnTo>
                    <a:pt x="85" y="369075"/>
                  </a:lnTo>
                  <a:lnTo>
                    <a:pt x="56988" y="369075"/>
                  </a:lnTo>
                  <a:lnTo>
                    <a:pt x="56989" y="280560"/>
                  </a:lnTo>
                  <a:lnTo>
                    <a:pt x="59" y="280560"/>
                  </a:lnTo>
                  <a:lnTo>
                    <a:pt x="57" y="272877"/>
                  </a:lnTo>
                  <a:lnTo>
                    <a:pt x="56989" y="272877"/>
                  </a:lnTo>
                  <a:lnTo>
                    <a:pt x="56989" y="184362"/>
                  </a:lnTo>
                  <a:lnTo>
                    <a:pt x="31" y="184361"/>
                  </a:lnTo>
                  <a:lnTo>
                    <a:pt x="28" y="176678"/>
                  </a:lnTo>
                  <a:lnTo>
                    <a:pt x="56989" y="176678"/>
                  </a:lnTo>
                  <a:lnTo>
                    <a:pt x="56989" y="88163"/>
                  </a:lnTo>
                  <a:lnTo>
                    <a:pt x="2" y="88163"/>
                  </a:lnTo>
                  <a:lnTo>
                    <a:pt x="0" y="80480"/>
                  </a:lnTo>
                  <a:lnTo>
                    <a:pt x="56989" y="80480"/>
                  </a:lnTo>
                  <a:lnTo>
                    <a:pt x="56989" y="6931"/>
                  </a:lnTo>
                  <a:lnTo>
                    <a:pt x="64671" y="8472"/>
                  </a:lnTo>
                  <a:lnTo>
                    <a:pt x="64671" y="80480"/>
                  </a:lnTo>
                  <a:lnTo>
                    <a:pt x="145727" y="80480"/>
                  </a:lnTo>
                  <a:lnTo>
                    <a:pt x="145727" y="0"/>
                  </a:lnTo>
                  <a:lnTo>
                    <a:pt x="153409" y="1538"/>
                  </a:lnTo>
                  <a:lnTo>
                    <a:pt x="153409" y="80480"/>
                  </a:lnTo>
                  <a:lnTo>
                    <a:pt x="234464" y="80480"/>
                  </a:lnTo>
                  <a:lnTo>
                    <a:pt x="234464" y="9561"/>
                  </a:lnTo>
                  <a:lnTo>
                    <a:pt x="242147" y="10257"/>
                  </a:lnTo>
                  <a:lnTo>
                    <a:pt x="242147" y="80480"/>
                  </a:lnTo>
                  <a:lnTo>
                    <a:pt x="323203" y="80480"/>
                  </a:lnTo>
                  <a:lnTo>
                    <a:pt x="323203" y="615"/>
                  </a:lnTo>
                  <a:lnTo>
                    <a:pt x="323900" y="405"/>
                  </a:lnTo>
                  <a:lnTo>
                    <a:pt x="330885" y="1063"/>
                  </a:lnTo>
                  <a:lnTo>
                    <a:pt x="330885" y="80480"/>
                  </a:lnTo>
                  <a:close/>
                </a:path>
              </a:pathLst>
            </a:custGeom>
            <a:solidFill>
              <a:srgbClr val="E6E1DB"/>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grpSp>
      <p:sp>
        <p:nvSpPr>
          <p:cNvPr id="99" name="Google Shape;99;p8"/>
          <p:cNvSpPr txBox="1">
            <a:spLocks noGrp="1"/>
          </p:cNvSpPr>
          <p:nvPr>
            <p:ph type="title"/>
          </p:nvPr>
        </p:nvSpPr>
        <p:spPr>
          <a:xfrm>
            <a:off x="558100" y="1873525"/>
            <a:ext cx="11095500" cy="3160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00" name="Google Shape;100;p8"/>
          <p:cNvSpPr txBox="1">
            <a:spLocks noGrp="1"/>
          </p:cNvSpPr>
          <p:nvPr>
            <p:ph type="subTitle" idx="1"/>
          </p:nvPr>
        </p:nvSpPr>
        <p:spPr>
          <a:xfrm>
            <a:off x="632875" y="5919475"/>
            <a:ext cx="11379900" cy="7179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2748088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4 Map">
  <p:cSld name="014 Map">
    <p:spTree>
      <p:nvGrpSpPr>
        <p:cNvPr id="1" name="Shape 202"/>
        <p:cNvGrpSpPr/>
        <p:nvPr/>
      </p:nvGrpSpPr>
      <p:grpSpPr>
        <a:xfrm>
          <a:off x="0" y="0"/>
          <a:ext cx="0" cy="0"/>
          <a:chOff x="0" y="0"/>
          <a:chExt cx="0" cy="0"/>
        </a:xfrm>
      </p:grpSpPr>
      <p:sp>
        <p:nvSpPr>
          <p:cNvPr id="203" name="Google Shape;203;p15"/>
          <p:cNvSpPr/>
          <p:nvPr/>
        </p:nvSpPr>
        <p:spPr>
          <a:xfrm rot="-5400000">
            <a:off x="2688684" y="-2694265"/>
            <a:ext cx="6817129" cy="12194497"/>
          </a:xfrm>
          <a:custGeom>
            <a:avLst/>
            <a:gdLst/>
            <a:ahLst/>
            <a:cxnLst/>
            <a:rect l="l" t="t" r="r" b="b"/>
            <a:pathLst>
              <a:path w="7119717" h="12539329" extrusionOk="0">
                <a:moveTo>
                  <a:pt x="583070" y="12004282"/>
                </a:moveTo>
                <a:lnTo>
                  <a:pt x="246697" y="12004282"/>
                </a:lnTo>
                <a:lnTo>
                  <a:pt x="246697" y="12354830"/>
                </a:lnTo>
                <a:lnTo>
                  <a:pt x="583070" y="12354830"/>
                </a:lnTo>
                <a:close/>
                <a:moveTo>
                  <a:pt x="583070" y="11639155"/>
                </a:moveTo>
                <a:lnTo>
                  <a:pt x="246697" y="11639155"/>
                </a:lnTo>
                <a:lnTo>
                  <a:pt x="246697" y="11989703"/>
                </a:lnTo>
                <a:lnTo>
                  <a:pt x="583070" y="11989703"/>
                </a:lnTo>
                <a:close/>
                <a:moveTo>
                  <a:pt x="583070" y="11274028"/>
                </a:moveTo>
                <a:lnTo>
                  <a:pt x="246697" y="11274028"/>
                </a:lnTo>
                <a:lnTo>
                  <a:pt x="246697" y="11624575"/>
                </a:lnTo>
                <a:lnTo>
                  <a:pt x="583070" y="11624575"/>
                </a:lnTo>
                <a:close/>
                <a:moveTo>
                  <a:pt x="583070" y="10908900"/>
                </a:moveTo>
                <a:lnTo>
                  <a:pt x="246697" y="10908900"/>
                </a:lnTo>
                <a:lnTo>
                  <a:pt x="246697" y="11259448"/>
                </a:lnTo>
                <a:lnTo>
                  <a:pt x="583070" y="11259448"/>
                </a:lnTo>
                <a:close/>
                <a:moveTo>
                  <a:pt x="583070" y="10543772"/>
                </a:moveTo>
                <a:lnTo>
                  <a:pt x="246697" y="10543772"/>
                </a:lnTo>
                <a:lnTo>
                  <a:pt x="246697" y="10894320"/>
                </a:lnTo>
                <a:lnTo>
                  <a:pt x="583070" y="10894320"/>
                </a:lnTo>
                <a:close/>
                <a:moveTo>
                  <a:pt x="583070" y="10178645"/>
                </a:moveTo>
                <a:lnTo>
                  <a:pt x="246697" y="10178645"/>
                </a:lnTo>
                <a:lnTo>
                  <a:pt x="246697" y="10529192"/>
                </a:lnTo>
                <a:lnTo>
                  <a:pt x="583070" y="10529192"/>
                </a:lnTo>
                <a:close/>
                <a:moveTo>
                  <a:pt x="583070" y="9813518"/>
                </a:moveTo>
                <a:lnTo>
                  <a:pt x="246697" y="9813518"/>
                </a:lnTo>
                <a:lnTo>
                  <a:pt x="246697" y="10164065"/>
                </a:lnTo>
                <a:lnTo>
                  <a:pt x="583070" y="10164065"/>
                </a:lnTo>
                <a:close/>
                <a:moveTo>
                  <a:pt x="583070" y="9448390"/>
                </a:moveTo>
                <a:lnTo>
                  <a:pt x="246697" y="9448390"/>
                </a:lnTo>
                <a:lnTo>
                  <a:pt x="246697" y="9798938"/>
                </a:lnTo>
                <a:lnTo>
                  <a:pt x="583070" y="9798938"/>
                </a:lnTo>
                <a:close/>
                <a:moveTo>
                  <a:pt x="583070" y="9083262"/>
                </a:moveTo>
                <a:lnTo>
                  <a:pt x="246697" y="9083262"/>
                </a:lnTo>
                <a:lnTo>
                  <a:pt x="246697" y="9433810"/>
                </a:lnTo>
                <a:lnTo>
                  <a:pt x="583070" y="9433810"/>
                </a:lnTo>
                <a:close/>
                <a:moveTo>
                  <a:pt x="583070" y="8718135"/>
                </a:moveTo>
                <a:lnTo>
                  <a:pt x="246697" y="8718135"/>
                </a:lnTo>
                <a:lnTo>
                  <a:pt x="246697" y="9068682"/>
                </a:lnTo>
                <a:lnTo>
                  <a:pt x="583070" y="9068682"/>
                </a:lnTo>
                <a:close/>
                <a:moveTo>
                  <a:pt x="583070" y="8353008"/>
                </a:moveTo>
                <a:lnTo>
                  <a:pt x="246697" y="8353008"/>
                </a:lnTo>
                <a:lnTo>
                  <a:pt x="246697" y="8703555"/>
                </a:lnTo>
                <a:lnTo>
                  <a:pt x="583070" y="8703555"/>
                </a:lnTo>
                <a:close/>
                <a:moveTo>
                  <a:pt x="583070" y="7987881"/>
                </a:moveTo>
                <a:lnTo>
                  <a:pt x="246697" y="7987881"/>
                </a:lnTo>
                <a:lnTo>
                  <a:pt x="246697" y="8338428"/>
                </a:lnTo>
                <a:lnTo>
                  <a:pt x="583070" y="8338428"/>
                </a:lnTo>
                <a:close/>
                <a:moveTo>
                  <a:pt x="583070" y="7622754"/>
                </a:moveTo>
                <a:lnTo>
                  <a:pt x="246697" y="7622754"/>
                </a:lnTo>
                <a:lnTo>
                  <a:pt x="246697" y="7973301"/>
                </a:lnTo>
                <a:lnTo>
                  <a:pt x="583070" y="7973301"/>
                </a:lnTo>
                <a:close/>
                <a:moveTo>
                  <a:pt x="583070" y="7257625"/>
                </a:moveTo>
                <a:lnTo>
                  <a:pt x="246697" y="7257625"/>
                </a:lnTo>
                <a:lnTo>
                  <a:pt x="246697" y="7608174"/>
                </a:lnTo>
                <a:lnTo>
                  <a:pt x="583070" y="7608174"/>
                </a:lnTo>
                <a:close/>
                <a:moveTo>
                  <a:pt x="583070" y="6892501"/>
                </a:moveTo>
                <a:lnTo>
                  <a:pt x="246697" y="6892501"/>
                </a:lnTo>
                <a:lnTo>
                  <a:pt x="246697" y="7243044"/>
                </a:lnTo>
                <a:lnTo>
                  <a:pt x="583070" y="7243044"/>
                </a:lnTo>
                <a:close/>
                <a:moveTo>
                  <a:pt x="583070" y="6527374"/>
                </a:moveTo>
                <a:lnTo>
                  <a:pt x="246697" y="6527374"/>
                </a:lnTo>
                <a:lnTo>
                  <a:pt x="246697" y="6877920"/>
                </a:lnTo>
                <a:lnTo>
                  <a:pt x="583070" y="6877920"/>
                </a:lnTo>
                <a:close/>
                <a:moveTo>
                  <a:pt x="583070" y="6187383"/>
                </a:moveTo>
                <a:lnTo>
                  <a:pt x="246698" y="6187383"/>
                </a:lnTo>
                <a:lnTo>
                  <a:pt x="246698" y="6357302"/>
                </a:lnTo>
                <a:lnTo>
                  <a:pt x="246697" y="6357302"/>
                </a:lnTo>
                <a:lnTo>
                  <a:pt x="246697" y="6512794"/>
                </a:lnTo>
                <a:lnTo>
                  <a:pt x="583070" y="6512794"/>
                </a:lnTo>
                <a:close/>
                <a:moveTo>
                  <a:pt x="583071" y="5822255"/>
                </a:moveTo>
                <a:lnTo>
                  <a:pt x="246698" y="5822255"/>
                </a:lnTo>
                <a:lnTo>
                  <a:pt x="246698" y="6172803"/>
                </a:lnTo>
                <a:lnTo>
                  <a:pt x="583071" y="6172803"/>
                </a:lnTo>
                <a:close/>
                <a:moveTo>
                  <a:pt x="583071" y="5457129"/>
                </a:moveTo>
                <a:lnTo>
                  <a:pt x="246698" y="5457129"/>
                </a:lnTo>
                <a:lnTo>
                  <a:pt x="246698" y="5807676"/>
                </a:lnTo>
                <a:lnTo>
                  <a:pt x="583071" y="5807676"/>
                </a:lnTo>
                <a:close/>
                <a:moveTo>
                  <a:pt x="583071" y="5092001"/>
                </a:moveTo>
                <a:lnTo>
                  <a:pt x="246698" y="5092001"/>
                </a:lnTo>
                <a:lnTo>
                  <a:pt x="246698" y="5442548"/>
                </a:lnTo>
                <a:lnTo>
                  <a:pt x="583071" y="5442548"/>
                </a:lnTo>
                <a:close/>
                <a:moveTo>
                  <a:pt x="583071" y="4726873"/>
                </a:moveTo>
                <a:lnTo>
                  <a:pt x="246698" y="4726873"/>
                </a:lnTo>
                <a:lnTo>
                  <a:pt x="246698" y="5077421"/>
                </a:lnTo>
                <a:lnTo>
                  <a:pt x="583071" y="5077421"/>
                </a:lnTo>
                <a:close/>
                <a:moveTo>
                  <a:pt x="583071" y="4361745"/>
                </a:moveTo>
                <a:lnTo>
                  <a:pt x="246698" y="4361745"/>
                </a:lnTo>
                <a:lnTo>
                  <a:pt x="246698" y="4712293"/>
                </a:lnTo>
                <a:lnTo>
                  <a:pt x="583071" y="4712293"/>
                </a:lnTo>
                <a:close/>
                <a:moveTo>
                  <a:pt x="583071" y="3996618"/>
                </a:moveTo>
                <a:lnTo>
                  <a:pt x="246698" y="3996618"/>
                </a:lnTo>
                <a:lnTo>
                  <a:pt x="246698" y="4347165"/>
                </a:lnTo>
                <a:lnTo>
                  <a:pt x="583071" y="4347165"/>
                </a:lnTo>
                <a:close/>
                <a:moveTo>
                  <a:pt x="583071" y="3631491"/>
                </a:moveTo>
                <a:lnTo>
                  <a:pt x="246698" y="3631491"/>
                </a:lnTo>
                <a:lnTo>
                  <a:pt x="246698" y="3982038"/>
                </a:lnTo>
                <a:lnTo>
                  <a:pt x="583071" y="3982038"/>
                </a:lnTo>
                <a:close/>
                <a:moveTo>
                  <a:pt x="583071" y="3266363"/>
                </a:moveTo>
                <a:lnTo>
                  <a:pt x="246698" y="3266363"/>
                </a:lnTo>
                <a:lnTo>
                  <a:pt x="246698" y="3616911"/>
                </a:lnTo>
                <a:lnTo>
                  <a:pt x="583071" y="3616911"/>
                </a:lnTo>
                <a:close/>
                <a:moveTo>
                  <a:pt x="583071" y="2901235"/>
                </a:moveTo>
                <a:lnTo>
                  <a:pt x="246698" y="2901235"/>
                </a:lnTo>
                <a:lnTo>
                  <a:pt x="246698" y="3251783"/>
                </a:lnTo>
                <a:lnTo>
                  <a:pt x="583071" y="3251783"/>
                </a:lnTo>
                <a:close/>
                <a:moveTo>
                  <a:pt x="583071" y="2536108"/>
                </a:moveTo>
                <a:lnTo>
                  <a:pt x="246698" y="2536108"/>
                </a:lnTo>
                <a:lnTo>
                  <a:pt x="246698" y="2886655"/>
                </a:lnTo>
                <a:lnTo>
                  <a:pt x="583071" y="2886655"/>
                </a:lnTo>
                <a:close/>
                <a:moveTo>
                  <a:pt x="583071" y="2170981"/>
                </a:moveTo>
                <a:lnTo>
                  <a:pt x="246698" y="2170981"/>
                </a:lnTo>
                <a:lnTo>
                  <a:pt x="246698" y="2521528"/>
                </a:lnTo>
                <a:lnTo>
                  <a:pt x="583071" y="2521528"/>
                </a:lnTo>
                <a:close/>
                <a:moveTo>
                  <a:pt x="583071" y="1805854"/>
                </a:moveTo>
                <a:lnTo>
                  <a:pt x="246698" y="1805854"/>
                </a:lnTo>
                <a:lnTo>
                  <a:pt x="246698" y="2156401"/>
                </a:lnTo>
                <a:lnTo>
                  <a:pt x="583071" y="2156401"/>
                </a:lnTo>
                <a:close/>
                <a:moveTo>
                  <a:pt x="583071" y="1440727"/>
                </a:moveTo>
                <a:lnTo>
                  <a:pt x="246698" y="1440727"/>
                </a:lnTo>
                <a:lnTo>
                  <a:pt x="246698" y="1791274"/>
                </a:lnTo>
                <a:lnTo>
                  <a:pt x="583071" y="1791274"/>
                </a:lnTo>
                <a:close/>
                <a:moveTo>
                  <a:pt x="583071" y="1075598"/>
                </a:moveTo>
                <a:lnTo>
                  <a:pt x="246698" y="1075598"/>
                </a:lnTo>
                <a:lnTo>
                  <a:pt x="246698" y="1426147"/>
                </a:lnTo>
                <a:lnTo>
                  <a:pt x="583071" y="1426147"/>
                </a:lnTo>
                <a:close/>
                <a:moveTo>
                  <a:pt x="583071" y="710474"/>
                </a:moveTo>
                <a:lnTo>
                  <a:pt x="246698" y="710474"/>
                </a:lnTo>
                <a:lnTo>
                  <a:pt x="246698" y="1061017"/>
                </a:lnTo>
                <a:lnTo>
                  <a:pt x="583071" y="1061017"/>
                </a:lnTo>
                <a:close/>
                <a:moveTo>
                  <a:pt x="583071" y="345347"/>
                </a:moveTo>
                <a:lnTo>
                  <a:pt x="246698" y="345347"/>
                </a:lnTo>
                <a:lnTo>
                  <a:pt x="246698" y="695893"/>
                </a:lnTo>
                <a:lnTo>
                  <a:pt x="583071" y="695893"/>
                </a:lnTo>
                <a:close/>
                <a:moveTo>
                  <a:pt x="934659" y="12004282"/>
                </a:moveTo>
                <a:lnTo>
                  <a:pt x="598290" y="12004282"/>
                </a:lnTo>
                <a:lnTo>
                  <a:pt x="598290" y="12354830"/>
                </a:lnTo>
                <a:lnTo>
                  <a:pt x="934659" y="12354830"/>
                </a:lnTo>
                <a:close/>
                <a:moveTo>
                  <a:pt x="934659" y="11639155"/>
                </a:moveTo>
                <a:lnTo>
                  <a:pt x="598290" y="11639155"/>
                </a:lnTo>
                <a:lnTo>
                  <a:pt x="598290" y="11989703"/>
                </a:lnTo>
                <a:lnTo>
                  <a:pt x="934659" y="11989703"/>
                </a:lnTo>
                <a:close/>
                <a:moveTo>
                  <a:pt x="934659" y="11274028"/>
                </a:moveTo>
                <a:lnTo>
                  <a:pt x="598290" y="11274028"/>
                </a:lnTo>
                <a:lnTo>
                  <a:pt x="598290" y="11624575"/>
                </a:lnTo>
                <a:lnTo>
                  <a:pt x="934659" y="11624575"/>
                </a:lnTo>
                <a:close/>
                <a:moveTo>
                  <a:pt x="934659" y="10908900"/>
                </a:moveTo>
                <a:lnTo>
                  <a:pt x="598290" y="10908900"/>
                </a:lnTo>
                <a:lnTo>
                  <a:pt x="598290" y="11259448"/>
                </a:lnTo>
                <a:lnTo>
                  <a:pt x="934659" y="11259448"/>
                </a:lnTo>
                <a:close/>
                <a:moveTo>
                  <a:pt x="934659" y="10543772"/>
                </a:moveTo>
                <a:lnTo>
                  <a:pt x="598290" y="10543772"/>
                </a:lnTo>
                <a:lnTo>
                  <a:pt x="598290" y="10894320"/>
                </a:lnTo>
                <a:lnTo>
                  <a:pt x="934659" y="10894320"/>
                </a:lnTo>
                <a:close/>
                <a:moveTo>
                  <a:pt x="934659" y="10178645"/>
                </a:moveTo>
                <a:lnTo>
                  <a:pt x="598290" y="10178645"/>
                </a:lnTo>
                <a:lnTo>
                  <a:pt x="598290" y="10529192"/>
                </a:lnTo>
                <a:lnTo>
                  <a:pt x="934659" y="10529192"/>
                </a:lnTo>
                <a:close/>
                <a:moveTo>
                  <a:pt x="934659" y="9813518"/>
                </a:moveTo>
                <a:lnTo>
                  <a:pt x="598290" y="9813518"/>
                </a:lnTo>
                <a:lnTo>
                  <a:pt x="598290" y="10164065"/>
                </a:lnTo>
                <a:lnTo>
                  <a:pt x="934659" y="10164065"/>
                </a:lnTo>
                <a:close/>
                <a:moveTo>
                  <a:pt x="934659" y="9448390"/>
                </a:moveTo>
                <a:lnTo>
                  <a:pt x="598290" y="9448390"/>
                </a:lnTo>
                <a:lnTo>
                  <a:pt x="598290" y="9798938"/>
                </a:lnTo>
                <a:lnTo>
                  <a:pt x="934659" y="9798938"/>
                </a:lnTo>
                <a:close/>
                <a:moveTo>
                  <a:pt x="934659" y="9083262"/>
                </a:moveTo>
                <a:lnTo>
                  <a:pt x="598290" y="9083262"/>
                </a:lnTo>
                <a:lnTo>
                  <a:pt x="598290" y="9433810"/>
                </a:lnTo>
                <a:lnTo>
                  <a:pt x="934659" y="9433810"/>
                </a:lnTo>
                <a:close/>
                <a:moveTo>
                  <a:pt x="934659" y="8718135"/>
                </a:moveTo>
                <a:lnTo>
                  <a:pt x="598290" y="8718135"/>
                </a:lnTo>
                <a:lnTo>
                  <a:pt x="598290" y="9068682"/>
                </a:lnTo>
                <a:lnTo>
                  <a:pt x="934659" y="9068682"/>
                </a:lnTo>
                <a:close/>
                <a:moveTo>
                  <a:pt x="934659" y="8353008"/>
                </a:moveTo>
                <a:lnTo>
                  <a:pt x="598290" y="8353008"/>
                </a:lnTo>
                <a:lnTo>
                  <a:pt x="598290" y="8703555"/>
                </a:lnTo>
                <a:lnTo>
                  <a:pt x="934659" y="8703555"/>
                </a:lnTo>
                <a:close/>
                <a:moveTo>
                  <a:pt x="934659" y="7987881"/>
                </a:moveTo>
                <a:lnTo>
                  <a:pt x="598290" y="7987881"/>
                </a:lnTo>
                <a:lnTo>
                  <a:pt x="598290" y="8338428"/>
                </a:lnTo>
                <a:lnTo>
                  <a:pt x="934659" y="8338428"/>
                </a:lnTo>
                <a:close/>
                <a:moveTo>
                  <a:pt x="934659" y="7622754"/>
                </a:moveTo>
                <a:lnTo>
                  <a:pt x="598290" y="7622754"/>
                </a:lnTo>
                <a:lnTo>
                  <a:pt x="598290" y="7973301"/>
                </a:lnTo>
                <a:lnTo>
                  <a:pt x="934659" y="7973301"/>
                </a:lnTo>
                <a:close/>
                <a:moveTo>
                  <a:pt x="934659" y="7257625"/>
                </a:moveTo>
                <a:lnTo>
                  <a:pt x="598290" y="7257625"/>
                </a:lnTo>
                <a:lnTo>
                  <a:pt x="598290" y="7608174"/>
                </a:lnTo>
                <a:lnTo>
                  <a:pt x="934659" y="7608174"/>
                </a:lnTo>
                <a:close/>
                <a:moveTo>
                  <a:pt x="934659" y="6892501"/>
                </a:moveTo>
                <a:lnTo>
                  <a:pt x="598290" y="6892501"/>
                </a:lnTo>
                <a:lnTo>
                  <a:pt x="598290" y="7243044"/>
                </a:lnTo>
                <a:lnTo>
                  <a:pt x="934659" y="7243044"/>
                </a:lnTo>
                <a:close/>
                <a:moveTo>
                  <a:pt x="934659" y="6527374"/>
                </a:moveTo>
                <a:lnTo>
                  <a:pt x="598290" y="6527374"/>
                </a:lnTo>
                <a:lnTo>
                  <a:pt x="598290" y="6877920"/>
                </a:lnTo>
                <a:lnTo>
                  <a:pt x="934659" y="6877920"/>
                </a:lnTo>
                <a:close/>
                <a:moveTo>
                  <a:pt x="934659" y="6187383"/>
                </a:moveTo>
                <a:lnTo>
                  <a:pt x="598291" y="6187383"/>
                </a:lnTo>
                <a:lnTo>
                  <a:pt x="598291" y="6357302"/>
                </a:lnTo>
                <a:lnTo>
                  <a:pt x="598290" y="6357302"/>
                </a:lnTo>
                <a:lnTo>
                  <a:pt x="598290" y="6512794"/>
                </a:lnTo>
                <a:lnTo>
                  <a:pt x="934659" y="6512794"/>
                </a:lnTo>
                <a:close/>
                <a:moveTo>
                  <a:pt x="934660" y="5822255"/>
                </a:moveTo>
                <a:lnTo>
                  <a:pt x="598291" y="5822255"/>
                </a:lnTo>
                <a:lnTo>
                  <a:pt x="598291" y="6172803"/>
                </a:lnTo>
                <a:lnTo>
                  <a:pt x="934660" y="6172803"/>
                </a:lnTo>
                <a:close/>
                <a:moveTo>
                  <a:pt x="934660" y="5457129"/>
                </a:moveTo>
                <a:lnTo>
                  <a:pt x="598291" y="5457129"/>
                </a:lnTo>
                <a:lnTo>
                  <a:pt x="598291" y="5807676"/>
                </a:lnTo>
                <a:lnTo>
                  <a:pt x="934660" y="5807676"/>
                </a:lnTo>
                <a:close/>
                <a:moveTo>
                  <a:pt x="934660" y="5092001"/>
                </a:moveTo>
                <a:lnTo>
                  <a:pt x="598291" y="5092001"/>
                </a:lnTo>
                <a:lnTo>
                  <a:pt x="598291" y="5442548"/>
                </a:lnTo>
                <a:lnTo>
                  <a:pt x="934660" y="5442548"/>
                </a:lnTo>
                <a:close/>
                <a:moveTo>
                  <a:pt x="934660" y="4726873"/>
                </a:moveTo>
                <a:lnTo>
                  <a:pt x="598291" y="4726873"/>
                </a:lnTo>
                <a:lnTo>
                  <a:pt x="598291" y="5077421"/>
                </a:lnTo>
                <a:lnTo>
                  <a:pt x="934660" y="5077421"/>
                </a:lnTo>
                <a:close/>
                <a:moveTo>
                  <a:pt x="934660" y="4361745"/>
                </a:moveTo>
                <a:lnTo>
                  <a:pt x="598291" y="4361745"/>
                </a:lnTo>
                <a:lnTo>
                  <a:pt x="598291" y="4712293"/>
                </a:lnTo>
                <a:lnTo>
                  <a:pt x="934660" y="4712293"/>
                </a:lnTo>
                <a:close/>
                <a:moveTo>
                  <a:pt x="934660" y="3996618"/>
                </a:moveTo>
                <a:lnTo>
                  <a:pt x="598291" y="3996618"/>
                </a:lnTo>
                <a:lnTo>
                  <a:pt x="598291" y="4347165"/>
                </a:lnTo>
                <a:lnTo>
                  <a:pt x="934660" y="4347165"/>
                </a:lnTo>
                <a:close/>
                <a:moveTo>
                  <a:pt x="934660" y="3631491"/>
                </a:moveTo>
                <a:lnTo>
                  <a:pt x="598291" y="3631491"/>
                </a:lnTo>
                <a:lnTo>
                  <a:pt x="598291" y="3982038"/>
                </a:lnTo>
                <a:lnTo>
                  <a:pt x="934660" y="3982038"/>
                </a:lnTo>
                <a:close/>
                <a:moveTo>
                  <a:pt x="934660" y="3266363"/>
                </a:moveTo>
                <a:lnTo>
                  <a:pt x="598291" y="3266363"/>
                </a:lnTo>
                <a:lnTo>
                  <a:pt x="598291" y="3616911"/>
                </a:lnTo>
                <a:lnTo>
                  <a:pt x="934660" y="3616911"/>
                </a:lnTo>
                <a:close/>
                <a:moveTo>
                  <a:pt x="934660" y="2901235"/>
                </a:moveTo>
                <a:lnTo>
                  <a:pt x="598291" y="2901235"/>
                </a:lnTo>
                <a:lnTo>
                  <a:pt x="598291" y="3251783"/>
                </a:lnTo>
                <a:lnTo>
                  <a:pt x="934660" y="3251783"/>
                </a:lnTo>
                <a:close/>
                <a:moveTo>
                  <a:pt x="934660" y="2536108"/>
                </a:moveTo>
                <a:lnTo>
                  <a:pt x="598291" y="2536108"/>
                </a:lnTo>
                <a:lnTo>
                  <a:pt x="598291" y="2886655"/>
                </a:lnTo>
                <a:lnTo>
                  <a:pt x="934660" y="2886655"/>
                </a:lnTo>
                <a:close/>
                <a:moveTo>
                  <a:pt x="934660" y="2170981"/>
                </a:moveTo>
                <a:lnTo>
                  <a:pt x="598291" y="2170981"/>
                </a:lnTo>
                <a:lnTo>
                  <a:pt x="598291" y="2521528"/>
                </a:lnTo>
                <a:lnTo>
                  <a:pt x="934660" y="2521528"/>
                </a:lnTo>
                <a:close/>
                <a:moveTo>
                  <a:pt x="934660" y="1805854"/>
                </a:moveTo>
                <a:lnTo>
                  <a:pt x="598291" y="1805854"/>
                </a:lnTo>
                <a:lnTo>
                  <a:pt x="598291" y="2156401"/>
                </a:lnTo>
                <a:lnTo>
                  <a:pt x="934660" y="2156401"/>
                </a:lnTo>
                <a:close/>
                <a:moveTo>
                  <a:pt x="934660" y="1440727"/>
                </a:moveTo>
                <a:lnTo>
                  <a:pt x="598291" y="1440727"/>
                </a:lnTo>
                <a:lnTo>
                  <a:pt x="598291" y="1791274"/>
                </a:lnTo>
                <a:lnTo>
                  <a:pt x="934660" y="1791274"/>
                </a:lnTo>
                <a:close/>
                <a:moveTo>
                  <a:pt x="934660" y="1075598"/>
                </a:moveTo>
                <a:lnTo>
                  <a:pt x="598291" y="1075598"/>
                </a:lnTo>
                <a:lnTo>
                  <a:pt x="598291" y="1426147"/>
                </a:lnTo>
                <a:lnTo>
                  <a:pt x="934660" y="1426147"/>
                </a:lnTo>
                <a:close/>
                <a:moveTo>
                  <a:pt x="934660" y="710474"/>
                </a:moveTo>
                <a:lnTo>
                  <a:pt x="598291" y="710474"/>
                </a:lnTo>
                <a:lnTo>
                  <a:pt x="598291" y="1061017"/>
                </a:lnTo>
                <a:lnTo>
                  <a:pt x="934660" y="1061017"/>
                </a:lnTo>
                <a:close/>
                <a:moveTo>
                  <a:pt x="934660" y="345347"/>
                </a:moveTo>
                <a:lnTo>
                  <a:pt x="598291" y="345347"/>
                </a:lnTo>
                <a:lnTo>
                  <a:pt x="598291" y="695893"/>
                </a:lnTo>
                <a:lnTo>
                  <a:pt x="934660" y="695893"/>
                </a:lnTo>
                <a:close/>
                <a:moveTo>
                  <a:pt x="1286249" y="12004282"/>
                </a:moveTo>
                <a:lnTo>
                  <a:pt x="949879" y="12004282"/>
                </a:lnTo>
                <a:lnTo>
                  <a:pt x="949879" y="12354830"/>
                </a:lnTo>
                <a:lnTo>
                  <a:pt x="1286249" y="12354830"/>
                </a:lnTo>
                <a:close/>
                <a:moveTo>
                  <a:pt x="1286249" y="11639155"/>
                </a:moveTo>
                <a:lnTo>
                  <a:pt x="949879" y="11639155"/>
                </a:lnTo>
                <a:lnTo>
                  <a:pt x="949879" y="11989703"/>
                </a:lnTo>
                <a:lnTo>
                  <a:pt x="1286249" y="11989703"/>
                </a:lnTo>
                <a:close/>
                <a:moveTo>
                  <a:pt x="1286249" y="11274028"/>
                </a:moveTo>
                <a:lnTo>
                  <a:pt x="949879" y="11274028"/>
                </a:lnTo>
                <a:lnTo>
                  <a:pt x="949879" y="11624575"/>
                </a:lnTo>
                <a:lnTo>
                  <a:pt x="1286249" y="11624575"/>
                </a:lnTo>
                <a:close/>
                <a:moveTo>
                  <a:pt x="1286249" y="10908900"/>
                </a:moveTo>
                <a:lnTo>
                  <a:pt x="949879" y="10908900"/>
                </a:lnTo>
                <a:lnTo>
                  <a:pt x="949879" y="11259448"/>
                </a:lnTo>
                <a:lnTo>
                  <a:pt x="1286249" y="11259448"/>
                </a:lnTo>
                <a:close/>
                <a:moveTo>
                  <a:pt x="1286249" y="10543772"/>
                </a:moveTo>
                <a:lnTo>
                  <a:pt x="949879" y="10543772"/>
                </a:lnTo>
                <a:lnTo>
                  <a:pt x="949879" y="10894320"/>
                </a:lnTo>
                <a:lnTo>
                  <a:pt x="1286249" y="10894320"/>
                </a:lnTo>
                <a:close/>
                <a:moveTo>
                  <a:pt x="1286249" y="10178645"/>
                </a:moveTo>
                <a:lnTo>
                  <a:pt x="949879" y="10178645"/>
                </a:lnTo>
                <a:lnTo>
                  <a:pt x="949879" y="10529192"/>
                </a:lnTo>
                <a:lnTo>
                  <a:pt x="1286249" y="10529192"/>
                </a:lnTo>
                <a:close/>
                <a:moveTo>
                  <a:pt x="1286249" y="9813518"/>
                </a:moveTo>
                <a:lnTo>
                  <a:pt x="949880" y="9813518"/>
                </a:lnTo>
                <a:lnTo>
                  <a:pt x="949879" y="10164065"/>
                </a:lnTo>
                <a:lnTo>
                  <a:pt x="1286249" y="10164065"/>
                </a:lnTo>
                <a:close/>
                <a:moveTo>
                  <a:pt x="1286249" y="9448390"/>
                </a:moveTo>
                <a:lnTo>
                  <a:pt x="949880" y="9448390"/>
                </a:lnTo>
                <a:lnTo>
                  <a:pt x="949880" y="9798938"/>
                </a:lnTo>
                <a:lnTo>
                  <a:pt x="1286249" y="9798938"/>
                </a:lnTo>
                <a:close/>
                <a:moveTo>
                  <a:pt x="1286249" y="9083262"/>
                </a:moveTo>
                <a:lnTo>
                  <a:pt x="949880" y="9083262"/>
                </a:lnTo>
                <a:lnTo>
                  <a:pt x="949880" y="9433810"/>
                </a:lnTo>
                <a:lnTo>
                  <a:pt x="1286249" y="9433810"/>
                </a:lnTo>
                <a:close/>
                <a:moveTo>
                  <a:pt x="1286249" y="8718135"/>
                </a:moveTo>
                <a:lnTo>
                  <a:pt x="949880" y="8718135"/>
                </a:lnTo>
                <a:lnTo>
                  <a:pt x="949880" y="9068682"/>
                </a:lnTo>
                <a:lnTo>
                  <a:pt x="1286249" y="9068682"/>
                </a:lnTo>
                <a:close/>
                <a:moveTo>
                  <a:pt x="1286249" y="8353008"/>
                </a:moveTo>
                <a:lnTo>
                  <a:pt x="949880" y="8353008"/>
                </a:lnTo>
                <a:lnTo>
                  <a:pt x="949880" y="8703555"/>
                </a:lnTo>
                <a:lnTo>
                  <a:pt x="1286249" y="8703555"/>
                </a:lnTo>
                <a:close/>
                <a:moveTo>
                  <a:pt x="1286249" y="7987881"/>
                </a:moveTo>
                <a:lnTo>
                  <a:pt x="949880" y="7987881"/>
                </a:lnTo>
                <a:lnTo>
                  <a:pt x="949880" y="8338428"/>
                </a:lnTo>
                <a:lnTo>
                  <a:pt x="1286249" y="8338428"/>
                </a:lnTo>
                <a:close/>
                <a:moveTo>
                  <a:pt x="1286249" y="7622754"/>
                </a:moveTo>
                <a:lnTo>
                  <a:pt x="949880" y="7622754"/>
                </a:lnTo>
                <a:lnTo>
                  <a:pt x="949880" y="7973301"/>
                </a:lnTo>
                <a:lnTo>
                  <a:pt x="1286249" y="7973301"/>
                </a:lnTo>
                <a:close/>
                <a:moveTo>
                  <a:pt x="1286249" y="7257625"/>
                </a:moveTo>
                <a:lnTo>
                  <a:pt x="949879" y="7257625"/>
                </a:lnTo>
                <a:lnTo>
                  <a:pt x="949880" y="7608174"/>
                </a:lnTo>
                <a:lnTo>
                  <a:pt x="1286249" y="7608174"/>
                </a:lnTo>
                <a:close/>
                <a:moveTo>
                  <a:pt x="1286249" y="6892501"/>
                </a:moveTo>
                <a:lnTo>
                  <a:pt x="949879" y="6892501"/>
                </a:lnTo>
                <a:lnTo>
                  <a:pt x="949879" y="7243044"/>
                </a:lnTo>
                <a:lnTo>
                  <a:pt x="1286249" y="7243044"/>
                </a:lnTo>
                <a:close/>
                <a:moveTo>
                  <a:pt x="1286249" y="6527374"/>
                </a:moveTo>
                <a:lnTo>
                  <a:pt x="949879" y="6527374"/>
                </a:lnTo>
                <a:lnTo>
                  <a:pt x="949879" y="6877920"/>
                </a:lnTo>
                <a:lnTo>
                  <a:pt x="1286249" y="6877920"/>
                </a:lnTo>
                <a:close/>
                <a:moveTo>
                  <a:pt x="1286249" y="6187383"/>
                </a:moveTo>
                <a:lnTo>
                  <a:pt x="949880" y="6187383"/>
                </a:lnTo>
                <a:lnTo>
                  <a:pt x="949880" y="6357302"/>
                </a:lnTo>
                <a:lnTo>
                  <a:pt x="949879" y="6357302"/>
                </a:lnTo>
                <a:lnTo>
                  <a:pt x="949879" y="6512794"/>
                </a:lnTo>
                <a:lnTo>
                  <a:pt x="1286249" y="6512794"/>
                </a:lnTo>
                <a:close/>
                <a:moveTo>
                  <a:pt x="1286250" y="5822255"/>
                </a:moveTo>
                <a:lnTo>
                  <a:pt x="949880" y="5822255"/>
                </a:lnTo>
                <a:lnTo>
                  <a:pt x="949880" y="6172803"/>
                </a:lnTo>
                <a:lnTo>
                  <a:pt x="1286250" y="6172803"/>
                </a:lnTo>
                <a:close/>
                <a:moveTo>
                  <a:pt x="1286250" y="5457129"/>
                </a:moveTo>
                <a:lnTo>
                  <a:pt x="949880" y="5457129"/>
                </a:lnTo>
                <a:lnTo>
                  <a:pt x="949880" y="5807676"/>
                </a:lnTo>
                <a:lnTo>
                  <a:pt x="1286250" y="5807676"/>
                </a:lnTo>
                <a:close/>
                <a:moveTo>
                  <a:pt x="1286250" y="5092001"/>
                </a:moveTo>
                <a:lnTo>
                  <a:pt x="949880" y="5092001"/>
                </a:lnTo>
                <a:lnTo>
                  <a:pt x="949880" y="5442548"/>
                </a:lnTo>
                <a:lnTo>
                  <a:pt x="1286250" y="5442548"/>
                </a:lnTo>
                <a:close/>
                <a:moveTo>
                  <a:pt x="1286250" y="4726873"/>
                </a:moveTo>
                <a:lnTo>
                  <a:pt x="949880" y="4726873"/>
                </a:lnTo>
                <a:lnTo>
                  <a:pt x="949880" y="5077421"/>
                </a:lnTo>
                <a:lnTo>
                  <a:pt x="1286250" y="5077421"/>
                </a:lnTo>
                <a:close/>
                <a:moveTo>
                  <a:pt x="1286250" y="4361745"/>
                </a:moveTo>
                <a:lnTo>
                  <a:pt x="949880" y="4361745"/>
                </a:lnTo>
                <a:lnTo>
                  <a:pt x="949880" y="4712293"/>
                </a:lnTo>
                <a:lnTo>
                  <a:pt x="1286250" y="4712293"/>
                </a:lnTo>
                <a:close/>
                <a:moveTo>
                  <a:pt x="1286250" y="3996618"/>
                </a:moveTo>
                <a:lnTo>
                  <a:pt x="949880" y="3996618"/>
                </a:lnTo>
                <a:lnTo>
                  <a:pt x="949880" y="4347165"/>
                </a:lnTo>
                <a:lnTo>
                  <a:pt x="1286250" y="4347165"/>
                </a:lnTo>
                <a:close/>
                <a:moveTo>
                  <a:pt x="1286250" y="3631491"/>
                </a:moveTo>
                <a:lnTo>
                  <a:pt x="949881" y="3631491"/>
                </a:lnTo>
                <a:lnTo>
                  <a:pt x="949880" y="3982038"/>
                </a:lnTo>
                <a:lnTo>
                  <a:pt x="1286250" y="3982038"/>
                </a:lnTo>
                <a:close/>
                <a:moveTo>
                  <a:pt x="1286250" y="3266363"/>
                </a:moveTo>
                <a:lnTo>
                  <a:pt x="949881" y="3266363"/>
                </a:lnTo>
                <a:lnTo>
                  <a:pt x="949881" y="3616911"/>
                </a:lnTo>
                <a:lnTo>
                  <a:pt x="1286250" y="3616911"/>
                </a:lnTo>
                <a:close/>
                <a:moveTo>
                  <a:pt x="1286250" y="2901235"/>
                </a:moveTo>
                <a:lnTo>
                  <a:pt x="949881" y="2901235"/>
                </a:lnTo>
                <a:lnTo>
                  <a:pt x="949881" y="3251783"/>
                </a:lnTo>
                <a:lnTo>
                  <a:pt x="1286250" y="3251783"/>
                </a:lnTo>
                <a:close/>
                <a:moveTo>
                  <a:pt x="1286250" y="2536108"/>
                </a:moveTo>
                <a:lnTo>
                  <a:pt x="949881" y="2536108"/>
                </a:lnTo>
                <a:lnTo>
                  <a:pt x="949881" y="2886655"/>
                </a:lnTo>
                <a:lnTo>
                  <a:pt x="1286250" y="2886655"/>
                </a:lnTo>
                <a:close/>
                <a:moveTo>
                  <a:pt x="1286250" y="2170981"/>
                </a:moveTo>
                <a:lnTo>
                  <a:pt x="949881" y="2170981"/>
                </a:lnTo>
                <a:lnTo>
                  <a:pt x="949881" y="2521528"/>
                </a:lnTo>
                <a:lnTo>
                  <a:pt x="1286250" y="2521528"/>
                </a:lnTo>
                <a:close/>
                <a:moveTo>
                  <a:pt x="1286250" y="1805854"/>
                </a:moveTo>
                <a:lnTo>
                  <a:pt x="949881" y="1805854"/>
                </a:lnTo>
                <a:lnTo>
                  <a:pt x="949881" y="2156401"/>
                </a:lnTo>
                <a:lnTo>
                  <a:pt x="1286250" y="2156401"/>
                </a:lnTo>
                <a:close/>
                <a:moveTo>
                  <a:pt x="1286250" y="1440727"/>
                </a:moveTo>
                <a:lnTo>
                  <a:pt x="949881" y="1440727"/>
                </a:lnTo>
                <a:lnTo>
                  <a:pt x="949881" y="1791274"/>
                </a:lnTo>
                <a:lnTo>
                  <a:pt x="1286250" y="1791274"/>
                </a:lnTo>
                <a:close/>
                <a:moveTo>
                  <a:pt x="1286250" y="1075598"/>
                </a:moveTo>
                <a:lnTo>
                  <a:pt x="949880" y="1075598"/>
                </a:lnTo>
                <a:lnTo>
                  <a:pt x="949881" y="1426147"/>
                </a:lnTo>
                <a:lnTo>
                  <a:pt x="1286250" y="1426147"/>
                </a:lnTo>
                <a:close/>
                <a:moveTo>
                  <a:pt x="1286250" y="710474"/>
                </a:moveTo>
                <a:lnTo>
                  <a:pt x="949880" y="710474"/>
                </a:lnTo>
                <a:lnTo>
                  <a:pt x="949880" y="1061017"/>
                </a:lnTo>
                <a:lnTo>
                  <a:pt x="1286250" y="1061017"/>
                </a:lnTo>
                <a:close/>
                <a:moveTo>
                  <a:pt x="1286250" y="345347"/>
                </a:moveTo>
                <a:lnTo>
                  <a:pt x="949880" y="345347"/>
                </a:lnTo>
                <a:lnTo>
                  <a:pt x="949880" y="695893"/>
                </a:lnTo>
                <a:lnTo>
                  <a:pt x="1286250" y="695893"/>
                </a:lnTo>
                <a:close/>
                <a:moveTo>
                  <a:pt x="1637839" y="12004284"/>
                </a:moveTo>
                <a:lnTo>
                  <a:pt x="1301469" y="12004282"/>
                </a:lnTo>
                <a:lnTo>
                  <a:pt x="1301469" y="12354830"/>
                </a:lnTo>
                <a:lnTo>
                  <a:pt x="1637839" y="12354830"/>
                </a:lnTo>
                <a:close/>
                <a:moveTo>
                  <a:pt x="1637839" y="11639156"/>
                </a:moveTo>
                <a:lnTo>
                  <a:pt x="1301469" y="11639155"/>
                </a:lnTo>
                <a:lnTo>
                  <a:pt x="1301469" y="11989703"/>
                </a:lnTo>
                <a:lnTo>
                  <a:pt x="1637839" y="11989703"/>
                </a:lnTo>
                <a:close/>
                <a:moveTo>
                  <a:pt x="1637839" y="11274028"/>
                </a:moveTo>
                <a:lnTo>
                  <a:pt x="1301469" y="11274028"/>
                </a:lnTo>
                <a:lnTo>
                  <a:pt x="1301469" y="11624575"/>
                </a:lnTo>
                <a:lnTo>
                  <a:pt x="1637839" y="11624575"/>
                </a:lnTo>
                <a:close/>
                <a:moveTo>
                  <a:pt x="1637839" y="10908901"/>
                </a:moveTo>
                <a:lnTo>
                  <a:pt x="1301469" y="10908900"/>
                </a:lnTo>
                <a:lnTo>
                  <a:pt x="1301469" y="11259448"/>
                </a:lnTo>
                <a:lnTo>
                  <a:pt x="1637839" y="11259448"/>
                </a:lnTo>
                <a:close/>
                <a:moveTo>
                  <a:pt x="1637839" y="10543773"/>
                </a:moveTo>
                <a:lnTo>
                  <a:pt x="1301469" y="10543772"/>
                </a:lnTo>
                <a:lnTo>
                  <a:pt x="1301469" y="10894320"/>
                </a:lnTo>
                <a:lnTo>
                  <a:pt x="1637839" y="10894320"/>
                </a:lnTo>
                <a:close/>
                <a:moveTo>
                  <a:pt x="1637839" y="10178645"/>
                </a:moveTo>
                <a:lnTo>
                  <a:pt x="1301469" y="10178645"/>
                </a:lnTo>
                <a:lnTo>
                  <a:pt x="1301469" y="10529192"/>
                </a:lnTo>
                <a:lnTo>
                  <a:pt x="1637839" y="10529192"/>
                </a:lnTo>
                <a:close/>
                <a:moveTo>
                  <a:pt x="1637839" y="9813518"/>
                </a:moveTo>
                <a:lnTo>
                  <a:pt x="1301470" y="9813518"/>
                </a:lnTo>
                <a:lnTo>
                  <a:pt x="1301469" y="10164065"/>
                </a:lnTo>
                <a:lnTo>
                  <a:pt x="1637839" y="10164065"/>
                </a:lnTo>
                <a:close/>
                <a:moveTo>
                  <a:pt x="1637839" y="9448390"/>
                </a:moveTo>
                <a:lnTo>
                  <a:pt x="1301470" y="9448390"/>
                </a:lnTo>
                <a:lnTo>
                  <a:pt x="1301470" y="9798938"/>
                </a:lnTo>
                <a:lnTo>
                  <a:pt x="1637839" y="9798938"/>
                </a:lnTo>
                <a:close/>
                <a:moveTo>
                  <a:pt x="1637839" y="9083262"/>
                </a:moveTo>
                <a:lnTo>
                  <a:pt x="1301470" y="9083262"/>
                </a:lnTo>
                <a:lnTo>
                  <a:pt x="1301470" y="9433810"/>
                </a:lnTo>
                <a:lnTo>
                  <a:pt x="1637839" y="9433810"/>
                </a:lnTo>
                <a:close/>
                <a:moveTo>
                  <a:pt x="1637839" y="8718135"/>
                </a:moveTo>
                <a:lnTo>
                  <a:pt x="1301470" y="8718135"/>
                </a:lnTo>
                <a:lnTo>
                  <a:pt x="1301470" y="9068682"/>
                </a:lnTo>
                <a:lnTo>
                  <a:pt x="1637839" y="9068682"/>
                </a:lnTo>
                <a:close/>
                <a:moveTo>
                  <a:pt x="1637839" y="8353008"/>
                </a:moveTo>
                <a:lnTo>
                  <a:pt x="1301470" y="8353008"/>
                </a:lnTo>
                <a:lnTo>
                  <a:pt x="1301470" y="8703555"/>
                </a:lnTo>
                <a:lnTo>
                  <a:pt x="1637839" y="8703555"/>
                </a:lnTo>
                <a:close/>
                <a:moveTo>
                  <a:pt x="1637839" y="7987881"/>
                </a:moveTo>
                <a:lnTo>
                  <a:pt x="1301470" y="7987881"/>
                </a:lnTo>
                <a:lnTo>
                  <a:pt x="1301470" y="8338428"/>
                </a:lnTo>
                <a:lnTo>
                  <a:pt x="1637839" y="8338428"/>
                </a:lnTo>
                <a:close/>
                <a:moveTo>
                  <a:pt x="1637839" y="7622754"/>
                </a:moveTo>
                <a:lnTo>
                  <a:pt x="1301470" y="7622754"/>
                </a:lnTo>
                <a:lnTo>
                  <a:pt x="1301470" y="7973301"/>
                </a:lnTo>
                <a:lnTo>
                  <a:pt x="1637839" y="7973301"/>
                </a:lnTo>
                <a:close/>
                <a:moveTo>
                  <a:pt x="1637839" y="7257625"/>
                </a:moveTo>
                <a:lnTo>
                  <a:pt x="1301470" y="7257625"/>
                </a:lnTo>
                <a:lnTo>
                  <a:pt x="1301470" y="7608174"/>
                </a:lnTo>
                <a:lnTo>
                  <a:pt x="1637839" y="7608174"/>
                </a:lnTo>
                <a:close/>
                <a:moveTo>
                  <a:pt x="1637839" y="6892501"/>
                </a:moveTo>
                <a:lnTo>
                  <a:pt x="1301469" y="6892501"/>
                </a:lnTo>
                <a:lnTo>
                  <a:pt x="1301470" y="7243044"/>
                </a:lnTo>
                <a:lnTo>
                  <a:pt x="1637839" y="7243044"/>
                </a:lnTo>
                <a:close/>
                <a:moveTo>
                  <a:pt x="1637839" y="6527374"/>
                </a:moveTo>
                <a:lnTo>
                  <a:pt x="1301469" y="6527374"/>
                </a:lnTo>
                <a:lnTo>
                  <a:pt x="1301469" y="6877920"/>
                </a:lnTo>
                <a:lnTo>
                  <a:pt x="1637839" y="6877920"/>
                </a:lnTo>
                <a:close/>
                <a:moveTo>
                  <a:pt x="1637839" y="6187385"/>
                </a:moveTo>
                <a:lnTo>
                  <a:pt x="1301470" y="6187383"/>
                </a:lnTo>
                <a:lnTo>
                  <a:pt x="1301470" y="6357302"/>
                </a:lnTo>
                <a:lnTo>
                  <a:pt x="1301469" y="6357302"/>
                </a:lnTo>
                <a:lnTo>
                  <a:pt x="1301469" y="6512794"/>
                </a:lnTo>
                <a:lnTo>
                  <a:pt x="1637839" y="6512794"/>
                </a:lnTo>
                <a:close/>
                <a:moveTo>
                  <a:pt x="1637840" y="5822257"/>
                </a:moveTo>
                <a:lnTo>
                  <a:pt x="1301470" y="5822255"/>
                </a:lnTo>
                <a:lnTo>
                  <a:pt x="1301470" y="6172803"/>
                </a:lnTo>
                <a:lnTo>
                  <a:pt x="1637840" y="6172803"/>
                </a:lnTo>
                <a:close/>
                <a:moveTo>
                  <a:pt x="1637840" y="5457129"/>
                </a:moveTo>
                <a:lnTo>
                  <a:pt x="1301470" y="5457129"/>
                </a:lnTo>
                <a:lnTo>
                  <a:pt x="1301470" y="5807676"/>
                </a:lnTo>
                <a:lnTo>
                  <a:pt x="1637840" y="5807676"/>
                </a:lnTo>
                <a:close/>
                <a:moveTo>
                  <a:pt x="1637840" y="5092001"/>
                </a:moveTo>
                <a:lnTo>
                  <a:pt x="1301470" y="5092001"/>
                </a:lnTo>
                <a:lnTo>
                  <a:pt x="1301470" y="5442548"/>
                </a:lnTo>
                <a:lnTo>
                  <a:pt x="1637840" y="5442548"/>
                </a:lnTo>
                <a:close/>
                <a:moveTo>
                  <a:pt x="1637840" y="4726874"/>
                </a:moveTo>
                <a:lnTo>
                  <a:pt x="1301470" y="4726873"/>
                </a:lnTo>
                <a:lnTo>
                  <a:pt x="1301470" y="5077421"/>
                </a:lnTo>
                <a:lnTo>
                  <a:pt x="1637840" y="5077421"/>
                </a:lnTo>
                <a:close/>
                <a:moveTo>
                  <a:pt x="1637840" y="4361746"/>
                </a:moveTo>
                <a:lnTo>
                  <a:pt x="1301470" y="4361745"/>
                </a:lnTo>
                <a:lnTo>
                  <a:pt x="1301470" y="4712293"/>
                </a:lnTo>
                <a:lnTo>
                  <a:pt x="1637840" y="4712293"/>
                </a:lnTo>
                <a:close/>
                <a:moveTo>
                  <a:pt x="1637840" y="3996618"/>
                </a:moveTo>
                <a:lnTo>
                  <a:pt x="1301470" y="3996618"/>
                </a:lnTo>
                <a:lnTo>
                  <a:pt x="1301470" y="4347165"/>
                </a:lnTo>
                <a:lnTo>
                  <a:pt x="1637840" y="4347165"/>
                </a:lnTo>
                <a:close/>
                <a:moveTo>
                  <a:pt x="1637840" y="3631491"/>
                </a:moveTo>
                <a:lnTo>
                  <a:pt x="1301471" y="3631491"/>
                </a:lnTo>
                <a:lnTo>
                  <a:pt x="1301470" y="3982038"/>
                </a:lnTo>
                <a:lnTo>
                  <a:pt x="1637840" y="3982038"/>
                </a:lnTo>
                <a:close/>
                <a:moveTo>
                  <a:pt x="1637840" y="3266363"/>
                </a:moveTo>
                <a:lnTo>
                  <a:pt x="1301471" y="3266363"/>
                </a:lnTo>
                <a:lnTo>
                  <a:pt x="1301471" y="3616911"/>
                </a:lnTo>
                <a:lnTo>
                  <a:pt x="1637840" y="3616911"/>
                </a:lnTo>
                <a:close/>
                <a:moveTo>
                  <a:pt x="1637840" y="2901235"/>
                </a:moveTo>
                <a:lnTo>
                  <a:pt x="1301471" y="2901235"/>
                </a:lnTo>
                <a:lnTo>
                  <a:pt x="1301471" y="3251783"/>
                </a:lnTo>
                <a:lnTo>
                  <a:pt x="1637840" y="3251783"/>
                </a:lnTo>
                <a:close/>
                <a:moveTo>
                  <a:pt x="1637840" y="2536108"/>
                </a:moveTo>
                <a:lnTo>
                  <a:pt x="1301471" y="2536108"/>
                </a:lnTo>
                <a:lnTo>
                  <a:pt x="1301471" y="2886655"/>
                </a:lnTo>
                <a:lnTo>
                  <a:pt x="1637840" y="2886655"/>
                </a:lnTo>
                <a:close/>
                <a:moveTo>
                  <a:pt x="1637840" y="2170981"/>
                </a:moveTo>
                <a:lnTo>
                  <a:pt x="1301471" y="2170981"/>
                </a:lnTo>
                <a:lnTo>
                  <a:pt x="1301471" y="2521528"/>
                </a:lnTo>
                <a:lnTo>
                  <a:pt x="1637840" y="2521528"/>
                </a:lnTo>
                <a:close/>
                <a:moveTo>
                  <a:pt x="1637840" y="1805854"/>
                </a:moveTo>
                <a:lnTo>
                  <a:pt x="1301471" y="1805854"/>
                </a:lnTo>
                <a:lnTo>
                  <a:pt x="1301471" y="2156401"/>
                </a:lnTo>
                <a:lnTo>
                  <a:pt x="1637840" y="2156401"/>
                </a:lnTo>
                <a:close/>
                <a:moveTo>
                  <a:pt x="1637840" y="1440727"/>
                </a:moveTo>
                <a:lnTo>
                  <a:pt x="1301471" y="1440727"/>
                </a:lnTo>
                <a:lnTo>
                  <a:pt x="1301471" y="1791274"/>
                </a:lnTo>
                <a:lnTo>
                  <a:pt x="1637840" y="1791274"/>
                </a:lnTo>
                <a:close/>
                <a:moveTo>
                  <a:pt x="1637840" y="1075598"/>
                </a:moveTo>
                <a:lnTo>
                  <a:pt x="1301471" y="1075598"/>
                </a:lnTo>
                <a:lnTo>
                  <a:pt x="1301471" y="1426147"/>
                </a:lnTo>
                <a:lnTo>
                  <a:pt x="1637840" y="1426147"/>
                </a:lnTo>
                <a:close/>
                <a:moveTo>
                  <a:pt x="1637840" y="710474"/>
                </a:moveTo>
                <a:lnTo>
                  <a:pt x="1301470" y="710474"/>
                </a:lnTo>
                <a:lnTo>
                  <a:pt x="1301471" y="1061017"/>
                </a:lnTo>
                <a:lnTo>
                  <a:pt x="1637840" y="1061017"/>
                </a:lnTo>
                <a:close/>
                <a:moveTo>
                  <a:pt x="1637840" y="345347"/>
                </a:moveTo>
                <a:lnTo>
                  <a:pt x="1301470" y="345347"/>
                </a:lnTo>
                <a:lnTo>
                  <a:pt x="1301470" y="695893"/>
                </a:lnTo>
                <a:lnTo>
                  <a:pt x="1637840" y="695893"/>
                </a:lnTo>
                <a:close/>
                <a:moveTo>
                  <a:pt x="1989429" y="12004284"/>
                </a:moveTo>
                <a:lnTo>
                  <a:pt x="1653059" y="12004284"/>
                </a:lnTo>
                <a:lnTo>
                  <a:pt x="1653059" y="12354830"/>
                </a:lnTo>
                <a:lnTo>
                  <a:pt x="1989429" y="12354830"/>
                </a:lnTo>
                <a:close/>
                <a:moveTo>
                  <a:pt x="1989429" y="11639156"/>
                </a:moveTo>
                <a:lnTo>
                  <a:pt x="1653059" y="11639156"/>
                </a:lnTo>
                <a:lnTo>
                  <a:pt x="1653059" y="11989703"/>
                </a:lnTo>
                <a:lnTo>
                  <a:pt x="1989429" y="11989703"/>
                </a:lnTo>
                <a:close/>
                <a:moveTo>
                  <a:pt x="1989429" y="11274028"/>
                </a:moveTo>
                <a:lnTo>
                  <a:pt x="1653059" y="11274028"/>
                </a:lnTo>
                <a:lnTo>
                  <a:pt x="1653059" y="11624575"/>
                </a:lnTo>
                <a:lnTo>
                  <a:pt x="1989429" y="11624575"/>
                </a:lnTo>
                <a:close/>
                <a:moveTo>
                  <a:pt x="1989429" y="10908901"/>
                </a:moveTo>
                <a:lnTo>
                  <a:pt x="1653059" y="10908901"/>
                </a:lnTo>
                <a:lnTo>
                  <a:pt x="1653059" y="11259448"/>
                </a:lnTo>
                <a:lnTo>
                  <a:pt x="1989429" y="11259448"/>
                </a:lnTo>
                <a:close/>
                <a:moveTo>
                  <a:pt x="1989429" y="10543773"/>
                </a:moveTo>
                <a:lnTo>
                  <a:pt x="1653059" y="10543773"/>
                </a:lnTo>
                <a:lnTo>
                  <a:pt x="1653059" y="10894320"/>
                </a:lnTo>
                <a:lnTo>
                  <a:pt x="1989429" y="10894320"/>
                </a:lnTo>
                <a:close/>
                <a:moveTo>
                  <a:pt x="1989429" y="10178645"/>
                </a:moveTo>
                <a:lnTo>
                  <a:pt x="1653059" y="10178645"/>
                </a:lnTo>
                <a:lnTo>
                  <a:pt x="1653059" y="10529192"/>
                </a:lnTo>
                <a:lnTo>
                  <a:pt x="1989429" y="10529192"/>
                </a:lnTo>
                <a:close/>
                <a:moveTo>
                  <a:pt x="1989429" y="9813518"/>
                </a:moveTo>
                <a:lnTo>
                  <a:pt x="1653059" y="9813518"/>
                </a:lnTo>
                <a:lnTo>
                  <a:pt x="1653059" y="10164065"/>
                </a:lnTo>
                <a:lnTo>
                  <a:pt x="1989429" y="10164065"/>
                </a:lnTo>
                <a:close/>
                <a:moveTo>
                  <a:pt x="1989429" y="9448390"/>
                </a:moveTo>
                <a:lnTo>
                  <a:pt x="1653059" y="9448390"/>
                </a:lnTo>
                <a:lnTo>
                  <a:pt x="1653059" y="9798938"/>
                </a:lnTo>
                <a:lnTo>
                  <a:pt x="1989429" y="9798938"/>
                </a:lnTo>
                <a:close/>
                <a:moveTo>
                  <a:pt x="1989429" y="9083262"/>
                </a:moveTo>
                <a:lnTo>
                  <a:pt x="1653059" y="9083262"/>
                </a:lnTo>
                <a:lnTo>
                  <a:pt x="1653059" y="9433810"/>
                </a:lnTo>
                <a:lnTo>
                  <a:pt x="1989429" y="9433810"/>
                </a:lnTo>
                <a:close/>
                <a:moveTo>
                  <a:pt x="1989429" y="8718135"/>
                </a:moveTo>
                <a:lnTo>
                  <a:pt x="1653059" y="8718135"/>
                </a:lnTo>
                <a:lnTo>
                  <a:pt x="1653059" y="9068682"/>
                </a:lnTo>
                <a:lnTo>
                  <a:pt x="1989429" y="9068682"/>
                </a:lnTo>
                <a:close/>
                <a:moveTo>
                  <a:pt x="1989429" y="8353008"/>
                </a:moveTo>
                <a:lnTo>
                  <a:pt x="1653059" y="8353008"/>
                </a:lnTo>
                <a:lnTo>
                  <a:pt x="1653059" y="8703555"/>
                </a:lnTo>
                <a:lnTo>
                  <a:pt x="1989429" y="8703555"/>
                </a:lnTo>
                <a:close/>
                <a:moveTo>
                  <a:pt x="1989429" y="7987881"/>
                </a:moveTo>
                <a:lnTo>
                  <a:pt x="1653059" y="7987881"/>
                </a:lnTo>
                <a:lnTo>
                  <a:pt x="1653059" y="8338428"/>
                </a:lnTo>
                <a:lnTo>
                  <a:pt x="1989429" y="8338428"/>
                </a:lnTo>
                <a:close/>
                <a:moveTo>
                  <a:pt x="1989429" y="7622754"/>
                </a:moveTo>
                <a:lnTo>
                  <a:pt x="1653059" y="7622754"/>
                </a:lnTo>
                <a:lnTo>
                  <a:pt x="1653059" y="7973301"/>
                </a:lnTo>
                <a:lnTo>
                  <a:pt x="1989429" y="7973301"/>
                </a:lnTo>
                <a:close/>
                <a:moveTo>
                  <a:pt x="1989429" y="7257625"/>
                </a:moveTo>
                <a:lnTo>
                  <a:pt x="1653059" y="7257625"/>
                </a:lnTo>
                <a:lnTo>
                  <a:pt x="1653059" y="7608174"/>
                </a:lnTo>
                <a:lnTo>
                  <a:pt x="1989429" y="7608174"/>
                </a:lnTo>
                <a:close/>
                <a:moveTo>
                  <a:pt x="1989429" y="6892501"/>
                </a:moveTo>
                <a:lnTo>
                  <a:pt x="1653059" y="6892501"/>
                </a:lnTo>
                <a:lnTo>
                  <a:pt x="1653059" y="7243044"/>
                </a:lnTo>
                <a:lnTo>
                  <a:pt x="1989429" y="7243044"/>
                </a:lnTo>
                <a:close/>
                <a:moveTo>
                  <a:pt x="1989429" y="6527374"/>
                </a:moveTo>
                <a:lnTo>
                  <a:pt x="1653059" y="6527374"/>
                </a:lnTo>
                <a:lnTo>
                  <a:pt x="1653059" y="6877920"/>
                </a:lnTo>
                <a:lnTo>
                  <a:pt x="1989429" y="6877920"/>
                </a:lnTo>
                <a:close/>
                <a:moveTo>
                  <a:pt x="1989429" y="6187385"/>
                </a:moveTo>
                <a:lnTo>
                  <a:pt x="1653060" y="6187385"/>
                </a:lnTo>
                <a:lnTo>
                  <a:pt x="1653060" y="6357302"/>
                </a:lnTo>
                <a:lnTo>
                  <a:pt x="1653059" y="6357302"/>
                </a:lnTo>
                <a:lnTo>
                  <a:pt x="1653059" y="6512794"/>
                </a:lnTo>
                <a:lnTo>
                  <a:pt x="1989429" y="6512794"/>
                </a:lnTo>
                <a:close/>
                <a:moveTo>
                  <a:pt x="1989430" y="5822257"/>
                </a:moveTo>
                <a:lnTo>
                  <a:pt x="1653060" y="5822257"/>
                </a:lnTo>
                <a:lnTo>
                  <a:pt x="1653060" y="6172803"/>
                </a:lnTo>
                <a:lnTo>
                  <a:pt x="1989430" y="6172803"/>
                </a:lnTo>
                <a:close/>
                <a:moveTo>
                  <a:pt x="1989430" y="5457129"/>
                </a:moveTo>
                <a:lnTo>
                  <a:pt x="1653060" y="5457129"/>
                </a:lnTo>
                <a:lnTo>
                  <a:pt x="1653060" y="5807676"/>
                </a:lnTo>
                <a:lnTo>
                  <a:pt x="1989430" y="5807676"/>
                </a:lnTo>
                <a:close/>
                <a:moveTo>
                  <a:pt x="1989430" y="5092001"/>
                </a:moveTo>
                <a:lnTo>
                  <a:pt x="1653060" y="5092001"/>
                </a:lnTo>
                <a:lnTo>
                  <a:pt x="1653060" y="5442548"/>
                </a:lnTo>
                <a:lnTo>
                  <a:pt x="1989430" y="5442548"/>
                </a:lnTo>
                <a:close/>
                <a:moveTo>
                  <a:pt x="1989430" y="4726874"/>
                </a:moveTo>
                <a:lnTo>
                  <a:pt x="1653060" y="4726874"/>
                </a:lnTo>
                <a:lnTo>
                  <a:pt x="1653060" y="5077421"/>
                </a:lnTo>
                <a:lnTo>
                  <a:pt x="1989430" y="5077421"/>
                </a:lnTo>
                <a:close/>
                <a:moveTo>
                  <a:pt x="1989430" y="4361746"/>
                </a:moveTo>
                <a:lnTo>
                  <a:pt x="1653060" y="4361746"/>
                </a:lnTo>
                <a:lnTo>
                  <a:pt x="1653060" y="4712293"/>
                </a:lnTo>
                <a:lnTo>
                  <a:pt x="1989430" y="4712293"/>
                </a:lnTo>
                <a:close/>
                <a:moveTo>
                  <a:pt x="1989430" y="3996618"/>
                </a:moveTo>
                <a:lnTo>
                  <a:pt x="1653060" y="3996618"/>
                </a:lnTo>
                <a:lnTo>
                  <a:pt x="1653060" y="4347165"/>
                </a:lnTo>
                <a:lnTo>
                  <a:pt x="1989430" y="4347165"/>
                </a:lnTo>
                <a:close/>
                <a:moveTo>
                  <a:pt x="1989430" y="3631491"/>
                </a:moveTo>
                <a:lnTo>
                  <a:pt x="1653060" y="3631491"/>
                </a:lnTo>
                <a:lnTo>
                  <a:pt x="1653060" y="3982038"/>
                </a:lnTo>
                <a:lnTo>
                  <a:pt x="1989430" y="3982038"/>
                </a:lnTo>
                <a:close/>
                <a:moveTo>
                  <a:pt x="1989430" y="3266363"/>
                </a:moveTo>
                <a:lnTo>
                  <a:pt x="1653060" y="3266363"/>
                </a:lnTo>
                <a:lnTo>
                  <a:pt x="1653060" y="3616911"/>
                </a:lnTo>
                <a:lnTo>
                  <a:pt x="1989430" y="3616911"/>
                </a:lnTo>
                <a:close/>
                <a:moveTo>
                  <a:pt x="1989430" y="2901235"/>
                </a:moveTo>
                <a:lnTo>
                  <a:pt x="1653060" y="2901235"/>
                </a:lnTo>
                <a:lnTo>
                  <a:pt x="1653060" y="3251783"/>
                </a:lnTo>
                <a:lnTo>
                  <a:pt x="1989430" y="3251783"/>
                </a:lnTo>
                <a:close/>
                <a:moveTo>
                  <a:pt x="1989430" y="2536108"/>
                </a:moveTo>
                <a:lnTo>
                  <a:pt x="1653060" y="2536108"/>
                </a:lnTo>
                <a:lnTo>
                  <a:pt x="1653060" y="2886655"/>
                </a:lnTo>
                <a:lnTo>
                  <a:pt x="1989430" y="2886655"/>
                </a:lnTo>
                <a:close/>
                <a:moveTo>
                  <a:pt x="1989430" y="2170981"/>
                </a:moveTo>
                <a:lnTo>
                  <a:pt x="1653060" y="2170981"/>
                </a:lnTo>
                <a:lnTo>
                  <a:pt x="1653060" y="2521528"/>
                </a:lnTo>
                <a:lnTo>
                  <a:pt x="1989430" y="2521528"/>
                </a:lnTo>
                <a:close/>
                <a:moveTo>
                  <a:pt x="1989430" y="1805854"/>
                </a:moveTo>
                <a:lnTo>
                  <a:pt x="1653060" y="1805854"/>
                </a:lnTo>
                <a:lnTo>
                  <a:pt x="1653060" y="2156401"/>
                </a:lnTo>
                <a:lnTo>
                  <a:pt x="1989430" y="2156401"/>
                </a:lnTo>
                <a:close/>
                <a:moveTo>
                  <a:pt x="1989430" y="1440727"/>
                </a:moveTo>
                <a:lnTo>
                  <a:pt x="1653060" y="1440727"/>
                </a:lnTo>
                <a:lnTo>
                  <a:pt x="1653060" y="1791274"/>
                </a:lnTo>
                <a:lnTo>
                  <a:pt x="1989430" y="1791274"/>
                </a:lnTo>
                <a:close/>
                <a:moveTo>
                  <a:pt x="1989430" y="1075598"/>
                </a:moveTo>
                <a:lnTo>
                  <a:pt x="1653060" y="1075598"/>
                </a:lnTo>
                <a:lnTo>
                  <a:pt x="1653060" y="1426147"/>
                </a:lnTo>
                <a:lnTo>
                  <a:pt x="1989430" y="1426147"/>
                </a:lnTo>
                <a:close/>
                <a:moveTo>
                  <a:pt x="1989430" y="710474"/>
                </a:moveTo>
                <a:lnTo>
                  <a:pt x="1653060" y="710474"/>
                </a:lnTo>
                <a:lnTo>
                  <a:pt x="1653060" y="1061017"/>
                </a:lnTo>
                <a:lnTo>
                  <a:pt x="1989430" y="1061017"/>
                </a:lnTo>
                <a:close/>
                <a:moveTo>
                  <a:pt x="1989430" y="345347"/>
                </a:moveTo>
                <a:lnTo>
                  <a:pt x="1653060" y="345347"/>
                </a:lnTo>
                <a:lnTo>
                  <a:pt x="1653060" y="695893"/>
                </a:lnTo>
                <a:lnTo>
                  <a:pt x="1989430" y="695893"/>
                </a:lnTo>
                <a:close/>
                <a:moveTo>
                  <a:pt x="2341019" y="12004284"/>
                </a:moveTo>
                <a:lnTo>
                  <a:pt x="2004649" y="12004284"/>
                </a:lnTo>
                <a:lnTo>
                  <a:pt x="2004649" y="12354830"/>
                </a:lnTo>
                <a:lnTo>
                  <a:pt x="2341019" y="12354830"/>
                </a:lnTo>
                <a:close/>
                <a:moveTo>
                  <a:pt x="2341019" y="11639156"/>
                </a:moveTo>
                <a:lnTo>
                  <a:pt x="2004649" y="11639156"/>
                </a:lnTo>
                <a:lnTo>
                  <a:pt x="2004649" y="11989703"/>
                </a:lnTo>
                <a:lnTo>
                  <a:pt x="2341019" y="11989703"/>
                </a:lnTo>
                <a:close/>
                <a:moveTo>
                  <a:pt x="2341019" y="11274028"/>
                </a:moveTo>
                <a:lnTo>
                  <a:pt x="2004649" y="11274028"/>
                </a:lnTo>
                <a:lnTo>
                  <a:pt x="2004649" y="11624575"/>
                </a:lnTo>
                <a:lnTo>
                  <a:pt x="2341019" y="11624575"/>
                </a:lnTo>
                <a:close/>
                <a:moveTo>
                  <a:pt x="2341019" y="10908901"/>
                </a:moveTo>
                <a:lnTo>
                  <a:pt x="2004649" y="10908901"/>
                </a:lnTo>
                <a:lnTo>
                  <a:pt x="2004649" y="11259448"/>
                </a:lnTo>
                <a:lnTo>
                  <a:pt x="2341019" y="11259448"/>
                </a:lnTo>
                <a:close/>
                <a:moveTo>
                  <a:pt x="2341020" y="10543773"/>
                </a:moveTo>
                <a:lnTo>
                  <a:pt x="2004649" y="10543773"/>
                </a:lnTo>
                <a:lnTo>
                  <a:pt x="2004649" y="10894320"/>
                </a:lnTo>
                <a:lnTo>
                  <a:pt x="2341019" y="10894320"/>
                </a:lnTo>
                <a:close/>
                <a:moveTo>
                  <a:pt x="2341020" y="10178645"/>
                </a:moveTo>
                <a:lnTo>
                  <a:pt x="2004649" y="10178645"/>
                </a:lnTo>
                <a:lnTo>
                  <a:pt x="2004649" y="10529192"/>
                </a:lnTo>
                <a:lnTo>
                  <a:pt x="2341020" y="10529192"/>
                </a:lnTo>
                <a:close/>
                <a:moveTo>
                  <a:pt x="2341020" y="9813518"/>
                </a:moveTo>
                <a:lnTo>
                  <a:pt x="2004649" y="9813518"/>
                </a:lnTo>
                <a:lnTo>
                  <a:pt x="2004649" y="10164065"/>
                </a:lnTo>
                <a:lnTo>
                  <a:pt x="2341020" y="10164065"/>
                </a:lnTo>
                <a:close/>
                <a:moveTo>
                  <a:pt x="2341020" y="9448390"/>
                </a:moveTo>
                <a:lnTo>
                  <a:pt x="2004649" y="9448390"/>
                </a:lnTo>
                <a:lnTo>
                  <a:pt x="2004649" y="9798938"/>
                </a:lnTo>
                <a:lnTo>
                  <a:pt x="2341020" y="9798938"/>
                </a:lnTo>
                <a:close/>
                <a:moveTo>
                  <a:pt x="2341020" y="9083262"/>
                </a:moveTo>
                <a:lnTo>
                  <a:pt x="2004649" y="9083262"/>
                </a:lnTo>
                <a:lnTo>
                  <a:pt x="2004649" y="9433810"/>
                </a:lnTo>
                <a:lnTo>
                  <a:pt x="2341020" y="9433810"/>
                </a:lnTo>
                <a:close/>
                <a:moveTo>
                  <a:pt x="2341020" y="8718135"/>
                </a:moveTo>
                <a:lnTo>
                  <a:pt x="2004649" y="8718135"/>
                </a:lnTo>
                <a:lnTo>
                  <a:pt x="2004649" y="9068682"/>
                </a:lnTo>
                <a:lnTo>
                  <a:pt x="2341020" y="9068682"/>
                </a:lnTo>
                <a:close/>
                <a:moveTo>
                  <a:pt x="2341020" y="8353008"/>
                </a:moveTo>
                <a:lnTo>
                  <a:pt x="2004649" y="8353008"/>
                </a:lnTo>
                <a:lnTo>
                  <a:pt x="2004649" y="8703555"/>
                </a:lnTo>
                <a:lnTo>
                  <a:pt x="2341020" y="8703555"/>
                </a:lnTo>
                <a:close/>
                <a:moveTo>
                  <a:pt x="2341020" y="7987881"/>
                </a:moveTo>
                <a:lnTo>
                  <a:pt x="2004649" y="7987881"/>
                </a:lnTo>
                <a:lnTo>
                  <a:pt x="2004649" y="8338428"/>
                </a:lnTo>
                <a:lnTo>
                  <a:pt x="2341020" y="8338428"/>
                </a:lnTo>
                <a:close/>
                <a:moveTo>
                  <a:pt x="2341020" y="7622754"/>
                </a:moveTo>
                <a:lnTo>
                  <a:pt x="2004649" y="7622754"/>
                </a:lnTo>
                <a:lnTo>
                  <a:pt x="2004649" y="7973301"/>
                </a:lnTo>
                <a:lnTo>
                  <a:pt x="2341020" y="7973301"/>
                </a:lnTo>
                <a:close/>
                <a:moveTo>
                  <a:pt x="2341020" y="7257625"/>
                </a:moveTo>
                <a:lnTo>
                  <a:pt x="2004649" y="7257625"/>
                </a:lnTo>
                <a:lnTo>
                  <a:pt x="2004649" y="7608174"/>
                </a:lnTo>
                <a:lnTo>
                  <a:pt x="2341020" y="7608174"/>
                </a:lnTo>
                <a:close/>
                <a:moveTo>
                  <a:pt x="2341020" y="6892501"/>
                </a:moveTo>
                <a:lnTo>
                  <a:pt x="2004649" y="6892501"/>
                </a:lnTo>
                <a:lnTo>
                  <a:pt x="2004649" y="7243044"/>
                </a:lnTo>
                <a:lnTo>
                  <a:pt x="2341020" y="7243044"/>
                </a:lnTo>
                <a:close/>
                <a:moveTo>
                  <a:pt x="2341020" y="6527374"/>
                </a:moveTo>
                <a:lnTo>
                  <a:pt x="2004649" y="6527374"/>
                </a:lnTo>
                <a:lnTo>
                  <a:pt x="2004649" y="6877920"/>
                </a:lnTo>
                <a:lnTo>
                  <a:pt x="2341020" y="6877920"/>
                </a:lnTo>
                <a:close/>
                <a:moveTo>
                  <a:pt x="2341020" y="6187385"/>
                </a:moveTo>
                <a:lnTo>
                  <a:pt x="2004650" y="6187385"/>
                </a:lnTo>
                <a:lnTo>
                  <a:pt x="2004650" y="6357302"/>
                </a:lnTo>
                <a:lnTo>
                  <a:pt x="2004649" y="6357302"/>
                </a:lnTo>
                <a:lnTo>
                  <a:pt x="2004649" y="6512794"/>
                </a:lnTo>
                <a:lnTo>
                  <a:pt x="2341020" y="6512794"/>
                </a:lnTo>
                <a:lnTo>
                  <a:pt x="2341020" y="6357302"/>
                </a:lnTo>
                <a:close/>
                <a:moveTo>
                  <a:pt x="2341020" y="5822257"/>
                </a:moveTo>
                <a:lnTo>
                  <a:pt x="2004650" y="5822257"/>
                </a:lnTo>
                <a:lnTo>
                  <a:pt x="2004650" y="6172803"/>
                </a:lnTo>
                <a:lnTo>
                  <a:pt x="2341020" y="6172803"/>
                </a:lnTo>
                <a:close/>
                <a:moveTo>
                  <a:pt x="2341020" y="5457129"/>
                </a:moveTo>
                <a:lnTo>
                  <a:pt x="2004650" y="5457129"/>
                </a:lnTo>
                <a:lnTo>
                  <a:pt x="2004650" y="5807676"/>
                </a:lnTo>
                <a:lnTo>
                  <a:pt x="2341020" y="5807676"/>
                </a:lnTo>
                <a:close/>
                <a:moveTo>
                  <a:pt x="2341020" y="5092001"/>
                </a:moveTo>
                <a:lnTo>
                  <a:pt x="2004650" y="5092001"/>
                </a:lnTo>
                <a:lnTo>
                  <a:pt x="2004650" y="5442548"/>
                </a:lnTo>
                <a:lnTo>
                  <a:pt x="2341020" y="5442548"/>
                </a:lnTo>
                <a:close/>
                <a:moveTo>
                  <a:pt x="2341020" y="4726874"/>
                </a:moveTo>
                <a:lnTo>
                  <a:pt x="2004650" y="4726874"/>
                </a:lnTo>
                <a:lnTo>
                  <a:pt x="2004650" y="5077421"/>
                </a:lnTo>
                <a:lnTo>
                  <a:pt x="2341020" y="5077421"/>
                </a:lnTo>
                <a:close/>
                <a:moveTo>
                  <a:pt x="2341021" y="4361746"/>
                </a:moveTo>
                <a:lnTo>
                  <a:pt x="2004650" y="4361746"/>
                </a:lnTo>
                <a:lnTo>
                  <a:pt x="2004650" y="4712293"/>
                </a:lnTo>
                <a:lnTo>
                  <a:pt x="2341020" y="4712293"/>
                </a:lnTo>
                <a:close/>
                <a:moveTo>
                  <a:pt x="2341021" y="3996618"/>
                </a:moveTo>
                <a:lnTo>
                  <a:pt x="2004650" y="3996618"/>
                </a:lnTo>
                <a:lnTo>
                  <a:pt x="2004650" y="4347165"/>
                </a:lnTo>
                <a:lnTo>
                  <a:pt x="2341021" y="4347165"/>
                </a:lnTo>
                <a:close/>
                <a:moveTo>
                  <a:pt x="2341021" y="3631491"/>
                </a:moveTo>
                <a:lnTo>
                  <a:pt x="2004650" y="3631491"/>
                </a:lnTo>
                <a:lnTo>
                  <a:pt x="2004650" y="3982038"/>
                </a:lnTo>
                <a:lnTo>
                  <a:pt x="2341021" y="3982038"/>
                </a:lnTo>
                <a:close/>
                <a:moveTo>
                  <a:pt x="2341021" y="3266363"/>
                </a:moveTo>
                <a:lnTo>
                  <a:pt x="2004650" y="3266363"/>
                </a:lnTo>
                <a:lnTo>
                  <a:pt x="2004650" y="3616911"/>
                </a:lnTo>
                <a:lnTo>
                  <a:pt x="2341021" y="3616911"/>
                </a:lnTo>
                <a:close/>
                <a:moveTo>
                  <a:pt x="2341021" y="2901235"/>
                </a:moveTo>
                <a:lnTo>
                  <a:pt x="2004650" y="2901235"/>
                </a:lnTo>
                <a:lnTo>
                  <a:pt x="2004650" y="3251783"/>
                </a:lnTo>
                <a:lnTo>
                  <a:pt x="2341021" y="3251783"/>
                </a:lnTo>
                <a:close/>
                <a:moveTo>
                  <a:pt x="2341021" y="2536108"/>
                </a:moveTo>
                <a:lnTo>
                  <a:pt x="2004650" y="2536108"/>
                </a:lnTo>
                <a:lnTo>
                  <a:pt x="2004650" y="2886655"/>
                </a:lnTo>
                <a:lnTo>
                  <a:pt x="2341021" y="2886655"/>
                </a:lnTo>
                <a:close/>
                <a:moveTo>
                  <a:pt x="2341021" y="2170981"/>
                </a:moveTo>
                <a:lnTo>
                  <a:pt x="2004650" y="2170981"/>
                </a:lnTo>
                <a:lnTo>
                  <a:pt x="2004650" y="2521528"/>
                </a:lnTo>
                <a:lnTo>
                  <a:pt x="2341021" y="2521528"/>
                </a:lnTo>
                <a:close/>
                <a:moveTo>
                  <a:pt x="2341021" y="1805854"/>
                </a:moveTo>
                <a:lnTo>
                  <a:pt x="2004650" y="1805854"/>
                </a:lnTo>
                <a:lnTo>
                  <a:pt x="2004650" y="2156401"/>
                </a:lnTo>
                <a:lnTo>
                  <a:pt x="2341021" y="2156401"/>
                </a:lnTo>
                <a:close/>
                <a:moveTo>
                  <a:pt x="2341021" y="1440727"/>
                </a:moveTo>
                <a:lnTo>
                  <a:pt x="2004650" y="1440727"/>
                </a:lnTo>
                <a:lnTo>
                  <a:pt x="2004650" y="1791274"/>
                </a:lnTo>
                <a:lnTo>
                  <a:pt x="2341021" y="1791274"/>
                </a:lnTo>
                <a:close/>
                <a:moveTo>
                  <a:pt x="2341021" y="1075598"/>
                </a:moveTo>
                <a:lnTo>
                  <a:pt x="2004650" y="1075598"/>
                </a:lnTo>
                <a:lnTo>
                  <a:pt x="2004650" y="1426147"/>
                </a:lnTo>
                <a:lnTo>
                  <a:pt x="2341021" y="1426147"/>
                </a:lnTo>
                <a:close/>
                <a:moveTo>
                  <a:pt x="2341021" y="710474"/>
                </a:moveTo>
                <a:lnTo>
                  <a:pt x="2004650" y="710474"/>
                </a:lnTo>
                <a:lnTo>
                  <a:pt x="2004650" y="1061017"/>
                </a:lnTo>
                <a:lnTo>
                  <a:pt x="2341021" y="1061017"/>
                </a:lnTo>
                <a:close/>
                <a:moveTo>
                  <a:pt x="2341021" y="345347"/>
                </a:moveTo>
                <a:lnTo>
                  <a:pt x="2004650" y="345347"/>
                </a:lnTo>
                <a:lnTo>
                  <a:pt x="2004650" y="695893"/>
                </a:lnTo>
                <a:lnTo>
                  <a:pt x="2341021" y="695893"/>
                </a:lnTo>
                <a:close/>
                <a:moveTo>
                  <a:pt x="2692608" y="12004284"/>
                </a:moveTo>
                <a:lnTo>
                  <a:pt x="2356239" y="12004284"/>
                </a:lnTo>
                <a:lnTo>
                  <a:pt x="2356239" y="12354830"/>
                </a:lnTo>
                <a:lnTo>
                  <a:pt x="2692608" y="12354830"/>
                </a:lnTo>
                <a:close/>
                <a:moveTo>
                  <a:pt x="2692608" y="11639156"/>
                </a:moveTo>
                <a:lnTo>
                  <a:pt x="2356239" y="11639156"/>
                </a:lnTo>
                <a:lnTo>
                  <a:pt x="2356239" y="11989703"/>
                </a:lnTo>
                <a:lnTo>
                  <a:pt x="2692608" y="11989703"/>
                </a:lnTo>
                <a:close/>
                <a:moveTo>
                  <a:pt x="2692608" y="11274028"/>
                </a:moveTo>
                <a:lnTo>
                  <a:pt x="2356239" y="11274028"/>
                </a:lnTo>
                <a:lnTo>
                  <a:pt x="2356239" y="11624575"/>
                </a:lnTo>
                <a:lnTo>
                  <a:pt x="2692608" y="11624575"/>
                </a:lnTo>
                <a:close/>
                <a:moveTo>
                  <a:pt x="2692608" y="10908900"/>
                </a:moveTo>
                <a:lnTo>
                  <a:pt x="2356239" y="10908901"/>
                </a:lnTo>
                <a:lnTo>
                  <a:pt x="2356239" y="11259448"/>
                </a:lnTo>
                <a:lnTo>
                  <a:pt x="2692608" y="11259448"/>
                </a:lnTo>
                <a:close/>
                <a:moveTo>
                  <a:pt x="2692608" y="10543773"/>
                </a:moveTo>
                <a:lnTo>
                  <a:pt x="2356239" y="10543773"/>
                </a:lnTo>
                <a:lnTo>
                  <a:pt x="2356239" y="10894320"/>
                </a:lnTo>
                <a:lnTo>
                  <a:pt x="2692608" y="10894320"/>
                </a:lnTo>
                <a:close/>
                <a:moveTo>
                  <a:pt x="2692608" y="10178645"/>
                </a:moveTo>
                <a:lnTo>
                  <a:pt x="2356239" y="10178645"/>
                </a:lnTo>
                <a:lnTo>
                  <a:pt x="2356239" y="10529192"/>
                </a:lnTo>
                <a:lnTo>
                  <a:pt x="2692608" y="10529192"/>
                </a:lnTo>
                <a:close/>
                <a:moveTo>
                  <a:pt x="2692608" y="9813518"/>
                </a:moveTo>
                <a:lnTo>
                  <a:pt x="2356239" y="9813518"/>
                </a:lnTo>
                <a:lnTo>
                  <a:pt x="2356239" y="10164065"/>
                </a:lnTo>
                <a:lnTo>
                  <a:pt x="2692608" y="10164065"/>
                </a:lnTo>
                <a:close/>
                <a:moveTo>
                  <a:pt x="2692608" y="9448390"/>
                </a:moveTo>
                <a:lnTo>
                  <a:pt x="2356239" y="9448390"/>
                </a:lnTo>
                <a:lnTo>
                  <a:pt x="2356239" y="9798938"/>
                </a:lnTo>
                <a:lnTo>
                  <a:pt x="2692608" y="9798938"/>
                </a:lnTo>
                <a:close/>
                <a:moveTo>
                  <a:pt x="2692608" y="9083262"/>
                </a:moveTo>
                <a:lnTo>
                  <a:pt x="2356239" y="9083262"/>
                </a:lnTo>
                <a:lnTo>
                  <a:pt x="2356239" y="9433810"/>
                </a:lnTo>
                <a:lnTo>
                  <a:pt x="2692608" y="9433810"/>
                </a:lnTo>
                <a:close/>
                <a:moveTo>
                  <a:pt x="2692608" y="8718135"/>
                </a:moveTo>
                <a:lnTo>
                  <a:pt x="2356239" y="8718135"/>
                </a:lnTo>
                <a:lnTo>
                  <a:pt x="2356239" y="9068682"/>
                </a:lnTo>
                <a:lnTo>
                  <a:pt x="2692608" y="9068682"/>
                </a:lnTo>
                <a:close/>
                <a:moveTo>
                  <a:pt x="2692608" y="8353008"/>
                </a:moveTo>
                <a:lnTo>
                  <a:pt x="2356239" y="8353008"/>
                </a:lnTo>
                <a:lnTo>
                  <a:pt x="2356239" y="8703555"/>
                </a:lnTo>
                <a:lnTo>
                  <a:pt x="2692608" y="8703555"/>
                </a:lnTo>
                <a:close/>
                <a:moveTo>
                  <a:pt x="2692608" y="7987881"/>
                </a:moveTo>
                <a:lnTo>
                  <a:pt x="2356239" y="7987881"/>
                </a:lnTo>
                <a:lnTo>
                  <a:pt x="2356239" y="8338428"/>
                </a:lnTo>
                <a:lnTo>
                  <a:pt x="2692608" y="8338428"/>
                </a:lnTo>
                <a:close/>
                <a:moveTo>
                  <a:pt x="2692608" y="7622754"/>
                </a:moveTo>
                <a:lnTo>
                  <a:pt x="2356239" y="7622754"/>
                </a:lnTo>
                <a:lnTo>
                  <a:pt x="2356239" y="7973301"/>
                </a:lnTo>
                <a:lnTo>
                  <a:pt x="2692608" y="7973301"/>
                </a:lnTo>
                <a:close/>
                <a:moveTo>
                  <a:pt x="2692608" y="7257625"/>
                </a:moveTo>
                <a:lnTo>
                  <a:pt x="2356239" y="7257625"/>
                </a:lnTo>
                <a:lnTo>
                  <a:pt x="2356239" y="7608174"/>
                </a:lnTo>
                <a:lnTo>
                  <a:pt x="2692608" y="7608174"/>
                </a:lnTo>
                <a:close/>
                <a:moveTo>
                  <a:pt x="2692608" y="6892501"/>
                </a:moveTo>
                <a:lnTo>
                  <a:pt x="2356239" y="6892501"/>
                </a:lnTo>
                <a:lnTo>
                  <a:pt x="2356239" y="7243044"/>
                </a:lnTo>
                <a:lnTo>
                  <a:pt x="2692608" y="7243044"/>
                </a:lnTo>
                <a:close/>
                <a:moveTo>
                  <a:pt x="2692609" y="6527374"/>
                </a:moveTo>
                <a:lnTo>
                  <a:pt x="2356239" y="6527374"/>
                </a:lnTo>
                <a:lnTo>
                  <a:pt x="2356239" y="6877920"/>
                </a:lnTo>
                <a:lnTo>
                  <a:pt x="2692608" y="6877921"/>
                </a:lnTo>
                <a:close/>
                <a:moveTo>
                  <a:pt x="2692609" y="6187384"/>
                </a:moveTo>
                <a:lnTo>
                  <a:pt x="2356240" y="6187385"/>
                </a:lnTo>
                <a:lnTo>
                  <a:pt x="2356240" y="6357302"/>
                </a:lnTo>
                <a:lnTo>
                  <a:pt x="2356239" y="6357302"/>
                </a:lnTo>
                <a:lnTo>
                  <a:pt x="2356239" y="6512794"/>
                </a:lnTo>
                <a:lnTo>
                  <a:pt x="2692609" y="6512794"/>
                </a:lnTo>
                <a:lnTo>
                  <a:pt x="2692609" y="6357302"/>
                </a:lnTo>
                <a:close/>
                <a:moveTo>
                  <a:pt x="2692609" y="5822257"/>
                </a:moveTo>
                <a:lnTo>
                  <a:pt x="2356240" y="5822257"/>
                </a:lnTo>
                <a:lnTo>
                  <a:pt x="2356240" y="6172803"/>
                </a:lnTo>
                <a:lnTo>
                  <a:pt x="2692609" y="6172803"/>
                </a:lnTo>
                <a:close/>
                <a:moveTo>
                  <a:pt x="2692609" y="5457129"/>
                </a:moveTo>
                <a:lnTo>
                  <a:pt x="2356240" y="5457129"/>
                </a:lnTo>
                <a:lnTo>
                  <a:pt x="2356240" y="5807676"/>
                </a:lnTo>
                <a:lnTo>
                  <a:pt x="2692609" y="5807676"/>
                </a:lnTo>
                <a:close/>
                <a:moveTo>
                  <a:pt x="2692609" y="5092001"/>
                </a:moveTo>
                <a:lnTo>
                  <a:pt x="2356240" y="5092001"/>
                </a:lnTo>
                <a:lnTo>
                  <a:pt x="2356240" y="5442548"/>
                </a:lnTo>
                <a:lnTo>
                  <a:pt x="2692609" y="5442548"/>
                </a:lnTo>
                <a:close/>
                <a:moveTo>
                  <a:pt x="2692609" y="4726873"/>
                </a:moveTo>
                <a:lnTo>
                  <a:pt x="2356240" y="4726874"/>
                </a:lnTo>
                <a:lnTo>
                  <a:pt x="2356240" y="5077421"/>
                </a:lnTo>
                <a:lnTo>
                  <a:pt x="2692609" y="5077421"/>
                </a:lnTo>
                <a:close/>
                <a:moveTo>
                  <a:pt x="2692609" y="4361746"/>
                </a:moveTo>
                <a:lnTo>
                  <a:pt x="2356240" y="4361746"/>
                </a:lnTo>
                <a:lnTo>
                  <a:pt x="2356240" y="4712293"/>
                </a:lnTo>
                <a:lnTo>
                  <a:pt x="2692609" y="4712293"/>
                </a:lnTo>
                <a:close/>
                <a:moveTo>
                  <a:pt x="2692609" y="3996618"/>
                </a:moveTo>
                <a:lnTo>
                  <a:pt x="2356240" y="3996618"/>
                </a:lnTo>
                <a:lnTo>
                  <a:pt x="2356240" y="4347165"/>
                </a:lnTo>
                <a:lnTo>
                  <a:pt x="2692609" y="4347165"/>
                </a:lnTo>
                <a:close/>
                <a:moveTo>
                  <a:pt x="2692609" y="3631491"/>
                </a:moveTo>
                <a:lnTo>
                  <a:pt x="2356240" y="3631491"/>
                </a:lnTo>
                <a:lnTo>
                  <a:pt x="2356240" y="3982038"/>
                </a:lnTo>
                <a:lnTo>
                  <a:pt x="2692609" y="3982038"/>
                </a:lnTo>
                <a:close/>
                <a:moveTo>
                  <a:pt x="2692609" y="3266363"/>
                </a:moveTo>
                <a:lnTo>
                  <a:pt x="2356240" y="3266363"/>
                </a:lnTo>
                <a:lnTo>
                  <a:pt x="2356240" y="3616911"/>
                </a:lnTo>
                <a:lnTo>
                  <a:pt x="2692609" y="3616911"/>
                </a:lnTo>
                <a:close/>
                <a:moveTo>
                  <a:pt x="2692609" y="2901235"/>
                </a:moveTo>
                <a:lnTo>
                  <a:pt x="2356240" y="2901235"/>
                </a:lnTo>
                <a:lnTo>
                  <a:pt x="2356240" y="3251783"/>
                </a:lnTo>
                <a:lnTo>
                  <a:pt x="2692609" y="3251783"/>
                </a:lnTo>
                <a:close/>
                <a:moveTo>
                  <a:pt x="2692609" y="2536108"/>
                </a:moveTo>
                <a:lnTo>
                  <a:pt x="2356240" y="2536108"/>
                </a:lnTo>
                <a:lnTo>
                  <a:pt x="2356240" y="2886655"/>
                </a:lnTo>
                <a:lnTo>
                  <a:pt x="2692609" y="2886655"/>
                </a:lnTo>
                <a:close/>
                <a:moveTo>
                  <a:pt x="2692609" y="2170981"/>
                </a:moveTo>
                <a:lnTo>
                  <a:pt x="2356240" y="2170981"/>
                </a:lnTo>
                <a:lnTo>
                  <a:pt x="2356240" y="2521528"/>
                </a:lnTo>
                <a:lnTo>
                  <a:pt x="2692609" y="2521528"/>
                </a:lnTo>
                <a:close/>
                <a:moveTo>
                  <a:pt x="2692609" y="1805854"/>
                </a:moveTo>
                <a:lnTo>
                  <a:pt x="2356240" y="1805854"/>
                </a:lnTo>
                <a:lnTo>
                  <a:pt x="2356240" y="2156401"/>
                </a:lnTo>
                <a:lnTo>
                  <a:pt x="2692609" y="2156401"/>
                </a:lnTo>
                <a:close/>
                <a:moveTo>
                  <a:pt x="2692609" y="1440727"/>
                </a:moveTo>
                <a:lnTo>
                  <a:pt x="2356240" y="1440727"/>
                </a:lnTo>
                <a:lnTo>
                  <a:pt x="2356240" y="1791274"/>
                </a:lnTo>
                <a:lnTo>
                  <a:pt x="2692609" y="1791274"/>
                </a:lnTo>
                <a:close/>
                <a:moveTo>
                  <a:pt x="2692609" y="1075598"/>
                </a:moveTo>
                <a:lnTo>
                  <a:pt x="2356240" y="1075598"/>
                </a:lnTo>
                <a:lnTo>
                  <a:pt x="2356240" y="1426147"/>
                </a:lnTo>
                <a:lnTo>
                  <a:pt x="2692609" y="1426147"/>
                </a:lnTo>
                <a:close/>
                <a:moveTo>
                  <a:pt x="2692609" y="710474"/>
                </a:moveTo>
                <a:lnTo>
                  <a:pt x="2356240" y="710474"/>
                </a:lnTo>
                <a:lnTo>
                  <a:pt x="2356240" y="1061017"/>
                </a:lnTo>
                <a:lnTo>
                  <a:pt x="2692609" y="1061017"/>
                </a:lnTo>
                <a:close/>
                <a:moveTo>
                  <a:pt x="2692610" y="345347"/>
                </a:moveTo>
                <a:lnTo>
                  <a:pt x="2356240" y="345347"/>
                </a:lnTo>
                <a:lnTo>
                  <a:pt x="2356240" y="695893"/>
                </a:lnTo>
                <a:lnTo>
                  <a:pt x="2692609" y="695894"/>
                </a:lnTo>
                <a:close/>
                <a:moveTo>
                  <a:pt x="3044198" y="12004284"/>
                </a:moveTo>
                <a:lnTo>
                  <a:pt x="2707828" y="12004284"/>
                </a:lnTo>
                <a:lnTo>
                  <a:pt x="2707828" y="12354830"/>
                </a:lnTo>
                <a:lnTo>
                  <a:pt x="3044198" y="12354830"/>
                </a:lnTo>
                <a:close/>
                <a:moveTo>
                  <a:pt x="3044198" y="11639156"/>
                </a:moveTo>
                <a:lnTo>
                  <a:pt x="2707828" y="11639156"/>
                </a:lnTo>
                <a:lnTo>
                  <a:pt x="2707828" y="11989703"/>
                </a:lnTo>
                <a:lnTo>
                  <a:pt x="3044198" y="11989703"/>
                </a:lnTo>
                <a:close/>
                <a:moveTo>
                  <a:pt x="3044198" y="11274028"/>
                </a:moveTo>
                <a:lnTo>
                  <a:pt x="2707828" y="11274028"/>
                </a:lnTo>
                <a:lnTo>
                  <a:pt x="2707828" y="11624575"/>
                </a:lnTo>
                <a:lnTo>
                  <a:pt x="3044198" y="11624575"/>
                </a:lnTo>
                <a:close/>
                <a:moveTo>
                  <a:pt x="3044198" y="10908900"/>
                </a:moveTo>
                <a:lnTo>
                  <a:pt x="2707828" y="10908900"/>
                </a:lnTo>
                <a:lnTo>
                  <a:pt x="2707828" y="11259448"/>
                </a:lnTo>
                <a:lnTo>
                  <a:pt x="3044198" y="11259448"/>
                </a:lnTo>
                <a:close/>
                <a:moveTo>
                  <a:pt x="3044198" y="10543773"/>
                </a:moveTo>
                <a:lnTo>
                  <a:pt x="2707828" y="10543773"/>
                </a:lnTo>
                <a:lnTo>
                  <a:pt x="2707828" y="10894320"/>
                </a:lnTo>
                <a:lnTo>
                  <a:pt x="3044198" y="10894320"/>
                </a:lnTo>
                <a:close/>
                <a:moveTo>
                  <a:pt x="3044198" y="10178645"/>
                </a:moveTo>
                <a:lnTo>
                  <a:pt x="2707828" y="10178645"/>
                </a:lnTo>
                <a:lnTo>
                  <a:pt x="2707828" y="10529192"/>
                </a:lnTo>
                <a:lnTo>
                  <a:pt x="3044198" y="10529192"/>
                </a:lnTo>
                <a:close/>
                <a:moveTo>
                  <a:pt x="3044198" y="9813518"/>
                </a:moveTo>
                <a:lnTo>
                  <a:pt x="2707828" y="9813518"/>
                </a:lnTo>
                <a:lnTo>
                  <a:pt x="2707828" y="10164065"/>
                </a:lnTo>
                <a:lnTo>
                  <a:pt x="3044198" y="10164065"/>
                </a:lnTo>
                <a:close/>
                <a:moveTo>
                  <a:pt x="3044198" y="9448390"/>
                </a:moveTo>
                <a:lnTo>
                  <a:pt x="2707828" y="9448390"/>
                </a:lnTo>
                <a:lnTo>
                  <a:pt x="2707828" y="9798938"/>
                </a:lnTo>
                <a:lnTo>
                  <a:pt x="3044198" y="9798938"/>
                </a:lnTo>
                <a:close/>
                <a:moveTo>
                  <a:pt x="3044198" y="9083262"/>
                </a:moveTo>
                <a:lnTo>
                  <a:pt x="2707828" y="9083262"/>
                </a:lnTo>
                <a:lnTo>
                  <a:pt x="2707828" y="9433810"/>
                </a:lnTo>
                <a:lnTo>
                  <a:pt x="3044198" y="9433810"/>
                </a:lnTo>
                <a:close/>
                <a:moveTo>
                  <a:pt x="3044198" y="8718135"/>
                </a:moveTo>
                <a:lnTo>
                  <a:pt x="2707828" y="8718135"/>
                </a:lnTo>
                <a:lnTo>
                  <a:pt x="2707828" y="9068682"/>
                </a:lnTo>
                <a:lnTo>
                  <a:pt x="3044198" y="9068682"/>
                </a:lnTo>
                <a:close/>
                <a:moveTo>
                  <a:pt x="3044198" y="8353008"/>
                </a:moveTo>
                <a:lnTo>
                  <a:pt x="2707828" y="8353008"/>
                </a:lnTo>
                <a:lnTo>
                  <a:pt x="2707828" y="8703555"/>
                </a:lnTo>
                <a:lnTo>
                  <a:pt x="3044198" y="8703555"/>
                </a:lnTo>
                <a:close/>
                <a:moveTo>
                  <a:pt x="3044198" y="7987881"/>
                </a:moveTo>
                <a:lnTo>
                  <a:pt x="2707828" y="7987881"/>
                </a:lnTo>
                <a:lnTo>
                  <a:pt x="2707828" y="8338428"/>
                </a:lnTo>
                <a:lnTo>
                  <a:pt x="3044198" y="8338428"/>
                </a:lnTo>
                <a:close/>
                <a:moveTo>
                  <a:pt x="3044198" y="7622754"/>
                </a:moveTo>
                <a:lnTo>
                  <a:pt x="2707828" y="7622754"/>
                </a:lnTo>
                <a:lnTo>
                  <a:pt x="2707828" y="7973301"/>
                </a:lnTo>
                <a:lnTo>
                  <a:pt x="3044198" y="7973301"/>
                </a:lnTo>
                <a:close/>
                <a:moveTo>
                  <a:pt x="3044198" y="7257625"/>
                </a:moveTo>
                <a:lnTo>
                  <a:pt x="2707828" y="7257625"/>
                </a:lnTo>
                <a:lnTo>
                  <a:pt x="2707828" y="7608174"/>
                </a:lnTo>
                <a:lnTo>
                  <a:pt x="3044198" y="7608174"/>
                </a:lnTo>
                <a:close/>
                <a:moveTo>
                  <a:pt x="3044198" y="6892501"/>
                </a:moveTo>
                <a:lnTo>
                  <a:pt x="2707828" y="6892501"/>
                </a:lnTo>
                <a:lnTo>
                  <a:pt x="2707828" y="7243044"/>
                </a:lnTo>
                <a:lnTo>
                  <a:pt x="3044198" y="7243044"/>
                </a:lnTo>
                <a:close/>
                <a:moveTo>
                  <a:pt x="3044199" y="6527374"/>
                </a:moveTo>
                <a:lnTo>
                  <a:pt x="2707829" y="6527374"/>
                </a:lnTo>
                <a:lnTo>
                  <a:pt x="2707828" y="6877921"/>
                </a:lnTo>
                <a:lnTo>
                  <a:pt x="3044198" y="6877921"/>
                </a:lnTo>
                <a:close/>
                <a:moveTo>
                  <a:pt x="3044199" y="6187384"/>
                </a:moveTo>
                <a:lnTo>
                  <a:pt x="2707829" y="6187384"/>
                </a:lnTo>
                <a:lnTo>
                  <a:pt x="2707829" y="6357302"/>
                </a:lnTo>
                <a:lnTo>
                  <a:pt x="2707829" y="6512794"/>
                </a:lnTo>
                <a:lnTo>
                  <a:pt x="3044199" y="6512794"/>
                </a:lnTo>
                <a:lnTo>
                  <a:pt x="3044199" y="6357302"/>
                </a:lnTo>
                <a:close/>
                <a:moveTo>
                  <a:pt x="3044199" y="5822257"/>
                </a:moveTo>
                <a:lnTo>
                  <a:pt x="2707829" y="5822257"/>
                </a:lnTo>
                <a:lnTo>
                  <a:pt x="2707829" y="6172803"/>
                </a:lnTo>
                <a:lnTo>
                  <a:pt x="3044199" y="6172803"/>
                </a:lnTo>
                <a:close/>
                <a:moveTo>
                  <a:pt x="3044199" y="5457129"/>
                </a:moveTo>
                <a:lnTo>
                  <a:pt x="2707829" y="5457129"/>
                </a:lnTo>
                <a:lnTo>
                  <a:pt x="2707829" y="5807676"/>
                </a:lnTo>
                <a:lnTo>
                  <a:pt x="3044199" y="5807676"/>
                </a:lnTo>
                <a:close/>
                <a:moveTo>
                  <a:pt x="3044199" y="5092001"/>
                </a:moveTo>
                <a:lnTo>
                  <a:pt x="2707829" y="5092001"/>
                </a:lnTo>
                <a:lnTo>
                  <a:pt x="2707829" y="5442548"/>
                </a:lnTo>
                <a:lnTo>
                  <a:pt x="3044199" y="5442548"/>
                </a:lnTo>
                <a:close/>
                <a:moveTo>
                  <a:pt x="3044199" y="4726873"/>
                </a:moveTo>
                <a:lnTo>
                  <a:pt x="2707829" y="4726873"/>
                </a:lnTo>
                <a:lnTo>
                  <a:pt x="2707829" y="5077421"/>
                </a:lnTo>
                <a:lnTo>
                  <a:pt x="3044199" y="5077421"/>
                </a:lnTo>
                <a:close/>
                <a:moveTo>
                  <a:pt x="3044199" y="4361746"/>
                </a:moveTo>
                <a:lnTo>
                  <a:pt x="2707829" y="4361746"/>
                </a:lnTo>
                <a:lnTo>
                  <a:pt x="2707829" y="4712293"/>
                </a:lnTo>
                <a:lnTo>
                  <a:pt x="3044199" y="4712293"/>
                </a:lnTo>
                <a:close/>
                <a:moveTo>
                  <a:pt x="3044199" y="3996618"/>
                </a:moveTo>
                <a:lnTo>
                  <a:pt x="2707829" y="3996618"/>
                </a:lnTo>
                <a:lnTo>
                  <a:pt x="2707829" y="4347165"/>
                </a:lnTo>
                <a:lnTo>
                  <a:pt x="3044199" y="4347165"/>
                </a:lnTo>
                <a:close/>
                <a:moveTo>
                  <a:pt x="3044199" y="3631491"/>
                </a:moveTo>
                <a:lnTo>
                  <a:pt x="2707829" y="3631491"/>
                </a:lnTo>
                <a:lnTo>
                  <a:pt x="2707829" y="3982038"/>
                </a:lnTo>
                <a:lnTo>
                  <a:pt x="3044199" y="3982038"/>
                </a:lnTo>
                <a:close/>
                <a:moveTo>
                  <a:pt x="3044199" y="3266363"/>
                </a:moveTo>
                <a:lnTo>
                  <a:pt x="2707829" y="3266363"/>
                </a:lnTo>
                <a:lnTo>
                  <a:pt x="2707829" y="3616911"/>
                </a:lnTo>
                <a:lnTo>
                  <a:pt x="3044199" y="3616911"/>
                </a:lnTo>
                <a:close/>
                <a:moveTo>
                  <a:pt x="3044199" y="2901235"/>
                </a:moveTo>
                <a:lnTo>
                  <a:pt x="2707829" y="2901235"/>
                </a:lnTo>
                <a:lnTo>
                  <a:pt x="2707829" y="3251783"/>
                </a:lnTo>
                <a:lnTo>
                  <a:pt x="3044199" y="3251783"/>
                </a:lnTo>
                <a:close/>
                <a:moveTo>
                  <a:pt x="3044199" y="2536108"/>
                </a:moveTo>
                <a:lnTo>
                  <a:pt x="2707829" y="2536108"/>
                </a:lnTo>
                <a:lnTo>
                  <a:pt x="2707829" y="2886655"/>
                </a:lnTo>
                <a:lnTo>
                  <a:pt x="3044199" y="2886655"/>
                </a:lnTo>
                <a:close/>
                <a:moveTo>
                  <a:pt x="3044199" y="2170981"/>
                </a:moveTo>
                <a:lnTo>
                  <a:pt x="2707829" y="2170981"/>
                </a:lnTo>
                <a:lnTo>
                  <a:pt x="2707829" y="2521528"/>
                </a:lnTo>
                <a:lnTo>
                  <a:pt x="3044199" y="2521528"/>
                </a:lnTo>
                <a:close/>
                <a:moveTo>
                  <a:pt x="3044199" y="1805854"/>
                </a:moveTo>
                <a:lnTo>
                  <a:pt x="2707829" y="1805854"/>
                </a:lnTo>
                <a:lnTo>
                  <a:pt x="2707829" y="2156401"/>
                </a:lnTo>
                <a:lnTo>
                  <a:pt x="3044199" y="2156401"/>
                </a:lnTo>
                <a:close/>
                <a:moveTo>
                  <a:pt x="3044199" y="1440727"/>
                </a:moveTo>
                <a:lnTo>
                  <a:pt x="2707829" y="1440727"/>
                </a:lnTo>
                <a:lnTo>
                  <a:pt x="2707829" y="1791274"/>
                </a:lnTo>
                <a:lnTo>
                  <a:pt x="3044199" y="1791274"/>
                </a:lnTo>
                <a:close/>
                <a:moveTo>
                  <a:pt x="3044199" y="1075598"/>
                </a:moveTo>
                <a:lnTo>
                  <a:pt x="2707829" y="1075598"/>
                </a:lnTo>
                <a:lnTo>
                  <a:pt x="2707829" y="1426147"/>
                </a:lnTo>
                <a:lnTo>
                  <a:pt x="3044199" y="1426147"/>
                </a:lnTo>
                <a:close/>
                <a:moveTo>
                  <a:pt x="3044199" y="710474"/>
                </a:moveTo>
                <a:lnTo>
                  <a:pt x="2707829" y="710474"/>
                </a:lnTo>
                <a:lnTo>
                  <a:pt x="2707829" y="1061017"/>
                </a:lnTo>
                <a:lnTo>
                  <a:pt x="3044199" y="1061017"/>
                </a:lnTo>
                <a:close/>
                <a:moveTo>
                  <a:pt x="3044200" y="345347"/>
                </a:moveTo>
                <a:lnTo>
                  <a:pt x="2707830" y="345347"/>
                </a:lnTo>
                <a:lnTo>
                  <a:pt x="2707829" y="695894"/>
                </a:lnTo>
                <a:lnTo>
                  <a:pt x="3044199" y="695894"/>
                </a:lnTo>
                <a:close/>
                <a:moveTo>
                  <a:pt x="3395788" y="12004284"/>
                </a:moveTo>
                <a:lnTo>
                  <a:pt x="3059418" y="12004284"/>
                </a:lnTo>
                <a:lnTo>
                  <a:pt x="3059418" y="12354830"/>
                </a:lnTo>
                <a:lnTo>
                  <a:pt x="3395788" y="12354830"/>
                </a:lnTo>
                <a:close/>
                <a:moveTo>
                  <a:pt x="3395788" y="11639156"/>
                </a:moveTo>
                <a:lnTo>
                  <a:pt x="3059418" y="11639156"/>
                </a:lnTo>
                <a:lnTo>
                  <a:pt x="3059418" y="11989703"/>
                </a:lnTo>
                <a:lnTo>
                  <a:pt x="3395788" y="11989703"/>
                </a:lnTo>
                <a:close/>
                <a:moveTo>
                  <a:pt x="3395789" y="11274028"/>
                </a:moveTo>
                <a:lnTo>
                  <a:pt x="3059418" y="11274028"/>
                </a:lnTo>
                <a:lnTo>
                  <a:pt x="3059418" y="11624575"/>
                </a:lnTo>
                <a:lnTo>
                  <a:pt x="3395788" y="11624575"/>
                </a:lnTo>
                <a:close/>
                <a:moveTo>
                  <a:pt x="3395789" y="10908900"/>
                </a:moveTo>
                <a:lnTo>
                  <a:pt x="3059418" y="10908900"/>
                </a:lnTo>
                <a:lnTo>
                  <a:pt x="3059418" y="11259448"/>
                </a:lnTo>
                <a:lnTo>
                  <a:pt x="3395789" y="11259448"/>
                </a:lnTo>
                <a:close/>
                <a:moveTo>
                  <a:pt x="3395789" y="10543773"/>
                </a:moveTo>
                <a:lnTo>
                  <a:pt x="3059418" y="10543773"/>
                </a:lnTo>
                <a:lnTo>
                  <a:pt x="3059418" y="10894320"/>
                </a:lnTo>
                <a:lnTo>
                  <a:pt x="3395789" y="10894320"/>
                </a:lnTo>
                <a:close/>
                <a:moveTo>
                  <a:pt x="3395789" y="10178645"/>
                </a:moveTo>
                <a:lnTo>
                  <a:pt x="3059418" y="10178645"/>
                </a:lnTo>
                <a:lnTo>
                  <a:pt x="3059418" y="10529192"/>
                </a:lnTo>
                <a:lnTo>
                  <a:pt x="3395789" y="10529192"/>
                </a:lnTo>
                <a:close/>
                <a:moveTo>
                  <a:pt x="3395789" y="9813518"/>
                </a:moveTo>
                <a:lnTo>
                  <a:pt x="3059418" y="9813518"/>
                </a:lnTo>
                <a:lnTo>
                  <a:pt x="3059418" y="10164065"/>
                </a:lnTo>
                <a:lnTo>
                  <a:pt x="3395789" y="10164065"/>
                </a:lnTo>
                <a:close/>
                <a:moveTo>
                  <a:pt x="3395789" y="9448390"/>
                </a:moveTo>
                <a:lnTo>
                  <a:pt x="3059418" y="9448390"/>
                </a:lnTo>
                <a:lnTo>
                  <a:pt x="3059418" y="9798938"/>
                </a:lnTo>
                <a:lnTo>
                  <a:pt x="3395789" y="9798938"/>
                </a:lnTo>
                <a:close/>
                <a:moveTo>
                  <a:pt x="3395789" y="9083262"/>
                </a:moveTo>
                <a:lnTo>
                  <a:pt x="3059418" y="9083262"/>
                </a:lnTo>
                <a:lnTo>
                  <a:pt x="3059418" y="9433810"/>
                </a:lnTo>
                <a:lnTo>
                  <a:pt x="3395789" y="9433810"/>
                </a:lnTo>
                <a:close/>
                <a:moveTo>
                  <a:pt x="3395789" y="8718135"/>
                </a:moveTo>
                <a:lnTo>
                  <a:pt x="3059418" y="8718135"/>
                </a:lnTo>
                <a:lnTo>
                  <a:pt x="3059418" y="9068682"/>
                </a:lnTo>
                <a:lnTo>
                  <a:pt x="3395789" y="9068682"/>
                </a:lnTo>
                <a:close/>
                <a:moveTo>
                  <a:pt x="3395789" y="8353008"/>
                </a:moveTo>
                <a:lnTo>
                  <a:pt x="3059418" y="8353008"/>
                </a:lnTo>
                <a:lnTo>
                  <a:pt x="3059418" y="8703555"/>
                </a:lnTo>
                <a:lnTo>
                  <a:pt x="3395789" y="8703555"/>
                </a:lnTo>
                <a:close/>
                <a:moveTo>
                  <a:pt x="3395789" y="7987881"/>
                </a:moveTo>
                <a:lnTo>
                  <a:pt x="3059418" y="7987881"/>
                </a:lnTo>
                <a:lnTo>
                  <a:pt x="3059418" y="8338428"/>
                </a:lnTo>
                <a:lnTo>
                  <a:pt x="3395789" y="8338428"/>
                </a:lnTo>
                <a:close/>
                <a:moveTo>
                  <a:pt x="3395789" y="7622754"/>
                </a:moveTo>
                <a:lnTo>
                  <a:pt x="3059418" y="7622754"/>
                </a:lnTo>
                <a:lnTo>
                  <a:pt x="3059418" y="7973301"/>
                </a:lnTo>
                <a:lnTo>
                  <a:pt x="3395789" y="7973301"/>
                </a:lnTo>
                <a:close/>
                <a:moveTo>
                  <a:pt x="3395789" y="7257625"/>
                </a:moveTo>
                <a:lnTo>
                  <a:pt x="3059418" y="7257625"/>
                </a:lnTo>
                <a:lnTo>
                  <a:pt x="3059418" y="7608174"/>
                </a:lnTo>
                <a:lnTo>
                  <a:pt x="3395789" y="7608174"/>
                </a:lnTo>
                <a:close/>
                <a:moveTo>
                  <a:pt x="3395789" y="6892501"/>
                </a:moveTo>
                <a:lnTo>
                  <a:pt x="3059418" y="6892501"/>
                </a:lnTo>
                <a:lnTo>
                  <a:pt x="3059418" y="7243044"/>
                </a:lnTo>
                <a:lnTo>
                  <a:pt x="3395789" y="7243044"/>
                </a:lnTo>
                <a:close/>
                <a:moveTo>
                  <a:pt x="3395789" y="6527374"/>
                </a:moveTo>
                <a:lnTo>
                  <a:pt x="3059419" y="6527374"/>
                </a:lnTo>
                <a:lnTo>
                  <a:pt x="3059418" y="6877921"/>
                </a:lnTo>
                <a:lnTo>
                  <a:pt x="3395789" y="6877921"/>
                </a:lnTo>
                <a:close/>
                <a:moveTo>
                  <a:pt x="3395789" y="6187384"/>
                </a:moveTo>
                <a:lnTo>
                  <a:pt x="3059419" y="6187384"/>
                </a:lnTo>
                <a:lnTo>
                  <a:pt x="3059419" y="6357302"/>
                </a:lnTo>
                <a:lnTo>
                  <a:pt x="3059419" y="6512794"/>
                </a:lnTo>
                <a:lnTo>
                  <a:pt x="3395789" y="6512794"/>
                </a:lnTo>
                <a:lnTo>
                  <a:pt x="3395789" y="6357302"/>
                </a:lnTo>
                <a:close/>
                <a:moveTo>
                  <a:pt x="3395789" y="5822257"/>
                </a:moveTo>
                <a:lnTo>
                  <a:pt x="3059419" y="5822257"/>
                </a:lnTo>
                <a:lnTo>
                  <a:pt x="3059419" y="6172803"/>
                </a:lnTo>
                <a:lnTo>
                  <a:pt x="3395789" y="6172803"/>
                </a:lnTo>
                <a:close/>
                <a:moveTo>
                  <a:pt x="3395789" y="5457129"/>
                </a:moveTo>
                <a:lnTo>
                  <a:pt x="3059419" y="5457129"/>
                </a:lnTo>
                <a:lnTo>
                  <a:pt x="3059419" y="5807676"/>
                </a:lnTo>
                <a:lnTo>
                  <a:pt x="3395789" y="5807676"/>
                </a:lnTo>
                <a:close/>
                <a:moveTo>
                  <a:pt x="3395790" y="5092001"/>
                </a:moveTo>
                <a:lnTo>
                  <a:pt x="3059419" y="5092001"/>
                </a:lnTo>
                <a:lnTo>
                  <a:pt x="3059419" y="5442548"/>
                </a:lnTo>
                <a:lnTo>
                  <a:pt x="3395789" y="5442548"/>
                </a:lnTo>
                <a:close/>
                <a:moveTo>
                  <a:pt x="3395790" y="4726873"/>
                </a:moveTo>
                <a:lnTo>
                  <a:pt x="3059419" y="4726873"/>
                </a:lnTo>
                <a:lnTo>
                  <a:pt x="3059419" y="5077421"/>
                </a:lnTo>
                <a:lnTo>
                  <a:pt x="3395790" y="5077421"/>
                </a:lnTo>
                <a:close/>
                <a:moveTo>
                  <a:pt x="3395790" y="4361746"/>
                </a:moveTo>
                <a:lnTo>
                  <a:pt x="3059419" y="4361746"/>
                </a:lnTo>
                <a:lnTo>
                  <a:pt x="3059419" y="4712293"/>
                </a:lnTo>
                <a:lnTo>
                  <a:pt x="3395790" y="4712293"/>
                </a:lnTo>
                <a:close/>
                <a:moveTo>
                  <a:pt x="3395790" y="3996618"/>
                </a:moveTo>
                <a:lnTo>
                  <a:pt x="3059419" y="3996618"/>
                </a:lnTo>
                <a:lnTo>
                  <a:pt x="3059419" y="4347165"/>
                </a:lnTo>
                <a:lnTo>
                  <a:pt x="3395790" y="4347165"/>
                </a:lnTo>
                <a:close/>
                <a:moveTo>
                  <a:pt x="3395790" y="3631491"/>
                </a:moveTo>
                <a:lnTo>
                  <a:pt x="3059419" y="3631491"/>
                </a:lnTo>
                <a:lnTo>
                  <a:pt x="3059419" y="3982038"/>
                </a:lnTo>
                <a:lnTo>
                  <a:pt x="3395790" y="3982038"/>
                </a:lnTo>
                <a:close/>
                <a:moveTo>
                  <a:pt x="3395790" y="3266363"/>
                </a:moveTo>
                <a:lnTo>
                  <a:pt x="3059419" y="3266363"/>
                </a:lnTo>
                <a:lnTo>
                  <a:pt x="3059419" y="3616911"/>
                </a:lnTo>
                <a:lnTo>
                  <a:pt x="3395790" y="3616911"/>
                </a:lnTo>
                <a:close/>
                <a:moveTo>
                  <a:pt x="3395790" y="2901235"/>
                </a:moveTo>
                <a:lnTo>
                  <a:pt x="3059419" y="2901235"/>
                </a:lnTo>
                <a:lnTo>
                  <a:pt x="3059419" y="3251783"/>
                </a:lnTo>
                <a:lnTo>
                  <a:pt x="3395790" y="3251783"/>
                </a:lnTo>
                <a:close/>
                <a:moveTo>
                  <a:pt x="3395790" y="2536108"/>
                </a:moveTo>
                <a:lnTo>
                  <a:pt x="3059419" y="2536108"/>
                </a:lnTo>
                <a:lnTo>
                  <a:pt x="3059419" y="2886655"/>
                </a:lnTo>
                <a:lnTo>
                  <a:pt x="3395790" y="2886655"/>
                </a:lnTo>
                <a:close/>
                <a:moveTo>
                  <a:pt x="3395790" y="2170981"/>
                </a:moveTo>
                <a:lnTo>
                  <a:pt x="3059419" y="2170981"/>
                </a:lnTo>
                <a:lnTo>
                  <a:pt x="3059419" y="2521528"/>
                </a:lnTo>
                <a:lnTo>
                  <a:pt x="3395790" y="2521528"/>
                </a:lnTo>
                <a:close/>
                <a:moveTo>
                  <a:pt x="3395790" y="1805854"/>
                </a:moveTo>
                <a:lnTo>
                  <a:pt x="3059419" y="1805854"/>
                </a:lnTo>
                <a:lnTo>
                  <a:pt x="3059419" y="2156401"/>
                </a:lnTo>
                <a:lnTo>
                  <a:pt x="3395790" y="2156401"/>
                </a:lnTo>
                <a:close/>
                <a:moveTo>
                  <a:pt x="3395790" y="1440727"/>
                </a:moveTo>
                <a:lnTo>
                  <a:pt x="3059419" y="1440727"/>
                </a:lnTo>
                <a:lnTo>
                  <a:pt x="3059419" y="1791274"/>
                </a:lnTo>
                <a:lnTo>
                  <a:pt x="3395790" y="1791274"/>
                </a:lnTo>
                <a:close/>
                <a:moveTo>
                  <a:pt x="3395790" y="1075598"/>
                </a:moveTo>
                <a:lnTo>
                  <a:pt x="3059419" y="1075598"/>
                </a:lnTo>
                <a:lnTo>
                  <a:pt x="3059419" y="1426147"/>
                </a:lnTo>
                <a:lnTo>
                  <a:pt x="3395790" y="1426147"/>
                </a:lnTo>
                <a:close/>
                <a:moveTo>
                  <a:pt x="3395790" y="710474"/>
                </a:moveTo>
                <a:lnTo>
                  <a:pt x="3059419" y="710474"/>
                </a:lnTo>
                <a:lnTo>
                  <a:pt x="3059419" y="1061017"/>
                </a:lnTo>
                <a:lnTo>
                  <a:pt x="3395790" y="1061017"/>
                </a:lnTo>
                <a:close/>
                <a:moveTo>
                  <a:pt x="3395790" y="345347"/>
                </a:moveTo>
                <a:lnTo>
                  <a:pt x="3059420" y="345347"/>
                </a:lnTo>
                <a:lnTo>
                  <a:pt x="3059419" y="695894"/>
                </a:lnTo>
                <a:lnTo>
                  <a:pt x="3395790" y="695894"/>
                </a:lnTo>
                <a:close/>
                <a:moveTo>
                  <a:pt x="3765030" y="12004282"/>
                </a:moveTo>
                <a:lnTo>
                  <a:pt x="3586162" y="12004282"/>
                </a:lnTo>
                <a:lnTo>
                  <a:pt x="3586162" y="12004284"/>
                </a:lnTo>
                <a:lnTo>
                  <a:pt x="3411008" y="12004284"/>
                </a:lnTo>
                <a:lnTo>
                  <a:pt x="3411008" y="12354830"/>
                </a:lnTo>
                <a:lnTo>
                  <a:pt x="3533554" y="12354830"/>
                </a:lnTo>
                <a:lnTo>
                  <a:pt x="3586162" y="12354830"/>
                </a:lnTo>
                <a:lnTo>
                  <a:pt x="3765030" y="12354830"/>
                </a:lnTo>
                <a:close/>
                <a:moveTo>
                  <a:pt x="3765030" y="11639155"/>
                </a:moveTo>
                <a:lnTo>
                  <a:pt x="3586162" y="11639155"/>
                </a:lnTo>
                <a:lnTo>
                  <a:pt x="3586162" y="11639156"/>
                </a:lnTo>
                <a:lnTo>
                  <a:pt x="3411008" y="11639156"/>
                </a:lnTo>
                <a:lnTo>
                  <a:pt x="3411008" y="11989703"/>
                </a:lnTo>
                <a:lnTo>
                  <a:pt x="3533554" y="11989703"/>
                </a:lnTo>
                <a:lnTo>
                  <a:pt x="3586162" y="11989703"/>
                </a:lnTo>
                <a:lnTo>
                  <a:pt x="3765030" y="11989703"/>
                </a:lnTo>
                <a:close/>
                <a:moveTo>
                  <a:pt x="3765030" y="11274028"/>
                </a:moveTo>
                <a:lnTo>
                  <a:pt x="3586162" y="11274028"/>
                </a:lnTo>
                <a:lnTo>
                  <a:pt x="3533554" y="11274028"/>
                </a:lnTo>
                <a:lnTo>
                  <a:pt x="3411009" y="11274028"/>
                </a:lnTo>
                <a:lnTo>
                  <a:pt x="3411008" y="11624575"/>
                </a:lnTo>
                <a:lnTo>
                  <a:pt x="3533554" y="11624575"/>
                </a:lnTo>
                <a:lnTo>
                  <a:pt x="3586162" y="11624575"/>
                </a:lnTo>
                <a:lnTo>
                  <a:pt x="3765030" y="11624575"/>
                </a:lnTo>
                <a:close/>
                <a:moveTo>
                  <a:pt x="3765030" y="10908900"/>
                </a:moveTo>
                <a:lnTo>
                  <a:pt x="3586162" y="10908900"/>
                </a:lnTo>
                <a:lnTo>
                  <a:pt x="3533554" y="10908900"/>
                </a:lnTo>
                <a:lnTo>
                  <a:pt x="3411009" y="10908900"/>
                </a:lnTo>
                <a:lnTo>
                  <a:pt x="3411009" y="11259448"/>
                </a:lnTo>
                <a:lnTo>
                  <a:pt x="3533554" y="11259448"/>
                </a:lnTo>
                <a:lnTo>
                  <a:pt x="3586162" y="11259448"/>
                </a:lnTo>
                <a:lnTo>
                  <a:pt x="3765030" y="11259448"/>
                </a:lnTo>
                <a:close/>
                <a:moveTo>
                  <a:pt x="3765030" y="10543772"/>
                </a:moveTo>
                <a:lnTo>
                  <a:pt x="3586162" y="10543772"/>
                </a:lnTo>
                <a:lnTo>
                  <a:pt x="3586162" y="10543773"/>
                </a:lnTo>
                <a:lnTo>
                  <a:pt x="3411009" y="10543773"/>
                </a:lnTo>
                <a:lnTo>
                  <a:pt x="3411009" y="10894320"/>
                </a:lnTo>
                <a:lnTo>
                  <a:pt x="3533554" y="10894320"/>
                </a:lnTo>
                <a:lnTo>
                  <a:pt x="3586162" y="10894320"/>
                </a:lnTo>
                <a:lnTo>
                  <a:pt x="3765030" y="10894320"/>
                </a:lnTo>
                <a:close/>
                <a:moveTo>
                  <a:pt x="3765030" y="10178645"/>
                </a:moveTo>
                <a:lnTo>
                  <a:pt x="3586162" y="10178645"/>
                </a:lnTo>
                <a:lnTo>
                  <a:pt x="3533554" y="10178645"/>
                </a:lnTo>
                <a:lnTo>
                  <a:pt x="3411009" y="10178645"/>
                </a:lnTo>
                <a:lnTo>
                  <a:pt x="3411009" y="10529192"/>
                </a:lnTo>
                <a:lnTo>
                  <a:pt x="3533554" y="10529192"/>
                </a:lnTo>
                <a:lnTo>
                  <a:pt x="3586162" y="10529192"/>
                </a:lnTo>
                <a:lnTo>
                  <a:pt x="3765030" y="10529192"/>
                </a:lnTo>
                <a:close/>
                <a:moveTo>
                  <a:pt x="3765030" y="9813518"/>
                </a:moveTo>
                <a:lnTo>
                  <a:pt x="3586162" y="9813518"/>
                </a:lnTo>
                <a:lnTo>
                  <a:pt x="3533554" y="9813518"/>
                </a:lnTo>
                <a:lnTo>
                  <a:pt x="3411009" y="9813518"/>
                </a:lnTo>
                <a:lnTo>
                  <a:pt x="3411009" y="10164065"/>
                </a:lnTo>
                <a:lnTo>
                  <a:pt x="3533554" y="10164065"/>
                </a:lnTo>
                <a:lnTo>
                  <a:pt x="3586162" y="10164065"/>
                </a:lnTo>
                <a:lnTo>
                  <a:pt x="3765030" y="10164065"/>
                </a:lnTo>
                <a:close/>
                <a:moveTo>
                  <a:pt x="3765030" y="9448390"/>
                </a:moveTo>
                <a:lnTo>
                  <a:pt x="3586162" y="9448390"/>
                </a:lnTo>
                <a:lnTo>
                  <a:pt x="3533554" y="9448390"/>
                </a:lnTo>
                <a:lnTo>
                  <a:pt x="3411009" y="9448390"/>
                </a:lnTo>
                <a:lnTo>
                  <a:pt x="3411009" y="9798938"/>
                </a:lnTo>
                <a:lnTo>
                  <a:pt x="3533554" y="9798938"/>
                </a:lnTo>
                <a:lnTo>
                  <a:pt x="3586162" y="9798938"/>
                </a:lnTo>
                <a:lnTo>
                  <a:pt x="3765030" y="9798938"/>
                </a:lnTo>
                <a:close/>
                <a:moveTo>
                  <a:pt x="3765030" y="9083262"/>
                </a:moveTo>
                <a:lnTo>
                  <a:pt x="3586162" y="9083262"/>
                </a:lnTo>
                <a:lnTo>
                  <a:pt x="3533554" y="9083262"/>
                </a:lnTo>
                <a:lnTo>
                  <a:pt x="3411009" y="9083262"/>
                </a:lnTo>
                <a:lnTo>
                  <a:pt x="3411009" y="9433810"/>
                </a:lnTo>
                <a:lnTo>
                  <a:pt x="3533554" y="9433810"/>
                </a:lnTo>
                <a:lnTo>
                  <a:pt x="3586162" y="9433810"/>
                </a:lnTo>
                <a:lnTo>
                  <a:pt x="3765030" y="9433810"/>
                </a:lnTo>
                <a:close/>
                <a:moveTo>
                  <a:pt x="3765030" y="8718135"/>
                </a:moveTo>
                <a:lnTo>
                  <a:pt x="3586162" y="8718135"/>
                </a:lnTo>
                <a:lnTo>
                  <a:pt x="3533554" y="8718135"/>
                </a:lnTo>
                <a:lnTo>
                  <a:pt x="3411009" y="8718135"/>
                </a:lnTo>
                <a:lnTo>
                  <a:pt x="3411009" y="9068682"/>
                </a:lnTo>
                <a:lnTo>
                  <a:pt x="3533554" y="9068682"/>
                </a:lnTo>
                <a:lnTo>
                  <a:pt x="3586162" y="9068682"/>
                </a:lnTo>
                <a:lnTo>
                  <a:pt x="3765030" y="9068682"/>
                </a:lnTo>
                <a:close/>
                <a:moveTo>
                  <a:pt x="3765030" y="8353008"/>
                </a:moveTo>
                <a:lnTo>
                  <a:pt x="3586162" y="8353008"/>
                </a:lnTo>
                <a:lnTo>
                  <a:pt x="3533554" y="8353008"/>
                </a:lnTo>
                <a:lnTo>
                  <a:pt x="3411009" y="8353008"/>
                </a:lnTo>
                <a:lnTo>
                  <a:pt x="3411009" y="8703555"/>
                </a:lnTo>
                <a:lnTo>
                  <a:pt x="3533554" y="8703555"/>
                </a:lnTo>
                <a:lnTo>
                  <a:pt x="3586162" y="8703555"/>
                </a:lnTo>
                <a:lnTo>
                  <a:pt x="3765030" y="8703555"/>
                </a:lnTo>
                <a:close/>
                <a:moveTo>
                  <a:pt x="3765030" y="7987881"/>
                </a:moveTo>
                <a:lnTo>
                  <a:pt x="3586162" y="7987881"/>
                </a:lnTo>
                <a:lnTo>
                  <a:pt x="3533554" y="7987881"/>
                </a:lnTo>
                <a:lnTo>
                  <a:pt x="3411009" y="7987881"/>
                </a:lnTo>
                <a:lnTo>
                  <a:pt x="3411009" y="8338428"/>
                </a:lnTo>
                <a:lnTo>
                  <a:pt x="3533554" y="8338428"/>
                </a:lnTo>
                <a:lnTo>
                  <a:pt x="3586162" y="8338428"/>
                </a:lnTo>
                <a:lnTo>
                  <a:pt x="3765030" y="8338428"/>
                </a:lnTo>
                <a:close/>
                <a:moveTo>
                  <a:pt x="3765030" y="7622754"/>
                </a:moveTo>
                <a:lnTo>
                  <a:pt x="3586162" y="7622754"/>
                </a:lnTo>
                <a:lnTo>
                  <a:pt x="3533554" y="7622754"/>
                </a:lnTo>
                <a:lnTo>
                  <a:pt x="3411009" y="7622754"/>
                </a:lnTo>
                <a:lnTo>
                  <a:pt x="3411009" y="7973301"/>
                </a:lnTo>
                <a:lnTo>
                  <a:pt x="3533554" y="7973301"/>
                </a:lnTo>
                <a:lnTo>
                  <a:pt x="3586162" y="7973301"/>
                </a:lnTo>
                <a:lnTo>
                  <a:pt x="3765030" y="7973301"/>
                </a:lnTo>
                <a:close/>
                <a:moveTo>
                  <a:pt x="3765030" y="7257625"/>
                </a:moveTo>
                <a:lnTo>
                  <a:pt x="3586162" y="7257625"/>
                </a:lnTo>
                <a:lnTo>
                  <a:pt x="3533554" y="7257625"/>
                </a:lnTo>
                <a:lnTo>
                  <a:pt x="3411009" y="7257625"/>
                </a:lnTo>
                <a:lnTo>
                  <a:pt x="3411009" y="7608174"/>
                </a:lnTo>
                <a:lnTo>
                  <a:pt x="3533554" y="7608174"/>
                </a:lnTo>
                <a:lnTo>
                  <a:pt x="3586162" y="7608174"/>
                </a:lnTo>
                <a:lnTo>
                  <a:pt x="3765030" y="7608174"/>
                </a:lnTo>
                <a:close/>
                <a:moveTo>
                  <a:pt x="3765030" y="6892501"/>
                </a:moveTo>
                <a:lnTo>
                  <a:pt x="3586162" y="6892501"/>
                </a:lnTo>
                <a:lnTo>
                  <a:pt x="3411009" y="6892501"/>
                </a:lnTo>
                <a:lnTo>
                  <a:pt x="3411009" y="7243044"/>
                </a:lnTo>
                <a:lnTo>
                  <a:pt x="3533554" y="7243044"/>
                </a:lnTo>
                <a:lnTo>
                  <a:pt x="3586162" y="7243044"/>
                </a:lnTo>
                <a:lnTo>
                  <a:pt x="3765030" y="7243044"/>
                </a:lnTo>
                <a:close/>
                <a:moveTo>
                  <a:pt x="3765030" y="6527374"/>
                </a:moveTo>
                <a:lnTo>
                  <a:pt x="3586162" y="6527374"/>
                </a:lnTo>
                <a:lnTo>
                  <a:pt x="3533554" y="6527374"/>
                </a:lnTo>
                <a:lnTo>
                  <a:pt x="3411009" y="6527374"/>
                </a:lnTo>
                <a:lnTo>
                  <a:pt x="3411009" y="6877921"/>
                </a:lnTo>
                <a:lnTo>
                  <a:pt x="3533554" y="6877921"/>
                </a:lnTo>
                <a:lnTo>
                  <a:pt x="3533554" y="6877920"/>
                </a:lnTo>
                <a:lnTo>
                  <a:pt x="3765030" y="6877920"/>
                </a:lnTo>
                <a:close/>
                <a:moveTo>
                  <a:pt x="3765030" y="6187383"/>
                </a:moveTo>
                <a:lnTo>
                  <a:pt x="3586163" y="6187383"/>
                </a:lnTo>
                <a:lnTo>
                  <a:pt x="3586163" y="6187384"/>
                </a:lnTo>
                <a:lnTo>
                  <a:pt x="3411009" y="6187384"/>
                </a:lnTo>
                <a:lnTo>
                  <a:pt x="3411009" y="6357302"/>
                </a:lnTo>
                <a:lnTo>
                  <a:pt x="3411009" y="6512794"/>
                </a:lnTo>
                <a:lnTo>
                  <a:pt x="3586162" y="6512794"/>
                </a:lnTo>
                <a:lnTo>
                  <a:pt x="3765030" y="6512794"/>
                </a:lnTo>
                <a:close/>
                <a:moveTo>
                  <a:pt x="3765031" y="5822255"/>
                </a:moveTo>
                <a:lnTo>
                  <a:pt x="3586163" y="5822255"/>
                </a:lnTo>
                <a:lnTo>
                  <a:pt x="3586163" y="5822257"/>
                </a:lnTo>
                <a:lnTo>
                  <a:pt x="3411009" y="5822257"/>
                </a:lnTo>
                <a:lnTo>
                  <a:pt x="3411009" y="6172803"/>
                </a:lnTo>
                <a:lnTo>
                  <a:pt x="3533555" y="6172803"/>
                </a:lnTo>
                <a:lnTo>
                  <a:pt x="3586163" y="6172803"/>
                </a:lnTo>
                <a:lnTo>
                  <a:pt x="3765031" y="6172803"/>
                </a:lnTo>
                <a:close/>
                <a:moveTo>
                  <a:pt x="3765031" y="5457129"/>
                </a:moveTo>
                <a:lnTo>
                  <a:pt x="3586163" y="5457129"/>
                </a:lnTo>
                <a:lnTo>
                  <a:pt x="3586163" y="5457129"/>
                </a:lnTo>
                <a:lnTo>
                  <a:pt x="3411009" y="5457129"/>
                </a:lnTo>
                <a:lnTo>
                  <a:pt x="3411009" y="5807676"/>
                </a:lnTo>
                <a:lnTo>
                  <a:pt x="3533555" y="5807676"/>
                </a:lnTo>
                <a:lnTo>
                  <a:pt x="3586163" y="5807676"/>
                </a:lnTo>
                <a:lnTo>
                  <a:pt x="3765031" y="5807676"/>
                </a:lnTo>
                <a:close/>
                <a:moveTo>
                  <a:pt x="3765031" y="5092001"/>
                </a:moveTo>
                <a:lnTo>
                  <a:pt x="3586163" y="5092001"/>
                </a:lnTo>
                <a:lnTo>
                  <a:pt x="3533555" y="5092001"/>
                </a:lnTo>
                <a:lnTo>
                  <a:pt x="3411010" y="5092001"/>
                </a:lnTo>
                <a:lnTo>
                  <a:pt x="3411009" y="5442548"/>
                </a:lnTo>
                <a:lnTo>
                  <a:pt x="3533555" y="5442548"/>
                </a:lnTo>
                <a:lnTo>
                  <a:pt x="3586163" y="5442548"/>
                </a:lnTo>
                <a:lnTo>
                  <a:pt x="3765031" y="5442548"/>
                </a:lnTo>
                <a:close/>
                <a:moveTo>
                  <a:pt x="3765031" y="4726873"/>
                </a:moveTo>
                <a:lnTo>
                  <a:pt x="3586163" y="4726873"/>
                </a:lnTo>
                <a:lnTo>
                  <a:pt x="3533555" y="4726873"/>
                </a:lnTo>
                <a:lnTo>
                  <a:pt x="3411010" y="4726873"/>
                </a:lnTo>
                <a:lnTo>
                  <a:pt x="3411010" y="5077421"/>
                </a:lnTo>
                <a:lnTo>
                  <a:pt x="3533555" y="5077421"/>
                </a:lnTo>
                <a:lnTo>
                  <a:pt x="3586163" y="5077421"/>
                </a:lnTo>
                <a:lnTo>
                  <a:pt x="3765031" y="5077421"/>
                </a:lnTo>
                <a:close/>
                <a:moveTo>
                  <a:pt x="3765031" y="4361745"/>
                </a:moveTo>
                <a:lnTo>
                  <a:pt x="3586163" y="4361745"/>
                </a:lnTo>
                <a:lnTo>
                  <a:pt x="3586163" y="4361746"/>
                </a:lnTo>
                <a:lnTo>
                  <a:pt x="3411010" y="4361746"/>
                </a:lnTo>
                <a:lnTo>
                  <a:pt x="3411010" y="4712293"/>
                </a:lnTo>
                <a:lnTo>
                  <a:pt x="3533555" y="4712293"/>
                </a:lnTo>
                <a:lnTo>
                  <a:pt x="3586163" y="4712293"/>
                </a:lnTo>
                <a:lnTo>
                  <a:pt x="3765031" y="4712293"/>
                </a:lnTo>
                <a:close/>
                <a:moveTo>
                  <a:pt x="3765031" y="3996618"/>
                </a:moveTo>
                <a:lnTo>
                  <a:pt x="3586163" y="3996618"/>
                </a:lnTo>
                <a:lnTo>
                  <a:pt x="3533555" y="3996618"/>
                </a:lnTo>
                <a:lnTo>
                  <a:pt x="3411010" y="3996618"/>
                </a:lnTo>
                <a:lnTo>
                  <a:pt x="3411010" y="4347165"/>
                </a:lnTo>
                <a:lnTo>
                  <a:pt x="3533555" y="4347165"/>
                </a:lnTo>
                <a:lnTo>
                  <a:pt x="3586163" y="4347165"/>
                </a:lnTo>
                <a:lnTo>
                  <a:pt x="3765031" y="4347165"/>
                </a:lnTo>
                <a:close/>
                <a:moveTo>
                  <a:pt x="3765031" y="3631491"/>
                </a:moveTo>
                <a:lnTo>
                  <a:pt x="3586163" y="3631491"/>
                </a:lnTo>
                <a:lnTo>
                  <a:pt x="3533555" y="3631491"/>
                </a:lnTo>
                <a:lnTo>
                  <a:pt x="3411010" y="3631491"/>
                </a:lnTo>
                <a:lnTo>
                  <a:pt x="3411010" y="3982038"/>
                </a:lnTo>
                <a:lnTo>
                  <a:pt x="3533555" y="3982038"/>
                </a:lnTo>
                <a:lnTo>
                  <a:pt x="3586163" y="3982038"/>
                </a:lnTo>
                <a:lnTo>
                  <a:pt x="3765031" y="3982038"/>
                </a:lnTo>
                <a:close/>
                <a:moveTo>
                  <a:pt x="3765031" y="3266363"/>
                </a:moveTo>
                <a:lnTo>
                  <a:pt x="3586163" y="3266363"/>
                </a:lnTo>
                <a:lnTo>
                  <a:pt x="3533555" y="3266363"/>
                </a:lnTo>
                <a:lnTo>
                  <a:pt x="3411010" y="3266363"/>
                </a:lnTo>
                <a:lnTo>
                  <a:pt x="3411010" y="3616911"/>
                </a:lnTo>
                <a:lnTo>
                  <a:pt x="3533555" y="3616911"/>
                </a:lnTo>
                <a:lnTo>
                  <a:pt x="3586163" y="3616911"/>
                </a:lnTo>
                <a:lnTo>
                  <a:pt x="3765031" y="3616911"/>
                </a:lnTo>
                <a:close/>
                <a:moveTo>
                  <a:pt x="3765031" y="2901235"/>
                </a:moveTo>
                <a:lnTo>
                  <a:pt x="3586163" y="2901235"/>
                </a:lnTo>
                <a:lnTo>
                  <a:pt x="3533555" y="2901235"/>
                </a:lnTo>
                <a:lnTo>
                  <a:pt x="3411010" y="2901235"/>
                </a:lnTo>
                <a:lnTo>
                  <a:pt x="3411010" y="3251783"/>
                </a:lnTo>
                <a:lnTo>
                  <a:pt x="3533555" y="3251783"/>
                </a:lnTo>
                <a:lnTo>
                  <a:pt x="3586163" y="3251783"/>
                </a:lnTo>
                <a:lnTo>
                  <a:pt x="3765031" y="3251783"/>
                </a:lnTo>
                <a:close/>
                <a:moveTo>
                  <a:pt x="3765031" y="2536108"/>
                </a:moveTo>
                <a:lnTo>
                  <a:pt x="3586163" y="2536108"/>
                </a:lnTo>
                <a:lnTo>
                  <a:pt x="3533555" y="2536108"/>
                </a:lnTo>
                <a:lnTo>
                  <a:pt x="3411010" y="2536108"/>
                </a:lnTo>
                <a:lnTo>
                  <a:pt x="3411010" y="2886655"/>
                </a:lnTo>
                <a:lnTo>
                  <a:pt x="3533555" y="2886655"/>
                </a:lnTo>
                <a:lnTo>
                  <a:pt x="3586163" y="2886655"/>
                </a:lnTo>
                <a:lnTo>
                  <a:pt x="3765031" y="2886655"/>
                </a:lnTo>
                <a:close/>
                <a:moveTo>
                  <a:pt x="3765031" y="2170981"/>
                </a:moveTo>
                <a:lnTo>
                  <a:pt x="3586163" y="2170981"/>
                </a:lnTo>
                <a:lnTo>
                  <a:pt x="3533555" y="2170981"/>
                </a:lnTo>
                <a:lnTo>
                  <a:pt x="3411010" y="2170981"/>
                </a:lnTo>
                <a:lnTo>
                  <a:pt x="3411010" y="2521528"/>
                </a:lnTo>
                <a:lnTo>
                  <a:pt x="3533555" y="2521528"/>
                </a:lnTo>
                <a:lnTo>
                  <a:pt x="3586163" y="2521528"/>
                </a:lnTo>
                <a:lnTo>
                  <a:pt x="3765031" y="2521528"/>
                </a:lnTo>
                <a:close/>
                <a:moveTo>
                  <a:pt x="3765031" y="1805854"/>
                </a:moveTo>
                <a:lnTo>
                  <a:pt x="3586163" y="1805854"/>
                </a:lnTo>
                <a:lnTo>
                  <a:pt x="3533555" y="1805854"/>
                </a:lnTo>
                <a:lnTo>
                  <a:pt x="3411010" y="1805854"/>
                </a:lnTo>
                <a:lnTo>
                  <a:pt x="3411010" y="2156401"/>
                </a:lnTo>
                <a:lnTo>
                  <a:pt x="3533555" y="2156401"/>
                </a:lnTo>
                <a:lnTo>
                  <a:pt x="3586163" y="2156401"/>
                </a:lnTo>
                <a:lnTo>
                  <a:pt x="3765031" y="2156401"/>
                </a:lnTo>
                <a:close/>
                <a:moveTo>
                  <a:pt x="3765031" y="1440727"/>
                </a:moveTo>
                <a:lnTo>
                  <a:pt x="3586163" y="1440727"/>
                </a:lnTo>
                <a:lnTo>
                  <a:pt x="3533555" y="1440727"/>
                </a:lnTo>
                <a:lnTo>
                  <a:pt x="3411010" y="1440727"/>
                </a:lnTo>
                <a:lnTo>
                  <a:pt x="3411010" y="1791274"/>
                </a:lnTo>
                <a:lnTo>
                  <a:pt x="3533555" y="1791274"/>
                </a:lnTo>
                <a:lnTo>
                  <a:pt x="3586163" y="1791274"/>
                </a:lnTo>
                <a:lnTo>
                  <a:pt x="3765031" y="1791274"/>
                </a:lnTo>
                <a:close/>
                <a:moveTo>
                  <a:pt x="3765031" y="1075598"/>
                </a:moveTo>
                <a:lnTo>
                  <a:pt x="3586163" y="1075598"/>
                </a:lnTo>
                <a:lnTo>
                  <a:pt x="3533555" y="1075598"/>
                </a:lnTo>
                <a:lnTo>
                  <a:pt x="3411010" y="1075598"/>
                </a:lnTo>
                <a:lnTo>
                  <a:pt x="3411010" y="1426147"/>
                </a:lnTo>
                <a:lnTo>
                  <a:pt x="3533555" y="1426147"/>
                </a:lnTo>
                <a:lnTo>
                  <a:pt x="3586163" y="1426147"/>
                </a:lnTo>
                <a:lnTo>
                  <a:pt x="3765031" y="1426147"/>
                </a:lnTo>
                <a:close/>
                <a:moveTo>
                  <a:pt x="3765031" y="710474"/>
                </a:moveTo>
                <a:lnTo>
                  <a:pt x="3586163" y="710474"/>
                </a:lnTo>
                <a:lnTo>
                  <a:pt x="3411010" y="710474"/>
                </a:lnTo>
                <a:lnTo>
                  <a:pt x="3411010" y="1061017"/>
                </a:lnTo>
                <a:lnTo>
                  <a:pt x="3533555" y="1061017"/>
                </a:lnTo>
                <a:lnTo>
                  <a:pt x="3586163" y="1061017"/>
                </a:lnTo>
                <a:lnTo>
                  <a:pt x="3765031" y="1061017"/>
                </a:lnTo>
                <a:close/>
                <a:moveTo>
                  <a:pt x="3765031" y="345347"/>
                </a:moveTo>
                <a:lnTo>
                  <a:pt x="3586163" y="345347"/>
                </a:lnTo>
                <a:lnTo>
                  <a:pt x="3533555" y="345347"/>
                </a:lnTo>
                <a:lnTo>
                  <a:pt x="3411010" y="345347"/>
                </a:lnTo>
                <a:lnTo>
                  <a:pt x="3411010" y="695894"/>
                </a:lnTo>
                <a:lnTo>
                  <a:pt x="3533555" y="695894"/>
                </a:lnTo>
                <a:lnTo>
                  <a:pt x="3533555" y="695893"/>
                </a:lnTo>
                <a:lnTo>
                  <a:pt x="3765031" y="695893"/>
                </a:lnTo>
                <a:close/>
                <a:moveTo>
                  <a:pt x="4116623" y="12004282"/>
                </a:moveTo>
                <a:lnTo>
                  <a:pt x="3780250" y="12004282"/>
                </a:lnTo>
                <a:lnTo>
                  <a:pt x="3780250" y="12354830"/>
                </a:lnTo>
                <a:lnTo>
                  <a:pt x="4116623" y="12354830"/>
                </a:lnTo>
                <a:close/>
                <a:moveTo>
                  <a:pt x="4116623" y="11639155"/>
                </a:moveTo>
                <a:lnTo>
                  <a:pt x="3780250" y="11639155"/>
                </a:lnTo>
                <a:lnTo>
                  <a:pt x="3780250" y="11989703"/>
                </a:lnTo>
                <a:lnTo>
                  <a:pt x="4116623" y="11989703"/>
                </a:lnTo>
                <a:close/>
                <a:moveTo>
                  <a:pt x="4116623" y="11274028"/>
                </a:moveTo>
                <a:lnTo>
                  <a:pt x="3780251" y="11274028"/>
                </a:lnTo>
                <a:lnTo>
                  <a:pt x="3780250" y="11624575"/>
                </a:lnTo>
                <a:lnTo>
                  <a:pt x="4116623" y="11624575"/>
                </a:lnTo>
                <a:close/>
                <a:moveTo>
                  <a:pt x="4116623" y="10908900"/>
                </a:moveTo>
                <a:lnTo>
                  <a:pt x="3780251" y="10908900"/>
                </a:lnTo>
                <a:lnTo>
                  <a:pt x="3780251" y="11259448"/>
                </a:lnTo>
                <a:lnTo>
                  <a:pt x="4116623" y="11259448"/>
                </a:lnTo>
                <a:close/>
                <a:moveTo>
                  <a:pt x="4116623" y="10543772"/>
                </a:moveTo>
                <a:lnTo>
                  <a:pt x="3780251" y="10543772"/>
                </a:lnTo>
                <a:lnTo>
                  <a:pt x="3780251" y="10894320"/>
                </a:lnTo>
                <a:lnTo>
                  <a:pt x="4116623" y="10894320"/>
                </a:lnTo>
                <a:close/>
                <a:moveTo>
                  <a:pt x="4116623" y="10178645"/>
                </a:moveTo>
                <a:lnTo>
                  <a:pt x="3780251" y="10178645"/>
                </a:lnTo>
                <a:lnTo>
                  <a:pt x="3780251" y="10529192"/>
                </a:lnTo>
                <a:lnTo>
                  <a:pt x="4116623" y="10529192"/>
                </a:lnTo>
                <a:close/>
                <a:moveTo>
                  <a:pt x="4116623" y="9813518"/>
                </a:moveTo>
                <a:lnTo>
                  <a:pt x="3780251" y="9813518"/>
                </a:lnTo>
                <a:lnTo>
                  <a:pt x="3780251" y="10164065"/>
                </a:lnTo>
                <a:lnTo>
                  <a:pt x="4116623" y="10164065"/>
                </a:lnTo>
                <a:close/>
                <a:moveTo>
                  <a:pt x="4116623" y="9448390"/>
                </a:moveTo>
                <a:lnTo>
                  <a:pt x="3780251" y="9448390"/>
                </a:lnTo>
                <a:lnTo>
                  <a:pt x="3780251" y="9798938"/>
                </a:lnTo>
                <a:lnTo>
                  <a:pt x="4116623" y="9798938"/>
                </a:lnTo>
                <a:close/>
                <a:moveTo>
                  <a:pt x="4116623" y="9083262"/>
                </a:moveTo>
                <a:lnTo>
                  <a:pt x="3780251" y="9083262"/>
                </a:lnTo>
                <a:lnTo>
                  <a:pt x="3780251" y="9433810"/>
                </a:lnTo>
                <a:lnTo>
                  <a:pt x="4116623" y="9433810"/>
                </a:lnTo>
                <a:close/>
                <a:moveTo>
                  <a:pt x="4116623" y="8718135"/>
                </a:moveTo>
                <a:lnTo>
                  <a:pt x="3780251" y="8718135"/>
                </a:lnTo>
                <a:lnTo>
                  <a:pt x="3780251" y="9068682"/>
                </a:lnTo>
                <a:lnTo>
                  <a:pt x="4116623" y="9068682"/>
                </a:lnTo>
                <a:close/>
                <a:moveTo>
                  <a:pt x="4116623" y="8353008"/>
                </a:moveTo>
                <a:lnTo>
                  <a:pt x="3780251" y="8353008"/>
                </a:lnTo>
                <a:lnTo>
                  <a:pt x="3780251" y="8703555"/>
                </a:lnTo>
                <a:lnTo>
                  <a:pt x="4116623" y="8703555"/>
                </a:lnTo>
                <a:close/>
                <a:moveTo>
                  <a:pt x="4116623" y="7987881"/>
                </a:moveTo>
                <a:lnTo>
                  <a:pt x="3780251" y="7987881"/>
                </a:lnTo>
                <a:lnTo>
                  <a:pt x="3780251" y="8338428"/>
                </a:lnTo>
                <a:lnTo>
                  <a:pt x="4116623" y="8338428"/>
                </a:lnTo>
                <a:close/>
                <a:moveTo>
                  <a:pt x="4116623" y="7622754"/>
                </a:moveTo>
                <a:lnTo>
                  <a:pt x="3780251" y="7622754"/>
                </a:lnTo>
                <a:lnTo>
                  <a:pt x="3780251" y="7973301"/>
                </a:lnTo>
                <a:lnTo>
                  <a:pt x="4116623" y="7973301"/>
                </a:lnTo>
                <a:close/>
                <a:moveTo>
                  <a:pt x="4116623" y="7257625"/>
                </a:moveTo>
                <a:lnTo>
                  <a:pt x="3780251" y="7257625"/>
                </a:lnTo>
                <a:lnTo>
                  <a:pt x="3780251" y="7608174"/>
                </a:lnTo>
                <a:lnTo>
                  <a:pt x="4116623" y="7608174"/>
                </a:lnTo>
                <a:close/>
                <a:moveTo>
                  <a:pt x="4116623" y="6892501"/>
                </a:moveTo>
                <a:lnTo>
                  <a:pt x="3780251" y="6892501"/>
                </a:lnTo>
                <a:lnTo>
                  <a:pt x="3780251" y="7243044"/>
                </a:lnTo>
                <a:lnTo>
                  <a:pt x="4116623" y="7243044"/>
                </a:lnTo>
                <a:close/>
                <a:moveTo>
                  <a:pt x="4116623" y="6527374"/>
                </a:moveTo>
                <a:lnTo>
                  <a:pt x="3780251" y="6527374"/>
                </a:lnTo>
                <a:lnTo>
                  <a:pt x="3780251" y="6877920"/>
                </a:lnTo>
                <a:lnTo>
                  <a:pt x="4116623" y="6877920"/>
                </a:lnTo>
                <a:close/>
                <a:moveTo>
                  <a:pt x="4116623" y="6187383"/>
                </a:moveTo>
                <a:lnTo>
                  <a:pt x="3780251" y="6187383"/>
                </a:lnTo>
                <a:lnTo>
                  <a:pt x="3780251" y="6357302"/>
                </a:lnTo>
                <a:lnTo>
                  <a:pt x="3780251" y="6512794"/>
                </a:lnTo>
                <a:lnTo>
                  <a:pt x="4116623" y="6512794"/>
                </a:lnTo>
                <a:close/>
                <a:moveTo>
                  <a:pt x="4116624" y="5822255"/>
                </a:moveTo>
                <a:lnTo>
                  <a:pt x="3780251" y="5822255"/>
                </a:lnTo>
                <a:lnTo>
                  <a:pt x="3780251" y="6172803"/>
                </a:lnTo>
                <a:lnTo>
                  <a:pt x="4116624" y="6172803"/>
                </a:lnTo>
                <a:close/>
                <a:moveTo>
                  <a:pt x="4116624" y="5457129"/>
                </a:moveTo>
                <a:lnTo>
                  <a:pt x="3780251" y="5457129"/>
                </a:lnTo>
                <a:lnTo>
                  <a:pt x="3780251" y="5807676"/>
                </a:lnTo>
                <a:lnTo>
                  <a:pt x="4116624" y="5807676"/>
                </a:lnTo>
                <a:close/>
                <a:moveTo>
                  <a:pt x="4116624" y="5092001"/>
                </a:moveTo>
                <a:lnTo>
                  <a:pt x="3780252" y="5092001"/>
                </a:lnTo>
                <a:lnTo>
                  <a:pt x="3780251" y="5442548"/>
                </a:lnTo>
                <a:lnTo>
                  <a:pt x="4116624" y="5442548"/>
                </a:lnTo>
                <a:close/>
                <a:moveTo>
                  <a:pt x="4116624" y="4726873"/>
                </a:moveTo>
                <a:lnTo>
                  <a:pt x="3780252" y="4726873"/>
                </a:lnTo>
                <a:lnTo>
                  <a:pt x="3780252" y="5077421"/>
                </a:lnTo>
                <a:lnTo>
                  <a:pt x="4116624" y="5077421"/>
                </a:lnTo>
                <a:close/>
                <a:moveTo>
                  <a:pt x="4116624" y="4361745"/>
                </a:moveTo>
                <a:lnTo>
                  <a:pt x="3780252" y="4361745"/>
                </a:lnTo>
                <a:lnTo>
                  <a:pt x="3780252" y="4712293"/>
                </a:lnTo>
                <a:lnTo>
                  <a:pt x="4116624" y="4712293"/>
                </a:lnTo>
                <a:close/>
                <a:moveTo>
                  <a:pt x="4116624" y="3996618"/>
                </a:moveTo>
                <a:lnTo>
                  <a:pt x="3780252" y="3996618"/>
                </a:lnTo>
                <a:lnTo>
                  <a:pt x="3780252" y="4347165"/>
                </a:lnTo>
                <a:lnTo>
                  <a:pt x="4116624" y="4347165"/>
                </a:lnTo>
                <a:close/>
                <a:moveTo>
                  <a:pt x="4116624" y="3631491"/>
                </a:moveTo>
                <a:lnTo>
                  <a:pt x="3780252" y="3631491"/>
                </a:lnTo>
                <a:lnTo>
                  <a:pt x="3780252" y="3982038"/>
                </a:lnTo>
                <a:lnTo>
                  <a:pt x="4116624" y="3982038"/>
                </a:lnTo>
                <a:close/>
                <a:moveTo>
                  <a:pt x="4116624" y="3266363"/>
                </a:moveTo>
                <a:lnTo>
                  <a:pt x="3780252" y="3266363"/>
                </a:lnTo>
                <a:lnTo>
                  <a:pt x="3780252" y="3616911"/>
                </a:lnTo>
                <a:lnTo>
                  <a:pt x="4116624" y="3616911"/>
                </a:lnTo>
                <a:close/>
                <a:moveTo>
                  <a:pt x="4116624" y="2901235"/>
                </a:moveTo>
                <a:lnTo>
                  <a:pt x="3780252" y="2901235"/>
                </a:lnTo>
                <a:lnTo>
                  <a:pt x="3780252" y="3251783"/>
                </a:lnTo>
                <a:lnTo>
                  <a:pt x="4116624" y="3251783"/>
                </a:lnTo>
                <a:close/>
                <a:moveTo>
                  <a:pt x="4116624" y="2536108"/>
                </a:moveTo>
                <a:lnTo>
                  <a:pt x="3780252" y="2536108"/>
                </a:lnTo>
                <a:lnTo>
                  <a:pt x="3780252" y="2886655"/>
                </a:lnTo>
                <a:lnTo>
                  <a:pt x="4116624" y="2886655"/>
                </a:lnTo>
                <a:close/>
                <a:moveTo>
                  <a:pt x="4116624" y="2170981"/>
                </a:moveTo>
                <a:lnTo>
                  <a:pt x="3780252" y="2170981"/>
                </a:lnTo>
                <a:lnTo>
                  <a:pt x="3780252" y="2521528"/>
                </a:lnTo>
                <a:lnTo>
                  <a:pt x="4116624" y="2521528"/>
                </a:lnTo>
                <a:close/>
                <a:moveTo>
                  <a:pt x="4116624" y="1805854"/>
                </a:moveTo>
                <a:lnTo>
                  <a:pt x="3780252" y="1805854"/>
                </a:lnTo>
                <a:lnTo>
                  <a:pt x="3780252" y="2156401"/>
                </a:lnTo>
                <a:lnTo>
                  <a:pt x="4116624" y="2156401"/>
                </a:lnTo>
                <a:close/>
                <a:moveTo>
                  <a:pt x="4116624" y="1440727"/>
                </a:moveTo>
                <a:lnTo>
                  <a:pt x="3780252" y="1440727"/>
                </a:lnTo>
                <a:lnTo>
                  <a:pt x="3780252" y="1791274"/>
                </a:lnTo>
                <a:lnTo>
                  <a:pt x="4116624" y="1791274"/>
                </a:lnTo>
                <a:close/>
                <a:moveTo>
                  <a:pt x="4116624" y="1075598"/>
                </a:moveTo>
                <a:lnTo>
                  <a:pt x="3780252" y="1075598"/>
                </a:lnTo>
                <a:lnTo>
                  <a:pt x="3780252" y="1426147"/>
                </a:lnTo>
                <a:lnTo>
                  <a:pt x="4116624" y="1426147"/>
                </a:lnTo>
                <a:close/>
                <a:moveTo>
                  <a:pt x="4116624" y="710474"/>
                </a:moveTo>
                <a:lnTo>
                  <a:pt x="3780252" y="710474"/>
                </a:lnTo>
                <a:lnTo>
                  <a:pt x="3780252" y="1061017"/>
                </a:lnTo>
                <a:lnTo>
                  <a:pt x="4116624" y="1061017"/>
                </a:lnTo>
                <a:close/>
                <a:moveTo>
                  <a:pt x="4116624" y="345347"/>
                </a:moveTo>
                <a:lnTo>
                  <a:pt x="3780252" y="345347"/>
                </a:lnTo>
                <a:lnTo>
                  <a:pt x="3780252" y="695893"/>
                </a:lnTo>
                <a:lnTo>
                  <a:pt x="4116624" y="695893"/>
                </a:lnTo>
                <a:close/>
                <a:moveTo>
                  <a:pt x="4468213" y="12004282"/>
                </a:moveTo>
                <a:lnTo>
                  <a:pt x="4131843" y="12004282"/>
                </a:lnTo>
                <a:lnTo>
                  <a:pt x="4131843" y="12354830"/>
                </a:lnTo>
                <a:lnTo>
                  <a:pt x="4468213" y="12354830"/>
                </a:lnTo>
                <a:close/>
                <a:moveTo>
                  <a:pt x="4468213" y="11639155"/>
                </a:moveTo>
                <a:lnTo>
                  <a:pt x="4131843" y="11639155"/>
                </a:lnTo>
                <a:lnTo>
                  <a:pt x="4131843" y="11989703"/>
                </a:lnTo>
                <a:lnTo>
                  <a:pt x="4468213" y="11989703"/>
                </a:lnTo>
                <a:close/>
                <a:moveTo>
                  <a:pt x="4468213" y="11274028"/>
                </a:moveTo>
                <a:lnTo>
                  <a:pt x="4131843" y="11274028"/>
                </a:lnTo>
                <a:lnTo>
                  <a:pt x="4131843" y="11624575"/>
                </a:lnTo>
                <a:lnTo>
                  <a:pt x="4468213" y="11624575"/>
                </a:lnTo>
                <a:close/>
                <a:moveTo>
                  <a:pt x="4468213" y="10908900"/>
                </a:moveTo>
                <a:lnTo>
                  <a:pt x="4131843" y="10908900"/>
                </a:lnTo>
                <a:lnTo>
                  <a:pt x="4131843" y="11259448"/>
                </a:lnTo>
                <a:lnTo>
                  <a:pt x="4468213" y="11259448"/>
                </a:lnTo>
                <a:close/>
                <a:moveTo>
                  <a:pt x="4468213" y="10543772"/>
                </a:moveTo>
                <a:lnTo>
                  <a:pt x="4131843" y="10543772"/>
                </a:lnTo>
                <a:lnTo>
                  <a:pt x="4131843" y="10894320"/>
                </a:lnTo>
                <a:lnTo>
                  <a:pt x="4468213" y="10894320"/>
                </a:lnTo>
                <a:close/>
                <a:moveTo>
                  <a:pt x="4468213" y="10178645"/>
                </a:moveTo>
                <a:lnTo>
                  <a:pt x="4131843" y="10178645"/>
                </a:lnTo>
                <a:lnTo>
                  <a:pt x="4131843" y="10529192"/>
                </a:lnTo>
                <a:lnTo>
                  <a:pt x="4468213" y="10529192"/>
                </a:lnTo>
                <a:close/>
                <a:moveTo>
                  <a:pt x="4468213" y="9813518"/>
                </a:moveTo>
                <a:lnTo>
                  <a:pt x="4131844" y="9813518"/>
                </a:lnTo>
                <a:lnTo>
                  <a:pt x="4131843" y="10164065"/>
                </a:lnTo>
                <a:lnTo>
                  <a:pt x="4468213" y="10164065"/>
                </a:lnTo>
                <a:close/>
                <a:moveTo>
                  <a:pt x="4468213" y="9448390"/>
                </a:moveTo>
                <a:lnTo>
                  <a:pt x="4131844" y="9448390"/>
                </a:lnTo>
                <a:lnTo>
                  <a:pt x="4131844" y="9798938"/>
                </a:lnTo>
                <a:lnTo>
                  <a:pt x="4468213" y="9798938"/>
                </a:lnTo>
                <a:close/>
                <a:moveTo>
                  <a:pt x="4468213" y="9083262"/>
                </a:moveTo>
                <a:lnTo>
                  <a:pt x="4131844" y="9083262"/>
                </a:lnTo>
                <a:lnTo>
                  <a:pt x="4131844" y="9433810"/>
                </a:lnTo>
                <a:lnTo>
                  <a:pt x="4468213" y="9433810"/>
                </a:lnTo>
                <a:close/>
                <a:moveTo>
                  <a:pt x="4468213" y="8718135"/>
                </a:moveTo>
                <a:lnTo>
                  <a:pt x="4131844" y="8718135"/>
                </a:lnTo>
                <a:lnTo>
                  <a:pt x="4131844" y="9068682"/>
                </a:lnTo>
                <a:lnTo>
                  <a:pt x="4468213" y="9068682"/>
                </a:lnTo>
                <a:close/>
                <a:moveTo>
                  <a:pt x="4468213" y="8353008"/>
                </a:moveTo>
                <a:lnTo>
                  <a:pt x="4131844" y="8353008"/>
                </a:lnTo>
                <a:lnTo>
                  <a:pt x="4131844" y="8703555"/>
                </a:lnTo>
                <a:lnTo>
                  <a:pt x="4468213" y="8703555"/>
                </a:lnTo>
                <a:close/>
                <a:moveTo>
                  <a:pt x="4468213" y="7987881"/>
                </a:moveTo>
                <a:lnTo>
                  <a:pt x="4131844" y="7987881"/>
                </a:lnTo>
                <a:lnTo>
                  <a:pt x="4131844" y="8338428"/>
                </a:lnTo>
                <a:lnTo>
                  <a:pt x="4468213" y="8338428"/>
                </a:lnTo>
                <a:close/>
                <a:moveTo>
                  <a:pt x="4468213" y="7622754"/>
                </a:moveTo>
                <a:lnTo>
                  <a:pt x="4131844" y="7622754"/>
                </a:lnTo>
                <a:lnTo>
                  <a:pt x="4131844" y="7973301"/>
                </a:lnTo>
                <a:lnTo>
                  <a:pt x="4468213" y="7973301"/>
                </a:lnTo>
                <a:close/>
                <a:moveTo>
                  <a:pt x="4468213" y="7257625"/>
                </a:moveTo>
                <a:lnTo>
                  <a:pt x="4131844" y="7257625"/>
                </a:lnTo>
                <a:lnTo>
                  <a:pt x="4131844" y="7608174"/>
                </a:lnTo>
                <a:lnTo>
                  <a:pt x="4468213" y="7608174"/>
                </a:lnTo>
                <a:close/>
                <a:moveTo>
                  <a:pt x="4468213" y="6892501"/>
                </a:moveTo>
                <a:lnTo>
                  <a:pt x="4131844" y="6892501"/>
                </a:lnTo>
                <a:lnTo>
                  <a:pt x="4131844" y="7243044"/>
                </a:lnTo>
                <a:lnTo>
                  <a:pt x="4468213" y="7243044"/>
                </a:lnTo>
                <a:close/>
                <a:moveTo>
                  <a:pt x="4468213" y="6527374"/>
                </a:moveTo>
                <a:lnTo>
                  <a:pt x="4131844" y="6527374"/>
                </a:lnTo>
                <a:lnTo>
                  <a:pt x="4131844" y="6877920"/>
                </a:lnTo>
                <a:lnTo>
                  <a:pt x="4468213" y="6877920"/>
                </a:lnTo>
                <a:close/>
                <a:moveTo>
                  <a:pt x="4468213" y="6187383"/>
                </a:moveTo>
                <a:lnTo>
                  <a:pt x="4131844" y="6187383"/>
                </a:lnTo>
                <a:lnTo>
                  <a:pt x="4131844" y="6357302"/>
                </a:lnTo>
                <a:lnTo>
                  <a:pt x="4131844" y="6512794"/>
                </a:lnTo>
                <a:lnTo>
                  <a:pt x="4468213" y="6512794"/>
                </a:lnTo>
                <a:close/>
                <a:moveTo>
                  <a:pt x="4468214" y="5822255"/>
                </a:moveTo>
                <a:lnTo>
                  <a:pt x="4131844" y="5822255"/>
                </a:lnTo>
                <a:lnTo>
                  <a:pt x="4131844" y="6172803"/>
                </a:lnTo>
                <a:lnTo>
                  <a:pt x="4468214" y="6172803"/>
                </a:lnTo>
                <a:close/>
                <a:moveTo>
                  <a:pt x="4468214" y="5457129"/>
                </a:moveTo>
                <a:lnTo>
                  <a:pt x="4131844" y="5457129"/>
                </a:lnTo>
                <a:lnTo>
                  <a:pt x="4131844" y="5807676"/>
                </a:lnTo>
                <a:lnTo>
                  <a:pt x="4468214" y="5807676"/>
                </a:lnTo>
                <a:close/>
                <a:moveTo>
                  <a:pt x="4468214" y="5092001"/>
                </a:moveTo>
                <a:lnTo>
                  <a:pt x="4131844" y="5092001"/>
                </a:lnTo>
                <a:lnTo>
                  <a:pt x="4131844" y="5442548"/>
                </a:lnTo>
                <a:lnTo>
                  <a:pt x="4468214" y="5442548"/>
                </a:lnTo>
                <a:close/>
                <a:moveTo>
                  <a:pt x="4468214" y="4726873"/>
                </a:moveTo>
                <a:lnTo>
                  <a:pt x="4131844" y="4726873"/>
                </a:lnTo>
                <a:lnTo>
                  <a:pt x="4131844" y="5077421"/>
                </a:lnTo>
                <a:lnTo>
                  <a:pt x="4468214" y="5077421"/>
                </a:lnTo>
                <a:close/>
                <a:moveTo>
                  <a:pt x="4468214" y="4361745"/>
                </a:moveTo>
                <a:lnTo>
                  <a:pt x="4131844" y="4361745"/>
                </a:lnTo>
                <a:lnTo>
                  <a:pt x="4131844" y="4712293"/>
                </a:lnTo>
                <a:lnTo>
                  <a:pt x="4468214" y="4712293"/>
                </a:lnTo>
                <a:close/>
                <a:moveTo>
                  <a:pt x="4468214" y="3996618"/>
                </a:moveTo>
                <a:lnTo>
                  <a:pt x="4131844" y="3996618"/>
                </a:lnTo>
                <a:lnTo>
                  <a:pt x="4131844" y="4347165"/>
                </a:lnTo>
                <a:lnTo>
                  <a:pt x="4468214" y="4347165"/>
                </a:lnTo>
                <a:close/>
                <a:moveTo>
                  <a:pt x="4468214" y="3631491"/>
                </a:moveTo>
                <a:lnTo>
                  <a:pt x="4131845" y="3631491"/>
                </a:lnTo>
                <a:lnTo>
                  <a:pt x="4131844" y="3982038"/>
                </a:lnTo>
                <a:lnTo>
                  <a:pt x="4468214" y="3982038"/>
                </a:lnTo>
                <a:close/>
                <a:moveTo>
                  <a:pt x="4468214" y="3266363"/>
                </a:moveTo>
                <a:lnTo>
                  <a:pt x="4131845" y="3266363"/>
                </a:lnTo>
                <a:lnTo>
                  <a:pt x="4131845" y="3616911"/>
                </a:lnTo>
                <a:lnTo>
                  <a:pt x="4468214" y="3616911"/>
                </a:lnTo>
                <a:close/>
                <a:moveTo>
                  <a:pt x="4468214" y="2901235"/>
                </a:moveTo>
                <a:lnTo>
                  <a:pt x="4131845" y="2901235"/>
                </a:lnTo>
                <a:lnTo>
                  <a:pt x="4131845" y="3251783"/>
                </a:lnTo>
                <a:lnTo>
                  <a:pt x="4468214" y="3251783"/>
                </a:lnTo>
                <a:close/>
                <a:moveTo>
                  <a:pt x="4468214" y="2536108"/>
                </a:moveTo>
                <a:lnTo>
                  <a:pt x="4131845" y="2536108"/>
                </a:lnTo>
                <a:lnTo>
                  <a:pt x="4131845" y="2886655"/>
                </a:lnTo>
                <a:lnTo>
                  <a:pt x="4468214" y="2886655"/>
                </a:lnTo>
                <a:close/>
                <a:moveTo>
                  <a:pt x="4468214" y="2170981"/>
                </a:moveTo>
                <a:lnTo>
                  <a:pt x="4131845" y="2170981"/>
                </a:lnTo>
                <a:lnTo>
                  <a:pt x="4131845" y="2521528"/>
                </a:lnTo>
                <a:lnTo>
                  <a:pt x="4468214" y="2521528"/>
                </a:lnTo>
                <a:close/>
                <a:moveTo>
                  <a:pt x="4468214" y="1805854"/>
                </a:moveTo>
                <a:lnTo>
                  <a:pt x="4131845" y="1805854"/>
                </a:lnTo>
                <a:lnTo>
                  <a:pt x="4131845" y="2156401"/>
                </a:lnTo>
                <a:lnTo>
                  <a:pt x="4468214" y="2156401"/>
                </a:lnTo>
                <a:close/>
                <a:moveTo>
                  <a:pt x="4468214" y="1440727"/>
                </a:moveTo>
                <a:lnTo>
                  <a:pt x="4131845" y="1440727"/>
                </a:lnTo>
                <a:lnTo>
                  <a:pt x="4131845" y="1791274"/>
                </a:lnTo>
                <a:lnTo>
                  <a:pt x="4468214" y="1791274"/>
                </a:lnTo>
                <a:close/>
                <a:moveTo>
                  <a:pt x="4468214" y="1075598"/>
                </a:moveTo>
                <a:lnTo>
                  <a:pt x="4131845" y="1075598"/>
                </a:lnTo>
                <a:lnTo>
                  <a:pt x="4131845" y="1426147"/>
                </a:lnTo>
                <a:lnTo>
                  <a:pt x="4468214" y="1426147"/>
                </a:lnTo>
                <a:close/>
                <a:moveTo>
                  <a:pt x="4468214" y="710474"/>
                </a:moveTo>
                <a:lnTo>
                  <a:pt x="4131845" y="710474"/>
                </a:lnTo>
                <a:lnTo>
                  <a:pt x="4131845" y="1061017"/>
                </a:lnTo>
                <a:lnTo>
                  <a:pt x="4468214" y="1061017"/>
                </a:lnTo>
                <a:close/>
                <a:moveTo>
                  <a:pt x="4468214" y="345347"/>
                </a:moveTo>
                <a:lnTo>
                  <a:pt x="4131845" y="345347"/>
                </a:lnTo>
                <a:lnTo>
                  <a:pt x="4131845" y="695893"/>
                </a:lnTo>
                <a:lnTo>
                  <a:pt x="4468214" y="695893"/>
                </a:lnTo>
                <a:close/>
                <a:moveTo>
                  <a:pt x="4819803" y="12004282"/>
                </a:moveTo>
                <a:lnTo>
                  <a:pt x="4483433" y="12004282"/>
                </a:lnTo>
                <a:lnTo>
                  <a:pt x="4483433" y="12354830"/>
                </a:lnTo>
                <a:lnTo>
                  <a:pt x="4819803" y="12354830"/>
                </a:lnTo>
                <a:close/>
                <a:moveTo>
                  <a:pt x="4819803" y="11639155"/>
                </a:moveTo>
                <a:lnTo>
                  <a:pt x="4483433" y="11639155"/>
                </a:lnTo>
                <a:lnTo>
                  <a:pt x="4483433" y="11989703"/>
                </a:lnTo>
                <a:lnTo>
                  <a:pt x="4819803" y="11989703"/>
                </a:lnTo>
                <a:close/>
                <a:moveTo>
                  <a:pt x="4819803" y="11274028"/>
                </a:moveTo>
                <a:lnTo>
                  <a:pt x="4483433" y="11274028"/>
                </a:lnTo>
                <a:lnTo>
                  <a:pt x="4483433" y="11624575"/>
                </a:lnTo>
                <a:lnTo>
                  <a:pt x="4819803" y="11624575"/>
                </a:lnTo>
                <a:close/>
                <a:moveTo>
                  <a:pt x="4819803" y="10908900"/>
                </a:moveTo>
                <a:lnTo>
                  <a:pt x="4483433" y="10908900"/>
                </a:lnTo>
                <a:lnTo>
                  <a:pt x="4483433" y="11259448"/>
                </a:lnTo>
                <a:lnTo>
                  <a:pt x="4819803" y="11259448"/>
                </a:lnTo>
                <a:close/>
                <a:moveTo>
                  <a:pt x="4819803" y="10543772"/>
                </a:moveTo>
                <a:lnTo>
                  <a:pt x="4483433" y="10543772"/>
                </a:lnTo>
                <a:lnTo>
                  <a:pt x="4483433" y="10894320"/>
                </a:lnTo>
                <a:lnTo>
                  <a:pt x="4819803" y="10894320"/>
                </a:lnTo>
                <a:close/>
                <a:moveTo>
                  <a:pt x="4819803" y="10178645"/>
                </a:moveTo>
                <a:lnTo>
                  <a:pt x="4483433" y="10178645"/>
                </a:lnTo>
                <a:lnTo>
                  <a:pt x="4483433" y="10529192"/>
                </a:lnTo>
                <a:lnTo>
                  <a:pt x="4819803" y="10529192"/>
                </a:lnTo>
                <a:close/>
                <a:moveTo>
                  <a:pt x="4819803" y="9813518"/>
                </a:moveTo>
                <a:lnTo>
                  <a:pt x="4483434" y="9813518"/>
                </a:lnTo>
                <a:lnTo>
                  <a:pt x="4483433" y="10164065"/>
                </a:lnTo>
                <a:lnTo>
                  <a:pt x="4819803" y="10164065"/>
                </a:lnTo>
                <a:close/>
                <a:moveTo>
                  <a:pt x="4819803" y="9448390"/>
                </a:moveTo>
                <a:lnTo>
                  <a:pt x="4483434" y="9448390"/>
                </a:lnTo>
                <a:lnTo>
                  <a:pt x="4483434" y="9798938"/>
                </a:lnTo>
                <a:lnTo>
                  <a:pt x="4819803" y="9798938"/>
                </a:lnTo>
                <a:close/>
                <a:moveTo>
                  <a:pt x="4819803" y="9083262"/>
                </a:moveTo>
                <a:lnTo>
                  <a:pt x="4483434" y="9083262"/>
                </a:lnTo>
                <a:lnTo>
                  <a:pt x="4483434" y="9433810"/>
                </a:lnTo>
                <a:lnTo>
                  <a:pt x="4819803" y="9433810"/>
                </a:lnTo>
                <a:close/>
                <a:moveTo>
                  <a:pt x="4819803" y="8718135"/>
                </a:moveTo>
                <a:lnTo>
                  <a:pt x="4483434" y="8718135"/>
                </a:lnTo>
                <a:lnTo>
                  <a:pt x="4483434" y="9068682"/>
                </a:lnTo>
                <a:lnTo>
                  <a:pt x="4819803" y="9068682"/>
                </a:lnTo>
                <a:close/>
                <a:moveTo>
                  <a:pt x="4819803" y="8353008"/>
                </a:moveTo>
                <a:lnTo>
                  <a:pt x="4483434" y="8353008"/>
                </a:lnTo>
                <a:lnTo>
                  <a:pt x="4483434" y="8703555"/>
                </a:lnTo>
                <a:lnTo>
                  <a:pt x="4819803" y="8703555"/>
                </a:lnTo>
                <a:close/>
                <a:moveTo>
                  <a:pt x="4819803" y="7987881"/>
                </a:moveTo>
                <a:lnTo>
                  <a:pt x="4483434" y="7987881"/>
                </a:lnTo>
                <a:lnTo>
                  <a:pt x="4483434" y="8338428"/>
                </a:lnTo>
                <a:lnTo>
                  <a:pt x="4819803" y="8338428"/>
                </a:lnTo>
                <a:close/>
                <a:moveTo>
                  <a:pt x="4819803" y="7622754"/>
                </a:moveTo>
                <a:lnTo>
                  <a:pt x="4483434" y="7622754"/>
                </a:lnTo>
                <a:lnTo>
                  <a:pt x="4483434" y="7973301"/>
                </a:lnTo>
                <a:lnTo>
                  <a:pt x="4819803" y="7973301"/>
                </a:lnTo>
                <a:close/>
                <a:moveTo>
                  <a:pt x="4819803" y="7257625"/>
                </a:moveTo>
                <a:lnTo>
                  <a:pt x="4483433" y="7257625"/>
                </a:lnTo>
                <a:lnTo>
                  <a:pt x="4483434" y="7608174"/>
                </a:lnTo>
                <a:lnTo>
                  <a:pt x="4819803" y="7608174"/>
                </a:lnTo>
                <a:close/>
                <a:moveTo>
                  <a:pt x="4819803" y="6892501"/>
                </a:moveTo>
                <a:lnTo>
                  <a:pt x="4483433" y="6892501"/>
                </a:lnTo>
                <a:lnTo>
                  <a:pt x="4483433" y="7243044"/>
                </a:lnTo>
                <a:lnTo>
                  <a:pt x="4819803" y="7243044"/>
                </a:lnTo>
                <a:close/>
                <a:moveTo>
                  <a:pt x="4819803" y="6527374"/>
                </a:moveTo>
                <a:lnTo>
                  <a:pt x="4483433" y="6527374"/>
                </a:lnTo>
                <a:lnTo>
                  <a:pt x="4483433" y="6877920"/>
                </a:lnTo>
                <a:lnTo>
                  <a:pt x="4819803" y="6877920"/>
                </a:lnTo>
                <a:close/>
                <a:moveTo>
                  <a:pt x="4819803" y="6187383"/>
                </a:moveTo>
                <a:lnTo>
                  <a:pt x="4483434" y="6187383"/>
                </a:lnTo>
                <a:lnTo>
                  <a:pt x="4483434" y="6357302"/>
                </a:lnTo>
                <a:lnTo>
                  <a:pt x="4483433" y="6357302"/>
                </a:lnTo>
                <a:lnTo>
                  <a:pt x="4483433" y="6512794"/>
                </a:lnTo>
                <a:lnTo>
                  <a:pt x="4819803" y="6512794"/>
                </a:lnTo>
                <a:close/>
                <a:moveTo>
                  <a:pt x="4819804" y="5822255"/>
                </a:moveTo>
                <a:lnTo>
                  <a:pt x="4483434" y="5822255"/>
                </a:lnTo>
                <a:lnTo>
                  <a:pt x="4483434" y="6172803"/>
                </a:lnTo>
                <a:lnTo>
                  <a:pt x="4819804" y="6172803"/>
                </a:lnTo>
                <a:close/>
                <a:moveTo>
                  <a:pt x="4819804" y="5457129"/>
                </a:moveTo>
                <a:lnTo>
                  <a:pt x="4483434" y="5457129"/>
                </a:lnTo>
                <a:lnTo>
                  <a:pt x="4483434" y="5807676"/>
                </a:lnTo>
                <a:lnTo>
                  <a:pt x="4819804" y="5807676"/>
                </a:lnTo>
                <a:close/>
                <a:moveTo>
                  <a:pt x="4819804" y="5092001"/>
                </a:moveTo>
                <a:lnTo>
                  <a:pt x="4483434" y="5092001"/>
                </a:lnTo>
                <a:lnTo>
                  <a:pt x="4483434" y="5442548"/>
                </a:lnTo>
                <a:lnTo>
                  <a:pt x="4819804" y="5442548"/>
                </a:lnTo>
                <a:close/>
                <a:moveTo>
                  <a:pt x="4819804" y="4726873"/>
                </a:moveTo>
                <a:lnTo>
                  <a:pt x="4483434" y="4726873"/>
                </a:lnTo>
                <a:lnTo>
                  <a:pt x="4483434" y="5077421"/>
                </a:lnTo>
                <a:lnTo>
                  <a:pt x="4819804" y="5077421"/>
                </a:lnTo>
                <a:close/>
                <a:moveTo>
                  <a:pt x="4819804" y="4361745"/>
                </a:moveTo>
                <a:lnTo>
                  <a:pt x="4483434" y="4361745"/>
                </a:lnTo>
                <a:lnTo>
                  <a:pt x="4483434" y="4712293"/>
                </a:lnTo>
                <a:lnTo>
                  <a:pt x="4819804" y="4712293"/>
                </a:lnTo>
                <a:close/>
                <a:moveTo>
                  <a:pt x="4819804" y="3996618"/>
                </a:moveTo>
                <a:lnTo>
                  <a:pt x="4483434" y="3996618"/>
                </a:lnTo>
                <a:lnTo>
                  <a:pt x="4483434" y="4347165"/>
                </a:lnTo>
                <a:lnTo>
                  <a:pt x="4819804" y="4347165"/>
                </a:lnTo>
                <a:close/>
                <a:moveTo>
                  <a:pt x="4819804" y="3631491"/>
                </a:moveTo>
                <a:lnTo>
                  <a:pt x="4483435" y="3631491"/>
                </a:lnTo>
                <a:lnTo>
                  <a:pt x="4483434" y="3982038"/>
                </a:lnTo>
                <a:lnTo>
                  <a:pt x="4819804" y="3982038"/>
                </a:lnTo>
                <a:close/>
                <a:moveTo>
                  <a:pt x="4819804" y="3266363"/>
                </a:moveTo>
                <a:lnTo>
                  <a:pt x="4483435" y="3266363"/>
                </a:lnTo>
                <a:lnTo>
                  <a:pt x="4483435" y="3616911"/>
                </a:lnTo>
                <a:lnTo>
                  <a:pt x="4819804" y="3616911"/>
                </a:lnTo>
                <a:close/>
                <a:moveTo>
                  <a:pt x="4819804" y="2901235"/>
                </a:moveTo>
                <a:lnTo>
                  <a:pt x="4483435" y="2901235"/>
                </a:lnTo>
                <a:lnTo>
                  <a:pt x="4483435" y="3251783"/>
                </a:lnTo>
                <a:lnTo>
                  <a:pt x="4819804" y="3251783"/>
                </a:lnTo>
                <a:close/>
                <a:moveTo>
                  <a:pt x="4819804" y="2536108"/>
                </a:moveTo>
                <a:lnTo>
                  <a:pt x="4483435" y="2536108"/>
                </a:lnTo>
                <a:lnTo>
                  <a:pt x="4483435" y="2886655"/>
                </a:lnTo>
                <a:lnTo>
                  <a:pt x="4819804" y="2886655"/>
                </a:lnTo>
                <a:close/>
                <a:moveTo>
                  <a:pt x="4819804" y="2170981"/>
                </a:moveTo>
                <a:lnTo>
                  <a:pt x="4483435" y="2170981"/>
                </a:lnTo>
                <a:lnTo>
                  <a:pt x="4483435" y="2521528"/>
                </a:lnTo>
                <a:lnTo>
                  <a:pt x="4819804" y="2521528"/>
                </a:lnTo>
                <a:close/>
                <a:moveTo>
                  <a:pt x="4819804" y="1805854"/>
                </a:moveTo>
                <a:lnTo>
                  <a:pt x="4483435" y="1805854"/>
                </a:lnTo>
                <a:lnTo>
                  <a:pt x="4483435" y="2156401"/>
                </a:lnTo>
                <a:lnTo>
                  <a:pt x="4819804" y="2156401"/>
                </a:lnTo>
                <a:close/>
                <a:moveTo>
                  <a:pt x="4819804" y="1440727"/>
                </a:moveTo>
                <a:lnTo>
                  <a:pt x="4483435" y="1440727"/>
                </a:lnTo>
                <a:lnTo>
                  <a:pt x="4483435" y="1791274"/>
                </a:lnTo>
                <a:lnTo>
                  <a:pt x="4819804" y="1791274"/>
                </a:lnTo>
                <a:close/>
                <a:moveTo>
                  <a:pt x="4819804" y="1075598"/>
                </a:moveTo>
                <a:lnTo>
                  <a:pt x="4483434" y="1075598"/>
                </a:lnTo>
                <a:lnTo>
                  <a:pt x="4483435" y="1426147"/>
                </a:lnTo>
                <a:lnTo>
                  <a:pt x="4819804" y="1426147"/>
                </a:lnTo>
                <a:close/>
                <a:moveTo>
                  <a:pt x="4819804" y="710474"/>
                </a:moveTo>
                <a:lnTo>
                  <a:pt x="4483434" y="710474"/>
                </a:lnTo>
                <a:lnTo>
                  <a:pt x="4483434" y="1061017"/>
                </a:lnTo>
                <a:lnTo>
                  <a:pt x="4819804" y="1061017"/>
                </a:lnTo>
                <a:close/>
                <a:moveTo>
                  <a:pt x="4819804" y="345347"/>
                </a:moveTo>
                <a:lnTo>
                  <a:pt x="4483434" y="345347"/>
                </a:lnTo>
                <a:lnTo>
                  <a:pt x="4483434" y="695893"/>
                </a:lnTo>
                <a:lnTo>
                  <a:pt x="4819804" y="695893"/>
                </a:lnTo>
                <a:close/>
                <a:moveTo>
                  <a:pt x="5171393" y="12004284"/>
                </a:moveTo>
                <a:lnTo>
                  <a:pt x="4835023" y="12004282"/>
                </a:lnTo>
                <a:lnTo>
                  <a:pt x="4835023" y="12354830"/>
                </a:lnTo>
                <a:lnTo>
                  <a:pt x="5171393" y="12354830"/>
                </a:lnTo>
                <a:close/>
                <a:moveTo>
                  <a:pt x="5171393" y="11639156"/>
                </a:moveTo>
                <a:lnTo>
                  <a:pt x="4835023" y="11639155"/>
                </a:lnTo>
                <a:lnTo>
                  <a:pt x="4835023" y="11989703"/>
                </a:lnTo>
                <a:lnTo>
                  <a:pt x="5171393" y="11989703"/>
                </a:lnTo>
                <a:close/>
                <a:moveTo>
                  <a:pt x="5171393" y="11274028"/>
                </a:moveTo>
                <a:lnTo>
                  <a:pt x="4835023" y="11274028"/>
                </a:lnTo>
                <a:lnTo>
                  <a:pt x="4835023" y="11624575"/>
                </a:lnTo>
                <a:lnTo>
                  <a:pt x="5171393" y="11624575"/>
                </a:lnTo>
                <a:close/>
                <a:moveTo>
                  <a:pt x="5171393" y="10908901"/>
                </a:moveTo>
                <a:lnTo>
                  <a:pt x="4835023" y="10908900"/>
                </a:lnTo>
                <a:lnTo>
                  <a:pt x="4835023" y="11259448"/>
                </a:lnTo>
                <a:lnTo>
                  <a:pt x="5171393" y="11259448"/>
                </a:lnTo>
                <a:close/>
                <a:moveTo>
                  <a:pt x="5171393" y="10543773"/>
                </a:moveTo>
                <a:lnTo>
                  <a:pt x="4835023" y="10543772"/>
                </a:lnTo>
                <a:lnTo>
                  <a:pt x="4835023" y="10894320"/>
                </a:lnTo>
                <a:lnTo>
                  <a:pt x="5171393" y="10894320"/>
                </a:lnTo>
                <a:close/>
                <a:moveTo>
                  <a:pt x="5171393" y="10178645"/>
                </a:moveTo>
                <a:lnTo>
                  <a:pt x="4835023" y="10178645"/>
                </a:lnTo>
                <a:lnTo>
                  <a:pt x="4835023" y="10529192"/>
                </a:lnTo>
                <a:lnTo>
                  <a:pt x="5171393" y="10529192"/>
                </a:lnTo>
                <a:close/>
                <a:moveTo>
                  <a:pt x="5171393" y="9813518"/>
                </a:moveTo>
                <a:lnTo>
                  <a:pt x="4835024" y="9813518"/>
                </a:lnTo>
                <a:lnTo>
                  <a:pt x="4835023" y="10164065"/>
                </a:lnTo>
                <a:lnTo>
                  <a:pt x="5171393" y="10164065"/>
                </a:lnTo>
                <a:close/>
                <a:moveTo>
                  <a:pt x="5171393" y="9448390"/>
                </a:moveTo>
                <a:lnTo>
                  <a:pt x="4835024" y="9448390"/>
                </a:lnTo>
                <a:lnTo>
                  <a:pt x="4835024" y="9798938"/>
                </a:lnTo>
                <a:lnTo>
                  <a:pt x="5171393" y="9798938"/>
                </a:lnTo>
                <a:close/>
                <a:moveTo>
                  <a:pt x="5171393" y="9083262"/>
                </a:moveTo>
                <a:lnTo>
                  <a:pt x="4835024" y="9083262"/>
                </a:lnTo>
                <a:lnTo>
                  <a:pt x="4835024" y="9433810"/>
                </a:lnTo>
                <a:lnTo>
                  <a:pt x="5171393" y="9433810"/>
                </a:lnTo>
                <a:close/>
                <a:moveTo>
                  <a:pt x="5171393" y="8718135"/>
                </a:moveTo>
                <a:lnTo>
                  <a:pt x="4835024" y="8718135"/>
                </a:lnTo>
                <a:lnTo>
                  <a:pt x="4835024" y="9068682"/>
                </a:lnTo>
                <a:lnTo>
                  <a:pt x="5171393" y="9068682"/>
                </a:lnTo>
                <a:close/>
                <a:moveTo>
                  <a:pt x="5171393" y="8353008"/>
                </a:moveTo>
                <a:lnTo>
                  <a:pt x="4835024" y="8353008"/>
                </a:lnTo>
                <a:lnTo>
                  <a:pt x="4835024" y="8703555"/>
                </a:lnTo>
                <a:lnTo>
                  <a:pt x="5171393" y="8703555"/>
                </a:lnTo>
                <a:close/>
                <a:moveTo>
                  <a:pt x="5171393" y="7987881"/>
                </a:moveTo>
                <a:lnTo>
                  <a:pt x="4835024" y="7987881"/>
                </a:lnTo>
                <a:lnTo>
                  <a:pt x="4835024" y="8338428"/>
                </a:lnTo>
                <a:lnTo>
                  <a:pt x="5171393" y="8338428"/>
                </a:lnTo>
                <a:close/>
                <a:moveTo>
                  <a:pt x="5171393" y="7622754"/>
                </a:moveTo>
                <a:lnTo>
                  <a:pt x="4835024" y="7622754"/>
                </a:lnTo>
                <a:lnTo>
                  <a:pt x="4835024" y="7973301"/>
                </a:lnTo>
                <a:lnTo>
                  <a:pt x="5171393" y="7973301"/>
                </a:lnTo>
                <a:close/>
                <a:moveTo>
                  <a:pt x="5171393" y="7257625"/>
                </a:moveTo>
                <a:lnTo>
                  <a:pt x="4835024" y="7257625"/>
                </a:lnTo>
                <a:lnTo>
                  <a:pt x="4835024" y="7608174"/>
                </a:lnTo>
                <a:lnTo>
                  <a:pt x="5171393" y="7608174"/>
                </a:lnTo>
                <a:close/>
                <a:moveTo>
                  <a:pt x="5171393" y="6892501"/>
                </a:moveTo>
                <a:lnTo>
                  <a:pt x="4835023" y="6892501"/>
                </a:lnTo>
                <a:lnTo>
                  <a:pt x="4835024" y="7243044"/>
                </a:lnTo>
                <a:lnTo>
                  <a:pt x="5171393" y="7243044"/>
                </a:lnTo>
                <a:close/>
                <a:moveTo>
                  <a:pt x="5171393" y="6527374"/>
                </a:moveTo>
                <a:lnTo>
                  <a:pt x="4835023" y="6527374"/>
                </a:lnTo>
                <a:lnTo>
                  <a:pt x="4835023" y="6877920"/>
                </a:lnTo>
                <a:lnTo>
                  <a:pt x="5171393" y="6877920"/>
                </a:lnTo>
                <a:close/>
                <a:moveTo>
                  <a:pt x="5171393" y="6187385"/>
                </a:moveTo>
                <a:lnTo>
                  <a:pt x="4835024" y="6187383"/>
                </a:lnTo>
                <a:lnTo>
                  <a:pt x="4835024" y="6357302"/>
                </a:lnTo>
                <a:lnTo>
                  <a:pt x="4835023" y="6357302"/>
                </a:lnTo>
                <a:lnTo>
                  <a:pt x="4835023" y="6512794"/>
                </a:lnTo>
                <a:lnTo>
                  <a:pt x="5171393" y="6512794"/>
                </a:lnTo>
                <a:close/>
                <a:moveTo>
                  <a:pt x="5171394" y="5822257"/>
                </a:moveTo>
                <a:lnTo>
                  <a:pt x="4835024" y="5822255"/>
                </a:lnTo>
                <a:lnTo>
                  <a:pt x="4835024" y="6172803"/>
                </a:lnTo>
                <a:lnTo>
                  <a:pt x="5171394" y="6172803"/>
                </a:lnTo>
                <a:close/>
                <a:moveTo>
                  <a:pt x="5171394" y="5457129"/>
                </a:moveTo>
                <a:lnTo>
                  <a:pt x="4835024" y="5457129"/>
                </a:lnTo>
                <a:lnTo>
                  <a:pt x="4835024" y="5807676"/>
                </a:lnTo>
                <a:lnTo>
                  <a:pt x="5171394" y="5807676"/>
                </a:lnTo>
                <a:close/>
                <a:moveTo>
                  <a:pt x="5171394" y="5092001"/>
                </a:moveTo>
                <a:lnTo>
                  <a:pt x="4835024" y="5092001"/>
                </a:lnTo>
                <a:lnTo>
                  <a:pt x="4835024" y="5442548"/>
                </a:lnTo>
                <a:lnTo>
                  <a:pt x="5171394" y="5442548"/>
                </a:lnTo>
                <a:close/>
                <a:moveTo>
                  <a:pt x="5171394" y="4726874"/>
                </a:moveTo>
                <a:lnTo>
                  <a:pt x="4835024" y="4726873"/>
                </a:lnTo>
                <a:lnTo>
                  <a:pt x="4835024" y="5077421"/>
                </a:lnTo>
                <a:lnTo>
                  <a:pt x="5171394" y="5077421"/>
                </a:lnTo>
                <a:close/>
                <a:moveTo>
                  <a:pt x="5171394" y="4361746"/>
                </a:moveTo>
                <a:lnTo>
                  <a:pt x="4835024" y="4361745"/>
                </a:lnTo>
                <a:lnTo>
                  <a:pt x="4835024" y="4712293"/>
                </a:lnTo>
                <a:lnTo>
                  <a:pt x="5171394" y="4712293"/>
                </a:lnTo>
                <a:close/>
                <a:moveTo>
                  <a:pt x="5171394" y="3996618"/>
                </a:moveTo>
                <a:lnTo>
                  <a:pt x="4835024" y="3996618"/>
                </a:lnTo>
                <a:lnTo>
                  <a:pt x="4835024" y="4347165"/>
                </a:lnTo>
                <a:lnTo>
                  <a:pt x="5171394" y="4347165"/>
                </a:lnTo>
                <a:close/>
                <a:moveTo>
                  <a:pt x="5171394" y="3631491"/>
                </a:moveTo>
                <a:lnTo>
                  <a:pt x="4835025" y="3631491"/>
                </a:lnTo>
                <a:lnTo>
                  <a:pt x="4835024" y="3982038"/>
                </a:lnTo>
                <a:lnTo>
                  <a:pt x="5171394" y="3982038"/>
                </a:lnTo>
                <a:close/>
                <a:moveTo>
                  <a:pt x="5171394" y="3266363"/>
                </a:moveTo>
                <a:lnTo>
                  <a:pt x="4835025" y="3266363"/>
                </a:lnTo>
                <a:lnTo>
                  <a:pt x="4835025" y="3616911"/>
                </a:lnTo>
                <a:lnTo>
                  <a:pt x="5171394" y="3616911"/>
                </a:lnTo>
                <a:close/>
                <a:moveTo>
                  <a:pt x="5171394" y="2901235"/>
                </a:moveTo>
                <a:lnTo>
                  <a:pt x="4835025" y="2901235"/>
                </a:lnTo>
                <a:lnTo>
                  <a:pt x="4835025" y="3251783"/>
                </a:lnTo>
                <a:lnTo>
                  <a:pt x="5171394" y="3251783"/>
                </a:lnTo>
                <a:close/>
                <a:moveTo>
                  <a:pt x="5171394" y="2536108"/>
                </a:moveTo>
                <a:lnTo>
                  <a:pt x="4835025" y="2536108"/>
                </a:lnTo>
                <a:lnTo>
                  <a:pt x="4835025" y="2886655"/>
                </a:lnTo>
                <a:lnTo>
                  <a:pt x="5171394" y="2886655"/>
                </a:lnTo>
                <a:close/>
                <a:moveTo>
                  <a:pt x="5171394" y="2170981"/>
                </a:moveTo>
                <a:lnTo>
                  <a:pt x="4835025" y="2170981"/>
                </a:lnTo>
                <a:lnTo>
                  <a:pt x="4835025" y="2521528"/>
                </a:lnTo>
                <a:lnTo>
                  <a:pt x="5171394" y="2521528"/>
                </a:lnTo>
                <a:close/>
                <a:moveTo>
                  <a:pt x="5171394" y="1805854"/>
                </a:moveTo>
                <a:lnTo>
                  <a:pt x="4835025" y="1805854"/>
                </a:lnTo>
                <a:lnTo>
                  <a:pt x="4835025" y="2156401"/>
                </a:lnTo>
                <a:lnTo>
                  <a:pt x="5171394" y="2156401"/>
                </a:lnTo>
                <a:close/>
                <a:moveTo>
                  <a:pt x="5171394" y="1440727"/>
                </a:moveTo>
                <a:lnTo>
                  <a:pt x="4835025" y="1440727"/>
                </a:lnTo>
                <a:lnTo>
                  <a:pt x="4835025" y="1791274"/>
                </a:lnTo>
                <a:lnTo>
                  <a:pt x="5171394" y="1791274"/>
                </a:lnTo>
                <a:close/>
                <a:moveTo>
                  <a:pt x="5171394" y="1075598"/>
                </a:moveTo>
                <a:lnTo>
                  <a:pt x="4835025" y="1075598"/>
                </a:lnTo>
                <a:lnTo>
                  <a:pt x="4835025" y="1426147"/>
                </a:lnTo>
                <a:lnTo>
                  <a:pt x="5171394" y="1426147"/>
                </a:lnTo>
                <a:close/>
                <a:moveTo>
                  <a:pt x="5171394" y="710474"/>
                </a:moveTo>
                <a:lnTo>
                  <a:pt x="4835024" y="710474"/>
                </a:lnTo>
                <a:lnTo>
                  <a:pt x="4835025" y="1061017"/>
                </a:lnTo>
                <a:lnTo>
                  <a:pt x="5171394" y="1061017"/>
                </a:lnTo>
                <a:close/>
                <a:moveTo>
                  <a:pt x="5171394" y="345347"/>
                </a:moveTo>
                <a:lnTo>
                  <a:pt x="4835024" y="345347"/>
                </a:lnTo>
                <a:lnTo>
                  <a:pt x="4835024" y="695893"/>
                </a:lnTo>
                <a:lnTo>
                  <a:pt x="5171394" y="695893"/>
                </a:lnTo>
                <a:close/>
                <a:moveTo>
                  <a:pt x="5522983" y="12004284"/>
                </a:moveTo>
                <a:lnTo>
                  <a:pt x="5186613" y="12004284"/>
                </a:lnTo>
                <a:lnTo>
                  <a:pt x="5186613" y="12354830"/>
                </a:lnTo>
                <a:lnTo>
                  <a:pt x="5522983" y="12354830"/>
                </a:lnTo>
                <a:close/>
                <a:moveTo>
                  <a:pt x="5522983" y="11639156"/>
                </a:moveTo>
                <a:lnTo>
                  <a:pt x="5186613" y="11639156"/>
                </a:lnTo>
                <a:lnTo>
                  <a:pt x="5186613" y="11989703"/>
                </a:lnTo>
                <a:lnTo>
                  <a:pt x="5522983" y="11989703"/>
                </a:lnTo>
                <a:close/>
                <a:moveTo>
                  <a:pt x="5522983" y="11274028"/>
                </a:moveTo>
                <a:lnTo>
                  <a:pt x="5186613" y="11274028"/>
                </a:lnTo>
                <a:lnTo>
                  <a:pt x="5186613" y="11624575"/>
                </a:lnTo>
                <a:lnTo>
                  <a:pt x="5522983" y="11624575"/>
                </a:lnTo>
                <a:close/>
                <a:moveTo>
                  <a:pt x="5522983" y="10908901"/>
                </a:moveTo>
                <a:lnTo>
                  <a:pt x="5186613" y="10908901"/>
                </a:lnTo>
                <a:lnTo>
                  <a:pt x="5186613" y="11259448"/>
                </a:lnTo>
                <a:lnTo>
                  <a:pt x="5522983" y="11259448"/>
                </a:lnTo>
                <a:close/>
                <a:moveTo>
                  <a:pt x="5522983" y="10543773"/>
                </a:moveTo>
                <a:lnTo>
                  <a:pt x="5186613" y="10543773"/>
                </a:lnTo>
                <a:lnTo>
                  <a:pt x="5186613" y="10894320"/>
                </a:lnTo>
                <a:lnTo>
                  <a:pt x="5522983" y="10894320"/>
                </a:lnTo>
                <a:close/>
                <a:moveTo>
                  <a:pt x="5522983" y="10178645"/>
                </a:moveTo>
                <a:lnTo>
                  <a:pt x="5186613" y="10178645"/>
                </a:lnTo>
                <a:lnTo>
                  <a:pt x="5186613" y="10529192"/>
                </a:lnTo>
                <a:lnTo>
                  <a:pt x="5522983" y="10529192"/>
                </a:lnTo>
                <a:close/>
                <a:moveTo>
                  <a:pt x="5522983" y="9813518"/>
                </a:moveTo>
                <a:lnTo>
                  <a:pt x="5186613" y="9813518"/>
                </a:lnTo>
                <a:lnTo>
                  <a:pt x="5186613" y="10164065"/>
                </a:lnTo>
                <a:lnTo>
                  <a:pt x="5522983" y="10164065"/>
                </a:lnTo>
                <a:close/>
                <a:moveTo>
                  <a:pt x="5522983" y="9448390"/>
                </a:moveTo>
                <a:lnTo>
                  <a:pt x="5186613" y="9448390"/>
                </a:lnTo>
                <a:lnTo>
                  <a:pt x="5186613" y="9798938"/>
                </a:lnTo>
                <a:lnTo>
                  <a:pt x="5522983" y="9798938"/>
                </a:lnTo>
                <a:close/>
                <a:moveTo>
                  <a:pt x="5522983" y="9083262"/>
                </a:moveTo>
                <a:lnTo>
                  <a:pt x="5186613" y="9083262"/>
                </a:lnTo>
                <a:lnTo>
                  <a:pt x="5186613" y="9433810"/>
                </a:lnTo>
                <a:lnTo>
                  <a:pt x="5522983" y="9433810"/>
                </a:lnTo>
                <a:close/>
                <a:moveTo>
                  <a:pt x="5522983" y="8718135"/>
                </a:moveTo>
                <a:lnTo>
                  <a:pt x="5186613" y="8718135"/>
                </a:lnTo>
                <a:lnTo>
                  <a:pt x="5186613" y="9068682"/>
                </a:lnTo>
                <a:lnTo>
                  <a:pt x="5522983" y="9068682"/>
                </a:lnTo>
                <a:close/>
                <a:moveTo>
                  <a:pt x="5522983" y="8353008"/>
                </a:moveTo>
                <a:lnTo>
                  <a:pt x="5186613" y="8353008"/>
                </a:lnTo>
                <a:lnTo>
                  <a:pt x="5186613" y="8703555"/>
                </a:lnTo>
                <a:lnTo>
                  <a:pt x="5522983" y="8703555"/>
                </a:lnTo>
                <a:close/>
                <a:moveTo>
                  <a:pt x="5522983" y="7987881"/>
                </a:moveTo>
                <a:lnTo>
                  <a:pt x="5186613" y="7987881"/>
                </a:lnTo>
                <a:lnTo>
                  <a:pt x="5186613" y="8338428"/>
                </a:lnTo>
                <a:lnTo>
                  <a:pt x="5522983" y="8338428"/>
                </a:lnTo>
                <a:close/>
                <a:moveTo>
                  <a:pt x="5522983" y="7622754"/>
                </a:moveTo>
                <a:lnTo>
                  <a:pt x="5186613" y="7622754"/>
                </a:lnTo>
                <a:lnTo>
                  <a:pt x="5186613" y="7973301"/>
                </a:lnTo>
                <a:lnTo>
                  <a:pt x="5522983" y="7973301"/>
                </a:lnTo>
                <a:close/>
                <a:moveTo>
                  <a:pt x="5522983" y="7257625"/>
                </a:moveTo>
                <a:lnTo>
                  <a:pt x="5186613" y="7257625"/>
                </a:lnTo>
                <a:lnTo>
                  <a:pt x="5186613" y="7608174"/>
                </a:lnTo>
                <a:lnTo>
                  <a:pt x="5522983" y="7608174"/>
                </a:lnTo>
                <a:close/>
                <a:moveTo>
                  <a:pt x="5522983" y="6892501"/>
                </a:moveTo>
                <a:lnTo>
                  <a:pt x="5186613" y="6892501"/>
                </a:lnTo>
                <a:lnTo>
                  <a:pt x="5186613" y="7243044"/>
                </a:lnTo>
                <a:lnTo>
                  <a:pt x="5522983" y="7243044"/>
                </a:lnTo>
                <a:close/>
                <a:moveTo>
                  <a:pt x="5522983" y="6527374"/>
                </a:moveTo>
                <a:lnTo>
                  <a:pt x="5186613" y="6527374"/>
                </a:lnTo>
                <a:lnTo>
                  <a:pt x="5186613" y="6877920"/>
                </a:lnTo>
                <a:lnTo>
                  <a:pt x="5522983" y="6877920"/>
                </a:lnTo>
                <a:close/>
                <a:moveTo>
                  <a:pt x="5522983" y="6187385"/>
                </a:moveTo>
                <a:lnTo>
                  <a:pt x="5186614" y="6187385"/>
                </a:lnTo>
                <a:lnTo>
                  <a:pt x="5186614" y="6357302"/>
                </a:lnTo>
                <a:lnTo>
                  <a:pt x="5186613" y="6357302"/>
                </a:lnTo>
                <a:lnTo>
                  <a:pt x="5186613" y="6512794"/>
                </a:lnTo>
                <a:lnTo>
                  <a:pt x="5522983" y="6512794"/>
                </a:lnTo>
                <a:close/>
                <a:moveTo>
                  <a:pt x="5522984" y="5822257"/>
                </a:moveTo>
                <a:lnTo>
                  <a:pt x="5186614" y="5822257"/>
                </a:lnTo>
                <a:lnTo>
                  <a:pt x="5186614" y="6172803"/>
                </a:lnTo>
                <a:lnTo>
                  <a:pt x="5522984" y="6172803"/>
                </a:lnTo>
                <a:close/>
                <a:moveTo>
                  <a:pt x="5522984" y="5457129"/>
                </a:moveTo>
                <a:lnTo>
                  <a:pt x="5186614" y="5457129"/>
                </a:lnTo>
                <a:lnTo>
                  <a:pt x="5186614" y="5807676"/>
                </a:lnTo>
                <a:lnTo>
                  <a:pt x="5522984" y="5807676"/>
                </a:lnTo>
                <a:close/>
                <a:moveTo>
                  <a:pt x="5522984" y="5092001"/>
                </a:moveTo>
                <a:lnTo>
                  <a:pt x="5186614" y="5092001"/>
                </a:lnTo>
                <a:lnTo>
                  <a:pt x="5186614" y="5442548"/>
                </a:lnTo>
                <a:lnTo>
                  <a:pt x="5522984" y="5442548"/>
                </a:lnTo>
                <a:close/>
                <a:moveTo>
                  <a:pt x="5522984" y="4726874"/>
                </a:moveTo>
                <a:lnTo>
                  <a:pt x="5186614" y="4726874"/>
                </a:lnTo>
                <a:lnTo>
                  <a:pt x="5186614" y="5077421"/>
                </a:lnTo>
                <a:lnTo>
                  <a:pt x="5522984" y="5077421"/>
                </a:lnTo>
                <a:close/>
                <a:moveTo>
                  <a:pt x="5522984" y="4361746"/>
                </a:moveTo>
                <a:lnTo>
                  <a:pt x="5186614" y="4361746"/>
                </a:lnTo>
                <a:lnTo>
                  <a:pt x="5186614" y="4712293"/>
                </a:lnTo>
                <a:lnTo>
                  <a:pt x="5522984" y="4712293"/>
                </a:lnTo>
                <a:close/>
                <a:moveTo>
                  <a:pt x="5522984" y="3996618"/>
                </a:moveTo>
                <a:lnTo>
                  <a:pt x="5186614" y="3996618"/>
                </a:lnTo>
                <a:lnTo>
                  <a:pt x="5186614" y="4347165"/>
                </a:lnTo>
                <a:lnTo>
                  <a:pt x="5522984" y="4347165"/>
                </a:lnTo>
                <a:close/>
                <a:moveTo>
                  <a:pt x="5522984" y="3631491"/>
                </a:moveTo>
                <a:lnTo>
                  <a:pt x="5186614" y="3631491"/>
                </a:lnTo>
                <a:lnTo>
                  <a:pt x="5186614" y="3982038"/>
                </a:lnTo>
                <a:lnTo>
                  <a:pt x="5522984" y="3982038"/>
                </a:lnTo>
                <a:close/>
                <a:moveTo>
                  <a:pt x="5522984" y="3266363"/>
                </a:moveTo>
                <a:lnTo>
                  <a:pt x="5186614" y="3266363"/>
                </a:lnTo>
                <a:lnTo>
                  <a:pt x="5186614" y="3616911"/>
                </a:lnTo>
                <a:lnTo>
                  <a:pt x="5522984" y="3616911"/>
                </a:lnTo>
                <a:close/>
                <a:moveTo>
                  <a:pt x="5522984" y="2901235"/>
                </a:moveTo>
                <a:lnTo>
                  <a:pt x="5186614" y="2901235"/>
                </a:lnTo>
                <a:lnTo>
                  <a:pt x="5186614" y="3251783"/>
                </a:lnTo>
                <a:lnTo>
                  <a:pt x="5522984" y="3251783"/>
                </a:lnTo>
                <a:close/>
                <a:moveTo>
                  <a:pt x="5522984" y="2536108"/>
                </a:moveTo>
                <a:lnTo>
                  <a:pt x="5186614" y="2536108"/>
                </a:lnTo>
                <a:lnTo>
                  <a:pt x="5186614" y="2886655"/>
                </a:lnTo>
                <a:lnTo>
                  <a:pt x="5522984" y="2886655"/>
                </a:lnTo>
                <a:close/>
                <a:moveTo>
                  <a:pt x="5522984" y="2170981"/>
                </a:moveTo>
                <a:lnTo>
                  <a:pt x="5186614" y="2170981"/>
                </a:lnTo>
                <a:lnTo>
                  <a:pt x="5186614" y="2521528"/>
                </a:lnTo>
                <a:lnTo>
                  <a:pt x="5522984" y="2521528"/>
                </a:lnTo>
                <a:close/>
                <a:moveTo>
                  <a:pt x="5522984" y="1805854"/>
                </a:moveTo>
                <a:lnTo>
                  <a:pt x="5186614" y="1805854"/>
                </a:lnTo>
                <a:lnTo>
                  <a:pt x="5186614" y="2156401"/>
                </a:lnTo>
                <a:lnTo>
                  <a:pt x="5522984" y="2156401"/>
                </a:lnTo>
                <a:close/>
                <a:moveTo>
                  <a:pt x="5522984" y="1440727"/>
                </a:moveTo>
                <a:lnTo>
                  <a:pt x="5186614" y="1440727"/>
                </a:lnTo>
                <a:lnTo>
                  <a:pt x="5186614" y="1791274"/>
                </a:lnTo>
                <a:lnTo>
                  <a:pt x="5522984" y="1791274"/>
                </a:lnTo>
                <a:close/>
                <a:moveTo>
                  <a:pt x="5522984" y="1075598"/>
                </a:moveTo>
                <a:lnTo>
                  <a:pt x="5186614" y="1075598"/>
                </a:lnTo>
                <a:lnTo>
                  <a:pt x="5186614" y="1426147"/>
                </a:lnTo>
                <a:lnTo>
                  <a:pt x="5522984" y="1426147"/>
                </a:lnTo>
                <a:close/>
                <a:moveTo>
                  <a:pt x="5522984" y="710474"/>
                </a:moveTo>
                <a:lnTo>
                  <a:pt x="5186614" y="710474"/>
                </a:lnTo>
                <a:lnTo>
                  <a:pt x="5186614" y="1061017"/>
                </a:lnTo>
                <a:lnTo>
                  <a:pt x="5522984" y="1061017"/>
                </a:lnTo>
                <a:close/>
                <a:moveTo>
                  <a:pt x="5522984" y="345347"/>
                </a:moveTo>
                <a:lnTo>
                  <a:pt x="5186614" y="345347"/>
                </a:lnTo>
                <a:lnTo>
                  <a:pt x="5186614" y="695893"/>
                </a:lnTo>
                <a:lnTo>
                  <a:pt x="5522984" y="695893"/>
                </a:lnTo>
                <a:close/>
                <a:moveTo>
                  <a:pt x="5874573" y="12004284"/>
                </a:moveTo>
                <a:lnTo>
                  <a:pt x="5538203" y="12004284"/>
                </a:lnTo>
                <a:lnTo>
                  <a:pt x="5538203" y="12354830"/>
                </a:lnTo>
                <a:lnTo>
                  <a:pt x="5874573" y="12354830"/>
                </a:lnTo>
                <a:close/>
                <a:moveTo>
                  <a:pt x="5874573" y="11639156"/>
                </a:moveTo>
                <a:lnTo>
                  <a:pt x="5538203" y="11639156"/>
                </a:lnTo>
                <a:lnTo>
                  <a:pt x="5538203" y="11989703"/>
                </a:lnTo>
                <a:lnTo>
                  <a:pt x="5874573" y="11989703"/>
                </a:lnTo>
                <a:close/>
                <a:moveTo>
                  <a:pt x="5874573" y="11274028"/>
                </a:moveTo>
                <a:lnTo>
                  <a:pt x="5538203" y="11274028"/>
                </a:lnTo>
                <a:lnTo>
                  <a:pt x="5538203" y="11624575"/>
                </a:lnTo>
                <a:lnTo>
                  <a:pt x="5874573" y="11624575"/>
                </a:lnTo>
                <a:close/>
                <a:moveTo>
                  <a:pt x="5874573" y="10908901"/>
                </a:moveTo>
                <a:lnTo>
                  <a:pt x="5538203" y="10908901"/>
                </a:lnTo>
                <a:lnTo>
                  <a:pt x="5538203" y="11259448"/>
                </a:lnTo>
                <a:lnTo>
                  <a:pt x="5874573" y="11259448"/>
                </a:lnTo>
                <a:close/>
                <a:moveTo>
                  <a:pt x="5874573" y="10543773"/>
                </a:moveTo>
                <a:lnTo>
                  <a:pt x="5538203" y="10543773"/>
                </a:lnTo>
                <a:lnTo>
                  <a:pt x="5538203" y="10894320"/>
                </a:lnTo>
                <a:lnTo>
                  <a:pt x="5874573" y="10894320"/>
                </a:lnTo>
                <a:close/>
                <a:moveTo>
                  <a:pt x="5874573" y="10178645"/>
                </a:moveTo>
                <a:lnTo>
                  <a:pt x="5538203" y="10178645"/>
                </a:lnTo>
                <a:lnTo>
                  <a:pt x="5538203" y="10529192"/>
                </a:lnTo>
                <a:lnTo>
                  <a:pt x="5874573" y="10529192"/>
                </a:lnTo>
                <a:close/>
                <a:moveTo>
                  <a:pt x="5874573" y="9813518"/>
                </a:moveTo>
                <a:lnTo>
                  <a:pt x="5538203" y="9813518"/>
                </a:lnTo>
                <a:lnTo>
                  <a:pt x="5538203" y="10164065"/>
                </a:lnTo>
                <a:lnTo>
                  <a:pt x="5874573" y="10164065"/>
                </a:lnTo>
                <a:close/>
                <a:moveTo>
                  <a:pt x="5874573" y="9448390"/>
                </a:moveTo>
                <a:lnTo>
                  <a:pt x="5538203" y="9448390"/>
                </a:lnTo>
                <a:lnTo>
                  <a:pt x="5538203" y="9798938"/>
                </a:lnTo>
                <a:lnTo>
                  <a:pt x="5874573" y="9798938"/>
                </a:lnTo>
                <a:close/>
                <a:moveTo>
                  <a:pt x="5874573" y="9083262"/>
                </a:moveTo>
                <a:lnTo>
                  <a:pt x="5538203" y="9083262"/>
                </a:lnTo>
                <a:lnTo>
                  <a:pt x="5538203" y="9433810"/>
                </a:lnTo>
                <a:lnTo>
                  <a:pt x="5874573" y="9433810"/>
                </a:lnTo>
                <a:close/>
                <a:moveTo>
                  <a:pt x="5874573" y="8718135"/>
                </a:moveTo>
                <a:lnTo>
                  <a:pt x="5538203" y="8718135"/>
                </a:lnTo>
                <a:lnTo>
                  <a:pt x="5538203" y="9068682"/>
                </a:lnTo>
                <a:lnTo>
                  <a:pt x="5874573" y="9068682"/>
                </a:lnTo>
                <a:close/>
                <a:moveTo>
                  <a:pt x="5874573" y="8353008"/>
                </a:moveTo>
                <a:lnTo>
                  <a:pt x="5538203" y="8353008"/>
                </a:lnTo>
                <a:lnTo>
                  <a:pt x="5538203" y="8703555"/>
                </a:lnTo>
                <a:lnTo>
                  <a:pt x="5874573" y="8703555"/>
                </a:lnTo>
                <a:close/>
                <a:moveTo>
                  <a:pt x="5874573" y="7987881"/>
                </a:moveTo>
                <a:lnTo>
                  <a:pt x="5538203" y="7987881"/>
                </a:lnTo>
                <a:lnTo>
                  <a:pt x="5538203" y="8338428"/>
                </a:lnTo>
                <a:lnTo>
                  <a:pt x="5874573" y="8338428"/>
                </a:lnTo>
                <a:close/>
                <a:moveTo>
                  <a:pt x="5874573" y="7622754"/>
                </a:moveTo>
                <a:lnTo>
                  <a:pt x="5538203" y="7622754"/>
                </a:lnTo>
                <a:lnTo>
                  <a:pt x="5538203" y="7973301"/>
                </a:lnTo>
                <a:lnTo>
                  <a:pt x="5874573" y="7973301"/>
                </a:lnTo>
                <a:close/>
                <a:moveTo>
                  <a:pt x="5874573" y="7257625"/>
                </a:moveTo>
                <a:lnTo>
                  <a:pt x="5538203" y="7257625"/>
                </a:lnTo>
                <a:lnTo>
                  <a:pt x="5538203" y="7608174"/>
                </a:lnTo>
                <a:lnTo>
                  <a:pt x="5874573" y="7608174"/>
                </a:lnTo>
                <a:close/>
                <a:moveTo>
                  <a:pt x="5874573" y="6892501"/>
                </a:moveTo>
                <a:lnTo>
                  <a:pt x="5538203" y="6892501"/>
                </a:lnTo>
                <a:lnTo>
                  <a:pt x="5538203" y="7243044"/>
                </a:lnTo>
                <a:lnTo>
                  <a:pt x="5874573" y="7243044"/>
                </a:lnTo>
                <a:close/>
                <a:moveTo>
                  <a:pt x="5874573" y="6527374"/>
                </a:moveTo>
                <a:lnTo>
                  <a:pt x="5538203" y="6527374"/>
                </a:lnTo>
                <a:lnTo>
                  <a:pt x="5538203" y="6877920"/>
                </a:lnTo>
                <a:lnTo>
                  <a:pt x="5874573" y="6877920"/>
                </a:lnTo>
                <a:close/>
                <a:moveTo>
                  <a:pt x="5874573" y="6187385"/>
                </a:moveTo>
                <a:lnTo>
                  <a:pt x="5538204" y="6187385"/>
                </a:lnTo>
                <a:lnTo>
                  <a:pt x="5538204" y="6357302"/>
                </a:lnTo>
                <a:lnTo>
                  <a:pt x="5538203" y="6357302"/>
                </a:lnTo>
                <a:lnTo>
                  <a:pt x="5538203" y="6512794"/>
                </a:lnTo>
                <a:lnTo>
                  <a:pt x="5874573" y="6512794"/>
                </a:lnTo>
                <a:close/>
                <a:moveTo>
                  <a:pt x="5874574" y="5822257"/>
                </a:moveTo>
                <a:lnTo>
                  <a:pt x="5538204" y="5822257"/>
                </a:lnTo>
                <a:lnTo>
                  <a:pt x="5538204" y="6172803"/>
                </a:lnTo>
                <a:lnTo>
                  <a:pt x="5874574" y="6172803"/>
                </a:lnTo>
                <a:close/>
                <a:moveTo>
                  <a:pt x="5874574" y="5457129"/>
                </a:moveTo>
                <a:lnTo>
                  <a:pt x="5538204" y="5457129"/>
                </a:lnTo>
                <a:lnTo>
                  <a:pt x="5538204" y="5807676"/>
                </a:lnTo>
                <a:lnTo>
                  <a:pt x="5874574" y="5807676"/>
                </a:lnTo>
                <a:close/>
                <a:moveTo>
                  <a:pt x="5874574" y="5092001"/>
                </a:moveTo>
                <a:lnTo>
                  <a:pt x="5538204" y="5092001"/>
                </a:lnTo>
                <a:lnTo>
                  <a:pt x="5538204" y="5442548"/>
                </a:lnTo>
                <a:lnTo>
                  <a:pt x="5874574" y="5442548"/>
                </a:lnTo>
                <a:close/>
                <a:moveTo>
                  <a:pt x="5874574" y="4726874"/>
                </a:moveTo>
                <a:lnTo>
                  <a:pt x="5538204" y="4726874"/>
                </a:lnTo>
                <a:lnTo>
                  <a:pt x="5538204" y="5077421"/>
                </a:lnTo>
                <a:lnTo>
                  <a:pt x="5874574" y="5077421"/>
                </a:lnTo>
                <a:close/>
                <a:moveTo>
                  <a:pt x="5874574" y="4361746"/>
                </a:moveTo>
                <a:lnTo>
                  <a:pt x="5538204" y="4361746"/>
                </a:lnTo>
                <a:lnTo>
                  <a:pt x="5538204" y="4712293"/>
                </a:lnTo>
                <a:lnTo>
                  <a:pt x="5874574" y="4712293"/>
                </a:lnTo>
                <a:close/>
                <a:moveTo>
                  <a:pt x="5874574" y="3996618"/>
                </a:moveTo>
                <a:lnTo>
                  <a:pt x="5538204" y="3996618"/>
                </a:lnTo>
                <a:lnTo>
                  <a:pt x="5538204" y="4347165"/>
                </a:lnTo>
                <a:lnTo>
                  <a:pt x="5874574" y="4347165"/>
                </a:lnTo>
                <a:close/>
                <a:moveTo>
                  <a:pt x="5874574" y="3631491"/>
                </a:moveTo>
                <a:lnTo>
                  <a:pt x="5538204" y="3631491"/>
                </a:lnTo>
                <a:lnTo>
                  <a:pt x="5538204" y="3982038"/>
                </a:lnTo>
                <a:lnTo>
                  <a:pt x="5874574" y="3982038"/>
                </a:lnTo>
                <a:close/>
                <a:moveTo>
                  <a:pt x="5874574" y="3266363"/>
                </a:moveTo>
                <a:lnTo>
                  <a:pt x="5538204" y="3266363"/>
                </a:lnTo>
                <a:lnTo>
                  <a:pt x="5538204" y="3616911"/>
                </a:lnTo>
                <a:lnTo>
                  <a:pt x="5874574" y="3616911"/>
                </a:lnTo>
                <a:close/>
                <a:moveTo>
                  <a:pt x="5874574" y="2901235"/>
                </a:moveTo>
                <a:lnTo>
                  <a:pt x="5538204" y="2901235"/>
                </a:lnTo>
                <a:lnTo>
                  <a:pt x="5538204" y="3251783"/>
                </a:lnTo>
                <a:lnTo>
                  <a:pt x="5874574" y="3251783"/>
                </a:lnTo>
                <a:close/>
                <a:moveTo>
                  <a:pt x="5874574" y="2536108"/>
                </a:moveTo>
                <a:lnTo>
                  <a:pt x="5538204" y="2536108"/>
                </a:lnTo>
                <a:lnTo>
                  <a:pt x="5538204" y="2886655"/>
                </a:lnTo>
                <a:lnTo>
                  <a:pt x="5874574" y="2886655"/>
                </a:lnTo>
                <a:close/>
                <a:moveTo>
                  <a:pt x="5874574" y="2170981"/>
                </a:moveTo>
                <a:lnTo>
                  <a:pt x="5538204" y="2170981"/>
                </a:lnTo>
                <a:lnTo>
                  <a:pt x="5538204" y="2521528"/>
                </a:lnTo>
                <a:lnTo>
                  <a:pt x="5874574" y="2521528"/>
                </a:lnTo>
                <a:close/>
                <a:moveTo>
                  <a:pt x="5874574" y="1805854"/>
                </a:moveTo>
                <a:lnTo>
                  <a:pt x="5538204" y="1805854"/>
                </a:lnTo>
                <a:lnTo>
                  <a:pt x="5538204" y="2156401"/>
                </a:lnTo>
                <a:lnTo>
                  <a:pt x="5874574" y="2156401"/>
                </a:lnTo>
                <a:close/>
                <a:moveTo>
                  <a:pt x="5874574" y="1440727"/>
                </a:moveTo>
                <a:lnTo>
                  <a:pt x="5538204" y="1440727"/>
                </a:lnTo>
                <a:lnTo>
                  <a:pt x="5538204" y="1791274"/>
                </a:lnTo>
                <a:lnTo>
                  <a:pt x="5874574" y="1791274"/>
                </a:lnTo>
                <a:close/>
                <a:moveTo>
                  <a:pt x="5874574" y="1075598"/>
                </a:moveTo>
                <a:lnTo>
                  <a:pt x="5538204" y="1075598"/>
                </a:lnTo>
                <a:lnTo>
                  <a:pt x="5538204" y="1426147"/>
                </a:lnTo>
                <a:lnTo>
                  <a:pt x="5874574" y="1426147"/>
                </a:lnTo>
                <a:close/>
                <a:moveTo>
                  <a:pt x="5874574" y="710474"/>
                </a:moveTo>
                <a:lnTo>
                  <a:pt x="5538204" y="710474"/>
                </a:lnTo>
                <a:lnTo>
                  <a:pt x="5538204" y="1061017"/>
                </a:lnTo>
                <a:lnTo>
                  <a:pt x="5874574" y="1061017"/>
                </a:lnTo>
                <a:close/>
                <a:moveTo>
                  <a:pt x="5874574" y="345347"/>
                </a:moveTo>
                <a:lnTo>
                  <a:pt x="5538204" y="345347"/>
                </a:lnTo>
                <a:lnTo>
                  <a:pt x="5538204" y="695893"/>
                </a:lnTo>
                <a:lnTo>
                  <a:pt x="5874574" y="695893"/>
                </a:lnTo>
                <a:close/>
                <a:moveTo>
                  <a:pt x="6226162" y="12004284"/>
                </a:moveTo>
                <a:lnTo>
                  <a:pt x="5889793" y="12004284"/>
                </a:lnTo>
                <a:lnTo>
                  <a:pt x="5889793" y="12354830"/>
                </a:lnTo>
                <a:lnTo>
                  <a:pt x="6226162" y="12354830"/>
                </a:lnTo>
                <a:close/>
                <a:moveTo>
                  <a:pt x="6226162" y="11639156"/>
                </a:moveTo>
                <a:lnTo>
                  <a:pt x="5889793" y="11639156"/>
                </a:lnTo>
                <a:lnTo>
                  <a:pt x="5889793" y="11989703"/>
                </a:lnTo>
                <a:lnTo>
                  <a:pt x="6226162" y="11989703"/>
                </a:lnTo>
                <a:close/>
                <a:moveTo>
                  <a:pt x="6226162" y="11274028"/>
                </a:moveTo>
                <a:lnTo>
                  <a:pt x="5889793" y="11274028"/>
                </a:lnTo>
                <a:lnTo>
                  <a:pt x="5889793" y="11624575"/>
                </a:lnTo>
                <a:lnTo>
                  <a:pt x="6226162" y="11624575"/>
                </a:lnTo>
                <a:close/>
                <a:moveTo>
                  <a:pt x="6226162" y="10908900"/>
                </a:moveTo>
                <a:lnTo>
                  <a:pt x="5889793" y="10908901"/>
                </a:lnTo>
                <a:lnTo>
                  <a:pt x="5889793" y="11259448"/>
                </a:lnTo>
                <a:lnTo>
                  <a:pt x="6226162" y="11259448"/>
                </a:lnTo>
                <a:close/>
                <a:moveTo>
                  <a:pt x="6226162" y="10543773"/>
                </a:moveTo>
                <a:lnTo>
                  <a:pt x="5889793" y="10543773"/>
                </a:lnTo>
                <a:lnTo>
                  <a:pt x="5889793" y="10894320"/>
                </a:lnTo>
                <a:lnTo>
                  <a:pt x="6226162" y="10894320"/>
                </a:lnTo>
                <a:close/>
                <a:moveTo>
                  <a:pt x="6226162" y="10178645"/>
                </a:moveTo>
                <a:lnTo>
                  <a:pt x="5889793" y="10178645"/>
                </a:lnTo>
                <a:lnTo>
                  <a:pt x="5889793" y="10529192"/>
                </a:lnTo>
                <a:lnTo>
                  <a:pt x="6226162" y="10529192"/>
                </a:lnTo>
                <a:close/>
                <a:moveTo>
                  <a:pt x="6226162" y="9813518"/>
                </a:moveTo>
                <a:lnTo>
                  <a:pt x="5889793" y="9813518"/>
                </a:lnTo>
                <a:lnTo>
                  <a:pt x="5889793" y="10164065"/>
                </a:lnTo>
                <a:lnTo>
                  <a:pt x="6226162" y="10164065"/>
                </a:lnTo>
                <a:close/>
                <a:moveTo>
                  <a:pt x="6226162" y="9448390"/>
                </a:moveTo>
                <a:lnTo>
                  <a:pt x="5889793" y="9448390"/>
                </a:lnTo>
                <a:lnTo>
                  <a:pt x="5889793" y="9798938"/>
                </a:lnTo>
                <a:lnTo>
                  <a:pt x="6226162" y="9798938"/>
                </a:lnTo>
                <a:close/>
                <a:moveTo>
                  <a:pt x="6226162" y="9083262"/>
                </a:moveTo>
                <a:lnTo>
                  <a:pt x="5889793" y="9083262"/>
                </a:lnTo>
                <a:lnTo>
                  <a:pt x="5889793" y="9433810"/>
                </a:lnTo>
                <a:lnTo>
                  <a:pt x="6226162" y="9433810"/>
                </a:lnTo>
                <a:close/>
                <a:moveTo>
                  <a:pt x="6226162" y="8718135"/>
                </a:moveTo>
                <a:lnTo>
                  <a:pt x="5889793" y="8718135"/>
                </a:lnTo>
                <a:lnTo>
                  <a:pt x="5889793" y="9068682"/>
                </a:lnTo>
                <a:lnTo>
                  <a:pt x="6226162" y="9068682"/>
                </a:lnTo>
                <a:close/>
                <a:moveTo>
                  <a:pt x="6226162" y="8353008"/>
                </a:moveTo>
                <a:lnTo>
                  <a:pt x="5889793" y="8353008"/>
                </a:lnTo>
                <a:lnTo>
                  <a:pt x="5889793" y="8703555"/>
                </a:lnTo>
                <a:lnTo>
                  <a:pt x="6226162" y="8703555"/>
                </a:lnTo>
                <a:close/>
                <a:moveTo>
                  <a:pt x="6226162" y="7987881"/>
                </a:moveTo>
                <a:lnTo>
                  <a:pt x="5889793" y="7987881"/>
                </a:lnTo>
                <a:lnTo>
                  <a:pt x="5889793" y="8338428"/>
                </a:lnTo>
                <a:lnTo>
                  <a:pt x="6226162" y="8338428"/>
                </a:lnTo>
                <a:close/>
                <a:moveTo>
                  <a:pt x="6226162" y="7622754"/>
                </a:moveTo>
                <a:lnTo>
                  <a:pt x="5889793" y="7622754"/>
                </a:lnTo>
                <a:lnTo>
                  <a:pt x="5889793" y="7973301"/>
                </a:lnTo>
                <a:lnTo>
                  <a:pt x="6226162" y="7973301"/>
                </a:lnTo>
                <a:close/>
                <a:moveTo>
                  <a:pt x="6226162" y="7257625"/>
                </a:moveTo>
                <a:lnTo>
                  <a:pt x="5889793" y="7257625"/>
                </a:lnTo>
                <a:lnTo>
                  <a:pt x="5889793" y="7608174"/>
                </a:lnTo>
                <a:lnTo>
                  <a:pt x="6226162" y="7608174"/>
                </a:lnTo>
                <a:close/>
                <a:moveTo>
                  <a:pt x="6226162" y="6892501"/>
                </a:moveTo>
                <a:lnTo>
                  <a:pt x="5889793" y="6892501"/>
                </a:lnTo>
                <a:lnTo>
                  <a:pt x="5889793" y="7243044"/>
                </a:lnTo>
                <a:lnTo>
                  <a:pt x="6226162" y="7243044"/>
                </a:lnTo>
                <a:close/>
                <a:moveTo>
                  <a:pt x="6226163" y="6527374"/>
                </a:moveTo>
                <a:lnTo>
                  <a:pt x="5889793" y="6527374"/>
                </a:lnTo>
                <a:lnTo>
                  <a:pt x="5889793" y="6877920"/>
                </a:lnTo>
                <a:lnTo>
                  <a:pt x="6226162" y="6877921"/>
                </a:lnTo>
                <a:close/>
                <a:moveTo>
                  <a:pt x="6226163" y="6187384"/>
                </a:moveTo>
                <a:lnTo>
                  <a:pt x="5889794" y="6187385"/>
                </a:lnTo>
                <a:lnTo>
                  <a:pt x="5889794" y="6357302"/>
                </a:lnTo>
                <a:lnTo>
                  <a:pt x="5889793" y="6357302"/>
                </a:lnTo>
                <a:lnTo>
                  <a:pt x="5889793" y="6512794"/>
                </a:lnTo>
                <a:lnTo>
                  <a:pt x="6226163" y="6512794"/>
                </a:lnTo>
                <a:lnTo>
                  <a:pt x="6226163" y="6357302"/>
                </a:lnTo>
                <a:close/>
                <a:moveTo>
                  <a:pt x="6226163" y="5822257"/>
                </a:moveTo>
                <a:lnTo>
                  <a:pt x="5889794" y="5822257"/>
                </a:lnTo>
                <a:lnTo>
                  <a:pt x="5889794" y="6172803"/>
                </a:lnTo>
                <a:lnTo>
                  <a:pt x="6226163" y="6172803"/>
                </a:lnTo>
                <a:close/>
                <a:moveTo>
                  <a:pt x="6226163" y="5457129"/>
                </a:moveTo>
                <a:lnTo>
                  <a:pt x="5889794" y="5457129"/>
                </a:lnTo>
                <a:lnTo>
                  <a:pt x="5889794" y="5807676"/>
                </a:lnTo>
                <a:lnTo>
                  <a:pt x="6226163" y="5807676"/>
                </a:lnTo>
                <a:close/>
                <a:moveTo>
                  <a:pt x="6226163" y="5092001"/>
                </a:moveTo>
                <a:lnTo>
                  <a:pt x="5889794" y="5092001"/>
                </a:lnTo>
                <a:lnTo>
                  <a:pt x="5889794" y="5442548"/>
                </a:lnTo>
                <a:lnTo>
                  <a:pt x="6226163" y="5442548"/>
                </a:lnTo>
                <a:close/>
                <a:moveTo>
                  <a:pt x="6226163" y="4726873"/>
                </a:moveTo>
                <a:lnTo>
                  <a:pt x="5889794" y="4726874"/>
                </a:lnTo>
                <a:lnTo>
                  <a:pt x="5889794" y="5077421"/>
                </a:lnTo>
                <a:lnTo>
                  <a:pt x="6226163" y="5077421"/>
                </a:lnTo>
                <a:close/>
                <a:moveTo>
                  <a:pt x="6226163" y="4361746"/>
                </a:moveTo>
                <a:lnTo>
                  <a:pt x="5889794" y="4361746"/>
                </a:lnTo>
                <a:lnTo>
                  <a:pt x="5889794" y="4712293"/>
                </a:lnTo>
                <a:lnTo>
                  <a:pt x="6226163" y="4712293"/>
                </a:lnTo>
                <a:close/>
                <a:moveTo>
                  <a:pt x="6226163" y="3996618"/>
                </a:moveTo>
                <a:lnTo>
                  <a:pt x="5889794" y="3996618"/>
                </a:lnTo>
                <a:lnTo>
                  <a:pt x="5889794" y="4347165"/>
                </a:lnTo>
                <a:lnTo>
                  <a:pt x="6226163" y="4347165"/>
                </a:lnTo>
                <a:close/>
                <a:moveTo>
                  <a:pt x="6226163" y="3631491"/>
                </a:moveTo>
                <a:lnTo>
                  <a:pt x="5889794" y="3631491"/>
                </a:lnTo>
                <a:lnTo>
                  <a:pt x="5889794" y="3982038"/>
                </a:lnTo>
                <a:lnTo>
                  <a:pt x="6226163" y="3982038"/>
                </a:lnTo>
                <a:close/>
                <a:moveTo>
                  <a:pt x="6226163" y="3266363"/>
                </a:moveTo>
                <a:lnTo>
                  <a:pt x="5889794" y="3266363"/>
                </a:lnTo>
                <a:lnTo>
                  <a:pt x="5889794" y="3616911"/>
                </a:lnTo>
                <a:lnTo>
                  <a:pt x="6226163" y="3616911"/>
                </a:lnTo>
                <a:close/>
                <a:moveTo>
                  <a:pt x="6226163" y="2901235"/>
                </a:moveTo>
                <a:lnTo>
                  <a:pt x="5889794" y="2901235"/>
                </a:lnTo>
                <a:lnTo>
                  <a:pt x="5889794" y="3251783"/>
                </a:lnTo>
                <a:lnTo>
                  <a:pt x="6226163" y="3251783"/>
                </a:lnTo>
                <a:close/>
                <a:moveTo>
                  <a:pt x="6226163" y="2536108"/>
                </a:moveTo>
                <a:lnTo>
                  <a:pt x="5889794" y="2536108"/>
                </a:lnTo>
                <a:lnTo>
                  <a:pt x="5889794" y="2886655"/>
                </a:lnTo>
                <a:lnTo>
                  <a:pt x="6226163" y="2886655"/>
                </a:lnTo>
                <a:close/>
                <a:moveTo>
                  <a:pt x="6226163" y="2170981"/>
                </a:moveTo>
                <a:lnTo>
                  <a:pt x="5889794" y="2170981"/>
                </a:lnTo>
                <a:lnTo>
                  <a:pt x="5889794" y="2521528"/>
                </a:lnTo>
                <a:lnTo>
                  <a:pt x="6226163" y="2521528"/>
                </a:lnTo>
                <a:close/>
                <a:moveTo>
                  <a:pt x="6226163" y="1805854"/>
                </a:moveTo>
                <a:lnTo>
                  <a:pt x="5889794" y="1805854"/>
                </a:lnTo>
                <a:lnTo>
                  <a:pt x="5889794" y="2156401"/>
                </a:lnTo>
                <a:lnTo>
                  <a:pt x="6226163" y="2156401"/>
                </a:lnTo>
                <a:close/>
                <a:moveTo>
                  <a:pt x="6226163" y="1440727"/>
                </a:moveTo>
                <a:lnTo>
                  <a:pt x="5889794" y="1440727"/>
                </a:lnTo>
                <a:lnTo>
                  <a:pt x="5889794" y="1791274"/>
                </a:lnTo>
                <a:lnTo>
                  <a:pt x="6226163" y="1791274"/>
                </a:lnTo>
                <a:close/>
                <a:moveTo>
                  <a:pt x="6226163" y="1075598"/>
                </a:moveTo>
                <a:lnTo>
                  <a:pt x="5889794" y="1075598"/>
                </a:lnTo>
                <a:lnTo>
                  <a:pt x="5889794" y="1426147"/>
                </a:lnTo>
                <a:lnTo>
                  <a:pt x="6226163" y="1426147"/>
                </a:lnTo>
                <a:close/>
                <a:moveTo>
                  <a:pt x="6226163" y="710474"/>
                </a:moveTo>
                <a:lnTo>
                  <a:pt x="5889794" y="710474"/>
                </a:lnTo>
                <a:lnTo>
                  <a:pt x="5889794" y="1061017"/>
                </a:lnTo>
                <a:lnTo>
                  <a:pt x="6226163" y="1061017"/>
                </a:lnTo>
                <a:close/>
                <a:moveTo>
                  <a:pt x="6226164" y="345347"/>
                </a:moveTo>
                <a:lnTo>
                  <a:pt x="5889794" y="345347"/>
                </a:lnTo>
                <a:lnTo>
                  <a:pt x="5889794" y="695893"/>
                </a:lnTo>
                <a:lnTo>
                  <a:pt x="6226163" y="695894"/>
                </a:lnTo>
                <a:close/>
                <a:moveTo>
                  <a:pt x="6577751" y="12004284"/>
                </a:moveTo>
                <a:lnTo>
                  <a:pt x="6241382" y="12004284"/>
                </a:lnTo>
                <a:lnTo>
                  <a:pt x="6241382" y="12354830"/>
                </a:lnTo>
                <a:lnTo>
                  <a:pt x="6577751" y="12354830"/>
                </a:lnTo>
                <a:close/>
                <a:moveTo>
                  <a:pt x="6577751" y="11639156"/>
                </a:moveTo>
                <a:lnTo>
                  <a:pt x="6241382" y="11639156"/>
                </a:lnTo>
                <a:lnTo>
                  <a:pt x="6241382" y="11989703"/>
                </a:lnTo>
                <a:lnTo>
                  <a:pt x="6577751" y="11989703"/>
                </a:lnTo>
                <a:close/>
                <a:moveTo>
                  <a:pt x="6577751" y="11274028"/>
                </a:moveTo>
                <a:lnTo>
                  <a:pt x="6241382" y="11274028"/>
                </a:lnTo>
                <a:lnTo>
                  <a:pt x="6241382" y="11624575"/>
                </a:lnTo>
                <a:lnTo>
                  <a:pt x="6577751" y="11624575"/>
                </a:lnTo>
                <a:close/>
                <a:moveTo>
                  <a:pt x="6577751" y="10908900"/>
                </a:moveTo>
                <a:lnTo>
                  <a:pt x="6241382" y="10908900"/>
                </a:lnTo>
                <a:lnTo>
                  <a:pt x="6241382" y="11259448"/>
                </a:lnTo>
                <a:lnTo>
                  <a:pt x="6577751" y="11259448"/>
                </a:lnTo>
                <a:close/>
                <a:moveTo>
                  <a:pt x="6577751" y="10543773"/>
                </a:moveTo>
                <a:lnTo>
                  <a:pt x="6241382" y="10543773"/>
                </a:lnTo>
                <a:lnTo>
                  <a:pt x="6241382" y="10894320"/>
                </a:lnTo>
                <a:lnTo>
                  <a:pt x="6577751" y="10894320"/>
                </a:lnTo>
                <a:close/>
                <a:moveTo>
                  <a:pt x="6577751" y="10178645"/>
                </a:moveTo>
                <a:lnTo>
                  <a:pt x="6241382" y="10178645"/>
                </a:lnTo>
                <a:lnTo>
                  <a:pt x="6241382" y="10529192"/>
                </a:lnTo>
                <a:lnTo>
                  <a:pt x="6577751" y="10529192"/>
                </a:lnTo>
                <a:close/>
                <a:moveTo>
                  <a:pt x="6577751" y="9813518"/>
                </a:moveTo>
                <a:lnTo>
                  <a:pt x="6241382" y="9813518"/>
                </a:lnTo>
                <a:lnTo>
                  <a:pt x="6241382" y="10164065"/>
                </a:lnTo>
                <a:lnTo>
                  <a:pt x="6577751" y="10164065"/>
                </a:lnTo>
                <a:close/>
                <a:moveTo>
                  <a:pt x="6577751" y="9448390"/>
                </a:moveTo>
                <a:lnTo>
                  <a:pt x="6241382" y="9448390"/>
                </a:lnTo>
                <a:lnTo>
                  <a:pt x="6241382" y="9798938"/>
                </a:lnTo>
                <a:lnTo>
                  <a:pt x="6577751" y="9798938"/>
                </a:lnTo>
                <a:close/>
                <a:moveTo>
                  <a:pt x="6577751" y="9083262"/>
                </a:moveTo>
                <a:lnTo>
                  <a:pt x="6241382" y="9083262"/>
                </a:lnTo>
                <a:lnTo>
                  <a:pt x="6241382" y="9433810"/>
                </a:lnTo>
                <a:lnTo>
                  <a:pt x="6577751" y="9433810"/>
                </a:lnTo>
                <a:close/>
                <a:moveTo>
                  <a:pt x="6577751" y="8718135"/>
                </a:moveTo>
                <a:lnTo>
                  <a:pt x="6241382" y="8718135"/>
                </a:lnTo>
                <a:lnTo>
                  <a:pt x="6241382" y="9068682"/>
                </a:lnTo>
                <a:lnTo>
                  <a:pt x="6577751" y="9068682"/>
                </a:lnTo>
                <a:close/>
                <a:moveTo>
                  <a:pt x="6577751" y="8353008"/>
                </a:moveTo>
                <a:lnTo>
                  <a:pt x="6241382" y="8353008"/>
                </a:lnTo>
                <a:lnTo>
                  <a:pt x="6241382" y="8703555"/>
                </a:lnTo>
                <a:lnTo>
                  <a:pt x="6577751" y="8703555"/>
                </a:lnTo>
                <a:close/>
                <a:moveTo>
                  <a:pt x="6577751" y="7987881"/>
                </a:moveTo>
                <a:lnTo>
                  <a:pt x="6241382" y="7987881"/>
                </a:lnTo>
                <a:lnTo>
                  <a:pt x="6241382" y="8338428"/>
                </a:lnTo>
                <a:lnTo>
                  <a:pt x="6577751" y="8338428"/>
                </a:lnTo>
                <a:close/>
                <a:moveTo>
                  <a:pt x="6577751" y="7622754"/>
                </a:moveTo>
                <a:lnTo>
                  <a:pt x="6241382" y="7622754"/>
                </a:lnTo>
                <a:lnTo>
                  <a:pt x="6241382" y="7973301"/>
                </a:lnTo>
                <a:lnTo>
                  <a:pt x="6577751" y="7973301"/>
                </a:lnTo>
                <a:close/>
                <a:moveTo>
                  <a:pt x="6577751" y="7257625"/>
                </a:moveTo>
                <a:lnTo>
                  <a:pt x="6241382" y="7257625"/>
                </a:lnTo>
                <a:lnTo>
                  <a:pt x="6241382" y="7608174"/>
                </a:lnTo>
                <a:lnTo>
                  <a:pt x="6577751" y="7608174"/>
                </a:lnTo>
                <a:close/>
                <a:moveTo>
                  <a:pt x="6577751" y="6892501"/>
                </a:moveTo>
                <a:lnTo>
                  <a:pt x="6241382" y="6892501"/>
                </a:lnTo>
                <a:lnTo>
                  <a:pt x="6241382" y="7243044"/>
                </a:lnTo>
                <a:lnTo>
                  <a:pt x="6577751" y="7243044"/>
                </a:lnTo>
                <a:close/>
                <a:moveTo>
                  <a:pt x="6577752" y="6527374"/>
                </a:moveTo>
                <a:lnTo>
                  <a:pt x="6241383" y="6527374"/>
                </a:lnTo>
                <a:lnTo>
                  <a:pt x="6241382" y="6877921"/>
                </a:lnTo>
                <a:lnTo>
                  <a:pt x="6577751" y="6877921"/>
                </a:lnTo>
                <a:close/>
                <a:moveTo>
                  <a:pt x="6577752" y="6187384"/>
                </a:moveTo>
                <a:lnTo>
                  <a:pt x="6241383" y="6187384"/>
                </a:lnTo>
                <a:lnTo>
                  <a:pt x="6241383" y="6357302"/>
                </a:lnTo>
                <a:lnTo>
                  <a:pt x="6241383" y="6512794"/>
                </a:lnTo>
                <a:lnTo>
                  <a:pt x="6577752" y="6512794"/>
                </a:lnTo>
                <a:lnTo>
                  <a:pt x="6577752" y="6357302"/>
                </a:lnTo>
                <a:close/>
                <a:moveTo>
                  <a:pt x="6577752" y="5822257"/>
                </a:moveTo>
                <a:lnTo>
                  <a:pt x="6241383" y="5822257"/>
                </a:lnTo>
                <a:lnTo>
                  <a:pt x="6241383" y="6172803"/>
                </a:lnTo>
                <a:lnTo>
                  <a:pt x="6577752" y="6172803"/>
                </a:lnTo>
                <a:close/>
                <a:moveTo>
                  <a:pt x="6577752" y="5457129"/>
                </a:moveTo>
                <a:lnTo>
                  <a:pt x="6241383" y="5457129"/>
                </a:lnTo>
                <a:lnTo>
                  <a:pt x="6241383" y="5807676"/>
                </a:lnTo>
                <a:lnTo>
                  <a:pt x="6577752" y="5807676"/>
                </a:lnTo>
                <a:close/>
                <a:moveTo>
                  <a:pt x="6577752" y="5092001"/>
                </a:moveTo>
                <a:lnTo>
                  <a:pt x="6241383" y="5092001"/>
                </a:lnTo>
                <a:lnTo>
                  <a:pt x="6241383" y="5442548"/>
                </a:lnTo>
                <a:lnTo>
                  <a:pt x="6577752" y="5442548"/>
                </a:lnTo>
                <a:close/>
                <a:moveTo>
                  <a:pt x="6577752" y="4726873"/>
                </a:moveTo>
                <a:lnTo>
                  <a:pt x="6241383" y="4726873"/>
                </a:lnTo>
                <a:lnTo>
                  <a:pt x="6241383" y="5077421"/>
                </a:lnTo>
                <a:lnTo>
                  <a:pt x="6577752" y="5077421"/>
                </a:lnTo>
                <a:close/>
                <a:moveTo>
                  <a:pt x="6577752" y="4361746"/>
                </a:moveTo>
                <a:lnTo>
                  <a:pt x="6241383" y="4361746"/>
                </a:lnTo>
                <a:lnTo>
                  <a:pt x="6241383" y="4712293"/>
                </a:lnTo>
                <a:lnTo>
                  <a:pt x="6577752" y="4712293"/>
                </a:lnTo>
                <a:close/>
                <a:moveTo>
                  <a:pt x="6577752" y="3996618"/>
                </a:moveTo>
                <a:lnTo>
                  <a:pt x="6241383" y="3996618"/>
                </a:lnTo>
                <a:lnTo>
                  <a:pt x="6241383" y="4347165"/>
                </a:lnTo>
                <a:lnTo>
                  <a:pt x="6577752" y="4347165"/>
                </a:lnTo>
                <a:close/>
                <a:moveTo>
                  <a:pt x="6577752" y="3631491"/>
                </a:moveTo>
                <a:lnTo>
                  <a:pt x="6241383" y="3631491"/>
                </a:lnTo>
                <a:lnTo>
                  <a:pt x="6241383" y="3982038"/>
                </a:lnTo>
                <a:lnTo>
                  <a:pt x="6577752" y="3982038"/>
                </a:lnTo>
                <a:close/>
                <a:moveTo>
                  <a:pt x="6577752" y="3266363"/>
                </a:moveTo>
                <a:lnTo>
                  <a:pt x="6241383" y="3266363"/>
                </a:lnTo>
                <a:lnTo>
                  <a:pt x="6241383" y="3616911"/>
                </a:lnTo>
                <a:lnTo>
                  <a:pt x="6577752" y="3616911"/>
                </a:lnTo>
                <a:close/>
                <a:moveTo>
                  <a:pt x="6577752" y="2901235"/>
                </a:moveTo>
                <a:lnTo>
                  <a:pt x="6241383" y="2901235"/>
                </a:lnTo>
                <a:lnTo>
                  <a:pt x="6241383" y="3251783"/>
                </a:lnTo>
                <a:lnTo>
                  <a:pt x="6577752" y="3251783"/>
                </a:lnTo>
                <a:close/>
                <a:moveTo>
                  <a:pt x="6577752" y="2536108"/>
                </a:moveTo>
                <a:lnTo>
                  <a:pt x="6241383" y="2536108"/>
                </a:lnTo>
                <a:lnTo>
                  <a:pt x="6241383" y="2886655"/>
                </a:lnTo>
                <a:lnTo>
                  <a:pt x="6577752" y="2886655"/>
                </a:lnTo>
                <a:close/>
                <a:moveTo>
                  <a:pt x="6577752" y="2170981"/>
                </a:moveTo>
                <a:lnTo>
                  <a:pt x="6241383" y="2170981"/>
                </a:lnTo>
                <a:lnTo>
                  <a:pt x="6241383" y="2521528"/>
                </a:lnTo>
                <a:lnTo>
                  <a:pt x="6577752" y="2521528"/>
                </a:lnTo>
                <a:close/>
                <a:moveTo>
                  <a:pt x="6577752" y="1805854"/>
                </a:moveTo>
                <a:lnTo>
                  <a:pt x="6241383" y="1805854"/>
                </a:lnTo>
                <a:lnTo>
                  <a:pt x="6241383" y="2156401"/>
                </a:lnTo>
                <a:lnTo>
                  <a:pt x="6577752" y="2156401"/>
                </a:lnTo>
                <a:close/>
                <a:moveTo>
                  <a:pt x="6577752" y="1440727"/>
                </a:moveTo>
                <a:lnTo>
                  <a:pt x="6241383" y="1440727"/>
                </a:lnTo>
                <a:lnTo>
                  <a:pt x="6241383" y="1791274"/>
                </a:lnTo>
                <a:lnTo>
                  <a:pt x="6577752" y="1791274"/>
                </a:lnTo>
                <a:close/>
                <a:moveTo>
                  <a:pt x="6577752" y="1075598"/>
                </a:moveTo>
                <a:lnTo>
                  <a:pt x="6241383" y="1075598"/>
                </a:lnTo>
                <a:lnTo>
                  <a:pt x="6241383" y="1426147"/>
                </a:lnTo>
                <a:lnTo>
                  <a:pt x="6577752" y="1426147"/>
                </a:lnTo>
                <a:close/>
                <a:moveTo>
                  <a:pt x="6577752" y="710474"/>
                </a:moveTo>
                <a:lnTo>
                  <a:pt x="6241383" y="710474"/>
                </a:lnTo>
                <a:lnTo>
                  <a:pt x="6241383" y="1061017"/>
                </a:lnTo>
                <a:lnTo>
                  <a:pt x="6577752" y="1061017"/>
                </a:lnTo>
                <a:close/>
                <a:moveTo>
                  <a:pt x="6577753" y="345347"/>
                </a:moveTo>
                <a:lnTo>
                  <a:pt x="6241384" y="345347"/>
                </a:lnTo>
                <a:lnTo>
                  <a:pt x="6241383" y="695894"/>
                </a:lnTo>
                <a:lnTo>
                  <a:pt x="6577752" y="695894"/>
                </a:lnTo>
                <a:close/>
                <a:moveTo>
                  <a:pt x="6929342" y="12004284"/>
                </a:moveTo>
                <a:lnTo>
                  <a:pt x="6592971" y="12004284"/>
                </a:lnTo>
                <a:lnTo>
                  <a:pt x="6592971" y="12354830"/>
                </a:lnTo>
                <a:lnTo>
                  <a:pt x="6929342" y="12354830"/>
                </a:lnTo>
                <a:close/>
                <a:moveTo>
                  <a:pt x="6929342" y="11639156"/>
                </a:moveTo>
                <a:lnTo>
                  <a:pt x="6592971" y="11639156"/>
                </a:lnTo>
                <a:lnTo>
                  <a:pt x="6592971" y="11989703"/>
                </a:lnTo>
                <a:lnTo>
                  <a:pt x="6929342" y="11989703"/>
                </a:lnTo>
                <a:close/>
                <a:moveTo>
                  <a:pt x="6929342" y="11274028"/>
                </a:moveTo>
                <a:lnTo>
                  <a:pt x="6592971" y="11274028"/>
                </a:lnTo>
                <a:lnTo>
                  <a:pt x="6592971" y="11624575"/>
                </a:lnTo>
                <a:lnTo>
                  <a:pt x="6929342" y="11624575"/>
                </a:lnTo>
                <a:close/>
                <a:moveTo>
                  <a:pt x="6929342" y="10908900"/>
                </a:moveTo>
                <a:lnTo>
                  <a:pt x="6592971" y="10908900"/>
                </a:lnTo>
                <a:lnTo>
                  <a:pt x="6592971" y="11259448"/>
                </a:lnTo>
                <a:lnTo>
                  <a:pt x="6929342" y="11259448"/>
                </a:lnTo>
                <a:close/>
                <a:moveTo>
                  <a:pt x="6929342" y="10543773"/>
                </a:moveTo>
                <a:lnTo>
                  <a:pt x="6592971" y="10543773"/>
                </a:lnTo>
                <a:lnTo>
                  <a:pt x="6592971" y="10894320"/>
                </a:lnTo>
                <a:lnTo>
                  <a:pt x="6929342" y="10894320"/>
                </a:lnTo>
                <a:close/>
                <a:moveTo>
                  <a:pt x="6929342" y="10178645"/>
                </a:moveTo>
                <a:lnTo>
                  <a:pt x="6592971" y="10178645"/>
                </a:lnTo>
                <a:lnTo>
                  <a:pt x="6592971" y="10529192"/>
                </a:lnTo>
                <a:lnTo>
                  <a:pt x="6929342" y="10529192"/>
                </a:lnTo>
                <a:close/>
                <a:moveTo>
                  <a:pt x="6929342" y="9813518"/>
                </a:moveTo>
                <a:lnTo>
                  <a:pt x="6592971" y="9813518"/>
                </a:lnTo>
                <a:lnTo>
                  <a:pt x="6592971" y="10164065"/>
                </a:lnTo>
                <a:lnTo>
                  <a:pt x="6929342" y="10164065"/>
                </a:lnTo>
                <a:close/>
                <a:moveTo>
                  <a:pt x="6929342" y="9448390"/>
                </a:moveTo>
                <a:lnTo>
                  <a:pt x="6592971" y="9448390"/>
                </a:lnTo>
                <a:lnTo>
                  <a:pt x="6592971" y="9798938"/>
                </a:lnTo>
                <a:lnTo>
                  <a:pt x="6929342" y="9798938"/>
                </a:lnTo>
                <a:close/>
                <a:moveTo>
                  <a:pt x="6929342" y="9083262"/>
                </a:moveTo>
                <a:lnTo>
                  <a:pt x="6592971" y="9083262"/>
                </a:lnTo>
                <a:lnTo>
                  <a:pt x="6592971" y="9433810"/>
                </a:lnTo>
                <a:lnTo>
                  <a:pt x="6929342" y="9433810"/>
                </a:lnTo>
                <a:close/>
                <a:moveTo>
                  <a:pt x="6929342" y="8718135"/>
                </a:moveTo>
                <a:lnTo>
                  <a:pt x="6592971" y="8718135"/>
                </a:lnTo>
                <a:lnTo>
                  <a:pt x="6592971" y="9068682"/>
                </a:lnTo>
                <a:lnTo>
                  <a:pt x="6929342" y="9068682"/>
                </a:lnTo>
                <a:close/>
                <a:moveTo>
                  <a:pt x="6929342" y="8353008"/>
                </a:moveTo>
                <a:lnTo>
                  <a:pt x="6592971" y="8353008"/>
                </a:lnTo>
                <a:lnTo>
                  <a:pt x="6592971" y="8703555"/>
                </a:lnTo>
                <a:lnTo>
                  <a:pt x="6929342" y="8703555"/>
                </a:lnTo>
                <a:close/>
                <a:moveTo>
                  <a:pt x="6929342" y="7987881"/>
                </a:moveTo>
                <a:lnTo>
                  <a:pt x="6592971" y="7987881"/>
                </a:lnTo>
                <a:lnTo>
                  <a:pt x="6592971" y="8338428"/>
                </a:lnTo>
                <a:lnTo>
                  <a:pt x="6929342" y="8338428"/>
                </a:lnTo>
                <a:close/>
                <a:moveTo>
                  <a:pt x="6929342" y="7622754"/>
                </a:moveTo>
                <a:lnTo>
                  <a:pt x="6592971" y="7622754"/>
                </a:lnTo>
                <a:lnTo>
                  <a:pt x="6592971" y="7973301"/>
                </a:lnTo>
                <a:lnTo>
                  <a:pt x="6929342" y="7973301"/>
                </a:lnTo>
                <a:close/>
                <a:moveTo>
                  <a:pt x="6929342" y="7257625"/>
                </a:moveTo>
                <a:lnTo>
                  <a:pt x="6592971" y="7257625"/>
                </a:lnTo>
                <a:lnTo>
                  <a:pt x="6592971" y="7608174"/>
                </a:lnTo>
                <a:lnTo>
                  <a:pt x="6929342" y="7608174"/>
                </a:lnTo>
                <a:close/>
                <a:moveTo>
                  <a:pt x="6929342" y="6892501"/>
                </a:moveTo>
                <a:lnTo>
                  <a:pt x="6592971" y="6892501"/>
                </a:lnTo>
                <a:lnTo>
                  <a:pt x="6592971" y="7243044"/>
                </a:lnTo>
                <a:lnTo>
                  <a:pt x="6929342" y="7243044"/>
                </a:lnTo>
                <a:close/>
                <a:moveTo>
                  <a:pt x="6929342" y="6527374"/>
                </a:moveTo>
                <a:lnTo>
                  <a:pt x="6592973" y="6527374"/>
                </a:lnTo>
                <a:lnTo>
                  <a:pt x="6592971" y="6877921"/>
                </a:lnTo>
                <a:lnTo>
                  <a:pt x="6929342" y="6877921"/>
                </a:lnTo>
                <a:close/>
                <a:moveTo>
                  <a:pt x="6929342" y="6187384"/>
                </a:moveTo>
                <a:lnTo>
                  <a:pt x="6592973" y="6187384"/>
                </a:lnTo>
                <a:lnTo>
                  <a:pt x="6592973" y="6512794"/>
                </a:lnTo>
                <a:lnTo>
                  <a:pt x="6929342" y="6512794"/>
                </a:lnTo>
                <a:close/>
                <a:moveTo>
                  <a:pt x="6929343" y="5822257"/>
                </a:moveTo>
                <a:lnTo>
                  <a:pt x="6592972" y="5822257"/>
                </a:lnTo>
                <a:lnTo>
                  <a:pt x="6592972" y="6172803"/>
                </a:lnTo>
                <a:lnTo>
                  <a:pt x="6929343" y="6172803"/>
                </a:lnTo>
                <a:close/>
                <a:moveTo>
                  <a:pt x="6929343" y="5457129"/>
                </a:moveTo>
                <a:lnTo>
                  <a:pt x="6592972" y="5457129"/>
                </a:lnTo>
                <a:lnTo>
                  <a:pt x="6592972" y="5807676"/>
                </a:lnTo>
                <a:lnTo>
                  <a:pt x="6929343" y="5807676"/>
                </a:lnTo>
                <a:close/>
                <a:moveTo>
                  <a:pt x="6929343" y="5092001"/>
                </a:moveTo>
                <a:lnTo>
                  <a:pt x="6592972" y="5092001"/>
                </a:lnTo>
                <a:lnTo>
                  <a:pt x="6592972" y="5442548"/>
                </a:lnTo>
                <a:lnTo>
                  <a:pt x="6929343" y="5442548"/>
                </a:lnTo>
                <a:close/>
                <a:moveTo>
                  <a:pt x="6929343" y="4726873"/>
                </a:moveTo>
                <a:lnTo>
                  <a:pt x="6592972" y="4726873"/>
                </a:lnTo>
                <a:lnTo>
                  <a:pt x="6592972" y="5077421"/>
                </a:lnTo>
                <a:lnTo>
                  <a:pt x="6929343" y="5077421"/>
                </a:lnTo>
                <a:close/>
                <a:moveTo>
                  <a:pt x="6929343" y="4361746"/>
                </a:moveTo>
                <a:lnTo>
                  <a:pt x="6592972" y="4361746"/>
                </a:lnTo>
                <a:lnTo>
                  <a:pt x="6592972" y="4712293"/>
                </a:lnTo>
                <a:lnTo>
                  <a:pt x="6929343" y="4712293"/>
                </a:lnTo>
                <a:close/>
                <a:moveTo>
                  <a:pt x="6929343" y="3996618"/>
                </a:moveTo>
                <a:lnTo>
                  <a:pt x="6592972" y="3996618"/>
                </a:lnTo>
                <a:lnTo>
                  <a:pt x="6592972" y="4347165"/>
                </a:lnTo>
                <a:lnTo>
                  <a:pt x="6929343" y="4347165"/>
                </a:lnTo>
                <a:close/>
                <a:moveTo>
                  <a:pt x="6929343" y="3631491"/>
                </a:moveTo>
                <a:lnTo>
                  <a:pt x="6592972" y="3631491"/>
                </a:lnTo>
                <a:lnTo>
                  <a:pt x="6592972" y="3982038"/>
                </a:lnTo>
                <a:lnTo>
                  <a:pt x="6929343" y="3982038"/>
                </a:lnTo>
                <a:close/>
                <a:moveTo>
                  <a:pt x="6929343" y="3266363"/>
                </a:moveTo>
                <a:lnTo>
                  <a:pt x="6592972" y="3266363"/>
                </a:lnTo>
                <a:lnTo>
                  <a:pt x="6592972" y="3616911"/>
                </a:lnTo>
                <a:lnTo>
                  <a:pt x="6929343" y="3616911"/>
                </a:lnTo>
                <a:close/>
                <a:moveTo>
                  <a:pt x="6929343" y="2901235"/>
                </a:moveTo>
                <a:lnTo>
                  <a:pt x="6592972" y="2901235"/>
                </a:lnTo>
                <a:lnTo>
                  <a:pt x="6592972" y="3251783"/>
                </a:lnTo>
                <a:lnTo>
                  <a:pt x="6929343" y="3251783"/>
                </a:lnTo>
                <a:close/>
                <a:moveTo>
                  <a:pt x="6929343" y="2536108"/>
                </a:moveTo>
                <a:lnTo>
                  <a:pt x="6592972" y="2536108"/>
                </a:lnTo>
                <a:lnTo>
                  <a:pt x="6592972" y="2886655"/>
                </a:lnTo>
                <a:lnTo>
                  <a:pt x="6929343" y="2886655"/>
                </a:lnTo>
                <a:close/>
                <a:moveTo>
                  <a:pt x="6929343" y="2170981"/>
                </a:moveTo>
                <a:lnTo>
                  <a:pt x="6592972" y="2170981"/>
                </a:lnTo>
                <a:lnTo>
                  <a:pt x="6592972" y="2521528"/>
                </a:lnTo>
                <a:lnTo>
                  <a:pt x="6929343" y="2521528"/>
                </a:lnTo>
                <a:close/>
                <a:moveTo>
                  <a:pt x="6929343" y="1805854"/>
                </a:moveTo>
                <a:lnTo>
                  <a:pt x="6592972" y="1805854"/>
                </a:lnTo>
                <a:lnTo>
                  <a:pt x="6592972" y="2156401"/>
                </a:lnTo>
                <a:lnTo>
                  <a:pt x="6929343" y="2156401"/>
                </a:lnTo>
                <a:close/>
                <a:moveTo>
                  <a:pt x="6929343" y="1440727"/>
                </a:moveTo>
                <a:lnTo>
                  <a:pt x="6592972" y="1440727"/>
                </a:lnTo>
                <a:lnTo>
                  <a:pt x="6592972" y="1791274"/>
                </a:lnTo>
                <a:lnTo>
                  <a:pt x="6929343" y="1791274"/>
                </a:lnTo>
                <a:close/>
                <a:moveTo>
                  <a:pt x="6929343" y="1075598"/>
                </a:moveTo>
                <a:lnTo>
                  <a:pt x="6592972" y="1075598"/>
                </a:lnTo>
                <a:lnTo>
                  <a:pt x="6592972" y="1426147"/>
                </a:lnTo>
                <a:lnTo>
                  <a:pt x="6929343" y="1426147"/>
                </a:lnTo>
                <a:close/>
                <a:moveTo>
                  <a:pt x="6929343" y="710474"/>
                </a:moveTo>
                <a:lnTo>
                  <a:pt x="6592972" y="710474"/>
                </a:lnTo>
                <a:lnTo>
                  <a:pt x="6592972" y="1061017"/>
                </a:lnTo>
                <a:lnTo>
                  <a:pt x="6929343" y="1061017"/>
                </a:lnTo>
                <a:close/>
                <a:moveTo>
                  <a:pt x="6929343" y="345347"/>
                </a:moveTo>
                <a:lnTo>
                  <a:pt x="6592974" y="345347"/>
                </a:lnTo>
                <a:lnTo>
                  <a:pt x="6592972" y="695894"/>
                </a:lnTo>
                <a:lnTo>
                  <a:pt x="6929343" y="695894"/>
                </a:lnTo>
                <a:close/>
                <a:moveTo>
                  <a:pt x="7119717" y="330767"/>
                </a:moveTo>
                <a:lnTo>
                  <a:pt x="7119717" y="345347"/>
                </a:lnTo>
                <a:lnTo>
                  <a:pt x="6944563" y="345347"/>
                </a:lnTo>
                <a:lnTo>
                  <a:pt x="6944563" y="695894"/>
                </a:lnTo>
                <a:lnTo>
                  <a:pt x="7119717" y="695894"/>
                </a:lnTo>
                <a:lnTo>
                  <a:pt x="7119717" y="710474"/>
                </a:lnTo>
                <a:lnTo>
                  <a:pt x="6944563" y="710474"/>
                </a:lnTo>
                <a:lnTo>
                  <a:pt x="6944563" y="1061017"/>
                </a:lnTo>
                <a:lnTo>
                  <a:pt x="7119717" y="1061017"/>
                </a:lnTo>
                <a:lnTo>
                  <a:pt x="7119717" y="1075598"/>
                </a:lnTo>
                <a:lnTo>
                  <a:pt x="6944563" y="1075598"/>
                </a:lnTo>
                <a:lnTo>
                  <a:pt x="6944563" y="1426147"/>
                </a:lnTo>
                <a:lnTo>
                  <a:pt x="7119717" y="1426147"/>
                </a:lnTo>
                <a:lnTo>
                  <a:pt x="7119717" y="1440727"/>
                </a:lnTo>
                <a:lnTo>
                  <a:pt x="6944563" y="1440727"/>
                </a:lnTo>
                <a:lnTo>
                  <a:pt x="6944563" y="1791274"/>
                </a:lnTo>
                <a:lnTo>
                  <a:pt x="7119717" y="1791274"/>
                </a:lnTo>
                <a:lnTo>
                  <a:pt x="7119717" y="1805854"/>
                </a:lnTo>
                <a:lnTo>
                  <a:pt x="6944563" y="1805854"/>
                </a:lnTo>
                <a:lnTo>
                  <a:pt x="6944563" y="2156401"/>
                </a:lnTo>
                <a:lnTo>
                  <a:pt x="7119717" y="2156401"/>
                </a:lnTo>
                <a:lnTo>
                  <a:pt x="7119717" y="2170981"/>
                </a:lnTo>
                <a:lnTo>
                  <a:pt x="6944563" y="2170981"/>
                </a:lnTo>
                <a:lnTo>
                  <a:pt x="6944563" y="2521528"/>
                </a:lnTo>
                <a:lnTo>
                  <a:pt x="7119717" y="2521528"/>
                </a:lnTo>
                <a:lnTo>
                  <a:pt x="7119717" y="2536108"/>
                </a:lnTo>
                <a:lnTo>
                  <a:pt x="6944563" y="2536108"/>
                </a:lnTo>
                <a:lnTo>
                  <a:pt x="6944563" y="2886655"/>
                </a:lnTo>
                <a:lnTo>
                  <a:pt x="7119717" y="2886655"/>
                </a:lnTo>
                <a:lnTo>
                  <a:pt x="7119717" y="2901235"/>
                </a:lnTo>
                <a:lnTo>
                  <a:pt x="6944563" y="2901235"/>
                </a:lnTo>
                <a:lnTo>
                  <a:pt x="6944563" y="3251783"/>
                </a:lnTo>
                <a:lnTo>
                  <a:pt x="7119717" y="3251783"/>
                </a:lnTo>
                <a:lnTo>
                  <a:pt x="7119717" y="3266363"/>
                </a:lnTo>
                <a:lnTo>
                  <a:pt x="6944563" y="3266363"/>
                </a:lnTo>
                <a:lnTo>
                  <a:pt x="6944563" y="3616911"/>
                </a:lnTo>
                <a:lnTo>
                  <a:pt x="7119717" y="3616911"/>
                </a:lnTo>
                <a:lnTo>
                  <a:pt x="7119717" y="3631491"/>
                </a:lnTo>
                <a:lnTo>
                  <a:pt x="6944563" y="3631491"/>
                </a:lnTo>
                <a:lnTo>
                  <a:pt x="6944563" y="3982038"/>
                </a:lnTo>
                <a:lnTo>
                  <a:pt x="7119717" y="3982038"/>
                </a:lnTo>
                <a:lnTo>
                  <a:pt x="7119717" y="3996618"/>
                </a:lnTo>
                <a:lnTo>
                  <a:pt x="6944563" y="3996618"/>
                </a:lnTo>
                <a:lnTo>
                  <a:pt x="6944563" y="4347165"/>
                </a:lnTo>
                <a:lnTo>
                  <a:pt x="7119717" y="4347165"/>
                </a:lnTo>
                <a:lnTo>
                  <a:pt x="7119717" y="4361746"/>
                </a:lnTo>
                <a:lnTo>
                  <a:pt x="6944563" y="4361746"/>
                </a:lnTo>
                <a:lnTo>
                  <a:pt x="6944563" y="4712293"/>
                </a:lnTo>
                <a:lnTo>
                  <a:pt x="7119717" y="4712293"/>
                </a:lnTo>
                <a:lnTo>
                  <a:pt x="7119717" y="4726873"/>
                </a:lnTo>
                <a:lnTo>
                  <a:pt x="6944563" y="4726873"/>
                </a:lnTo>
                <a:lnTo>
                  <a:pt x="6944563" y="5077421"/>
                </a:lnTo>
                <a:lnTo>
                  <a:pt x="7119717" y="5077421"/>
                </a:lnTo>
                <a:lnTo>
                  <a:pt x="7119717" y="5092001"/>
                </a:lnTo>
                <a:lnTo>
                  <a:pt x="6944563" y="5092001"/>
                </a:lnTo>
                <a:lnTo>
                  <a:pt x="6944563" y="5442548"/>
                </a:lnTo>
                <a:lnTo>
                  <a:pt x="7119717" y="5442548"/>
                </a:lnTo>
                <a:lnTo>
                  <a:pt x="7119717" y="5457129"/>
                </a:lnTo>
                <a:lnTo>
                  <a:pt x="6944563" y="5457129"/>
                </a:lnTo>
                <a:lnTo>
                  <a:pt x="6944563" y="5807676"/>
                </a:lnTo>
                <a:lnTo>
                  <a:pt x="7119717" y="5807676"/>
                </a:lnTo>
                <a:lnTo>
                  <a:pt x="7119717" y="5822257"/>
                </a:lnTo>
                <a:lnTo>
                  <a:pt x="6944563" y="5822257"/>
                </a:lnTo>
                <a:lnTo>
                  <a:pt x="6944563" y="6172803"/>
                </a:lnTo>
                <a:lnTo>
                  <a:pt x="7119717" y="6172803"/>
                </a:lnTo>
                <a:lnTo>
                  <a:pt x="7119717" y="6187384"/>
                </a:lnTo>
                <a:lnTo>
                  <a:pt x="6944563" y="6187384"/>
                </a:lnTo>
                <a:lnTo>
                  <a:pt x="6944563" y="6357302"/>
                </a:lnTo>
                <a:lnTo>
                  <a:pt x="6944562" y="6357302"/>
                </a:lnTo>
                <a:lnTo>
                  <a:pt x="6944562" y="6512794"/>
                </a:lnTo>
                <a:lnTo>
                  <a:pt x="7119716" y="6512794"/>
                </a:lnTo>
                <a:lnTo>
                  <a:pt x="7119716" y="6527374"/>
                </a:lnTo>
                <a:lnTo>
                  <a:pt x="6944562" y="6527374"/>
                </a:lnTo>
                <a:lnTo>
                  <a:pt x="6944562" y="6877921"/>
                </a:lnTo>
                <a:lnTo>
                  <a:pt x="7119716" y="6877921"/>
                </a:lnTo>
                <a:lnTo>
                  <a:pt x="7119716" y="6892501"/>
                </a:lnTo>
                <a:lnTo>
                  <a:pt x="6944562" y="6892501"/>
                </a:lnTo>
                <a:lnTo>
                  <a:pt x="6944562" y="7243044"/>
                </a:lnTo>
                <a:lnTo>
                  <a:pt x="7119716" y="7243044"/>
                </a:lnTo>
                <a:lnTo>
                  <a:pt x="7119716" y="7257625"/>
                </a:lnTo>
                <a:lnTo>
                  <a:pt x="6944562" y="7257625"/>
                </a:lnTo>
                <a:lnTo>
                  <a:pt x="6944562" y="7608174"/>
                </a:lnTo>
                <a:lnTo>
                  <a:pt x="7119716" y="7608174"/>
                </a:lnTo>
                <a:lnTo>
                  <a:pt x="7119716" y="7622754"/>
                </a:lnTo>
                <a:lnTo>
                  <a:pt x="6944562" y="7622754"/>
                </a:lnTo>
                <a:lnTo>
                  <a:pt x="6944562" y="7973301"/>
                </a:lnTo>
                <a:lnTo>
                  <a:pt x="7119716" y="7973301"/>
                </a:lnTo>
                <a:lnTo>
                  <a:pt x="7119716" y="7987881"/>
                </a:lnTo>
                <a:lnTo>
                  <a:pt x="6944562" y="7987881"/>
                </a:lnTo>
                <a:lnTo>
                  <a:pt x="6944562" y="8338428"/>
                </a:lnTo>
                <a:lnTo>
                  <a:pt x="7119716" y="8338428"/>
                </a:lnTo>
                <a:lnTo>
                  <a:pt x="7119716" y="8353008"/>
                </a:lnTo>
                <a:lnTo>
                  <a:pt x="6944562" y="8353008"/>
                </a:lnTo>
                <a:lnTo>
                  <a:pt x="6944562" y="8703555"/>
                </a:lnTo>
                <a:lnTo>
                  <a:pt x="7119716" y="8703555"/>
                </a:lnTo>
                <a:lnTo>
                  <a:pt x="7119716" y="8718135"/>
                </a:lnTo>
                <a:lnTo>
                  <a:pt x="6944562" y="8718135"/>
                </a:lnTo>
                <a:lnTo>
                  <a:pt x="6944562" y="9068682"/>
                </a:lnTo>
                <a:lnTo>
                  <a:pt x="7119716" y="9068682"/>
                </a:lnTo>
                <a:lnTo>
                  <a:pt x="7119716" y="9083262"/>
                </a:lnTo>
                <a:lnTo>
                  <a:pt x="6944562" y="9083262"/>
                </a:lnTo>
                <a:lnTo>
                  <a:pt x="6944562" y="9433810"/>
                </a:lnTo>
                <a:lnTo>
                  <a:pt x="7119716" y="9433810"/>
                </a:lnTo>
                <a:lnTo>
                  <a:pt x="7119716" y="9448390"/>
                </a:lnTo>
                <a:lnTo>
                  <a:pt x="6944562" y="9448390"/>
                </a:lnTo>
                <a:lnTo>
                  <a:pt x="6944562" y="9798938"/>
                </a:lnTo>
                <a:lnTo>
                  <a:pt x="7119716" y="9798938"/>
                </a:lnTo>
                <a:lnTo>
                  <a:pt x="7119716" y="9813518"/>
                </a:lnTo>
                <a:lnTo>
                  <a:pt x="6944562" y="9813518"/>
                </a:lnTo>
                <a:lnTo>
                  <a:pt x="6944562" y="10164065"/>
                </a:lnTo>
                <a:lnTo>
                  <a:pt x="7119716" y="10164065"/>
                </a:lnTo>
                <a:lnTo>
                  <a:pt x="7119716" y="10178645"/>
                </a:lnTo>
                <a:lnTo>
                  <a:pt x="6944562" y="10178645"/>
                </a:lnTo>
                <a:lnTo>
                  <a:pt x="6944562" y="10529192"/>
                </a:lnTo>
                <a:lnTo>
                  <a:pt x="7119716" y="10529192"/>
                </a:lnTo>
                <a:lnTo>
                  <a:pt x="7119716" y="10543773"/>
                </a:lnTo>
                <a:lnTo>
                  <a:pt x="6944562" y="10543773"/>
                </a:lnTo>
                <a:lnTo>
                  <a:pt x="6944562" y="10894320"/>
                </a:lnTo>
                <a:lnTo>
                  <a:pt x="7119716" y="10894320"/>
                </a:lnTo>
                <a:lnTo>
                  <a:pt x="7119716" y="10908900"/>
                </a:lnTo>
                <a:lnTo>
                  <a:pt x="6944562" y="10908900"/>
                </a:lnTo>
                <a:lnTo>
                  <a:pt x="6944562" y="11259448"/>
                </a:lnTo>
                <a:lnTo>
                  <a:pt x="7119716" y="11259448"/>
                </a:lnTo>
                <a:lnTo>
                  <a:pt x="7119716" y="11274028"/>
                </a:lnTo>
                <a:lnTo>
                  <a:pt x="6944562" y="11274028"/>
                </a:lnTo>
                <a:lnTo>
                  <a:pt x="6944562" y="11624575"/>
                </a:lnTo>
                <a:lnTo>
                  <a:pt x="7119716" y="11624575"/>
                </a:lnTo>
                <a:lnTo>
                  <a:pt x="7119716" y="11639156"/>
                </a:lnTo>
                <a:lnTo>
                  <a:pt x="6944562" y="11639156"/>
                </a:lnTo>
                <a:lnTo>
                  <a:pt x="6944562" y="11989703"/>
                </a:lnTo>
                <a:lnTo>
                  <a:pt x="7119716" y="11989703"/>
                </a:lnTo>
                <a:lnTo>
                  <a:pt x="7119716" y="12004284"/>
                </a:lnTo>
                <a:lnTo>
                  <a:pt x="6944562" y="12004284"/>
                </a:lnTo>
                <a:lnTo>
                  <a:pt x="6944562" y="12354830"/>
                </a:lnTo>
                <a:lnTo>
                  <a:pt x="7119716" y="12354830"/>
                </a:lnTo>
                <a:lnTo>
                  <a:pt x="7119716" y="12369411"/>
                </a:lnTo>
                <a:lnTo>
                  <a:pt x="6944562" y="12369411"/>
                </a:lnTo>
                <a:lnTo>
                  <a:pt x="6944562" y="12539329"/>
                </a:lnTo>
                <a:lnTo>
                  <a:pt x="6929342" y="12539329"/>
                </a:lnTo>
                <a:lnTo>
                  <a:pt x="6929342" y="12369411"/>
                </a:lnTo>
                <a:lnTo>
                  <a:pt x="6592971" y="12369411"/>
                </a:lnTo>
                <a:lnTo>
                  <a:pt x="6592971" y="12539329"/>
                </a:lnTo>
                <a:lnTo>
                  <a:pt x="6577751" y="12539329"/>
                </a:lnTo>
                <a:lnTo>
                  <a:pt x="6577751" y="12369411"/>
                </a:lnTo>
                <a:lnTo>
                  <a:pt x="6241382" y="12369411"/>
                </a:lnTo>
                <a:lnTo>
                  <a:pt x="6241382" y="12539329"/>
                </a:lnTo>
                <a:lnTo>
                  <a:pt x="6226162" y="12539329"/>
                </a:lnTo>
                <a:lnTo>
                  <a:pt x="6226162" y="12369411"/>
                </a:lnTo>
                <a:lnTo>
                  <a:pt x="5889793" y="12369412"/>
                </a:lnTo>
                <a:lnTo>
                  <a:pt x="5889793" y="12539329"/>
                </a:lnTo>
                <a:lnTo>
                  <a:pt x="5874573" y="12539329"/>
                </a:lnTo>
                <a:lnTo>
                  <a:pt x="5874573" y="12369412"/>
                </a:lnTo>
                <a:lnTo>
                  <a:pt x="5538203" y="12369412"/>
                </a:lnTo>
                <a:lnTo>
                  <a:pt x="5538203" y="12539329"/>
                </a:lnTo>
                <a:lnTo>
                  <a:pt x="5522983" y="12539329"/>
                </a:lnTo>
                <a:lnTo>
                  <a:pt x="5522983" y="12369412"/>
                </a:lnTo>
                <a:lnTo>
                  <a:pt x="5186613" y="12369412"/>
                </a:lnTo>
                <a:lnTo>
                  <a:pt x="5186613" y="12539329"/>
                </a:lnTo>
                <a:lnTo>
                  <a:pt x="5171393" y="12539329"/>
                </a:lnTo>
                <a:lnTo>
                  <a:pt x="5171393" y="12369412"/>
                </a:lnTo>
                <a:lnTo>
                  <a:pt x="4835023" y="12369410"/>
                </a:lnTo>
                <a:lnTo>
                  <a:pt x="4835023" y="12539329"/>
                </a:lnTo>
                <a:lnTo>
                  <a:pt x="4819803" y="12539329"/>
                </a:lnTo>
                <a:lnTo>
                  <a:pt x="4819803" y="12369410"/>
                </a:lnTo>
                <a:lnTo>
                  <a:pt x="4483433" y="12369410"/>
                </a:lnTo>
                <a:lnTo>
                  <a:pt x="4483433" y="12539329"/>
                </a:lnTo>
                <a:lnTo>
                  <a:pt x="4468213" y="12539329"/>
                </a:lnTo>
                <a:lnTo>
                  <a:pt x="4468213" y="12369410"/>
                </a:lnTo>
                <a:lnTo>
                  <a:pt x="4131843" y="12369410"/>
                </a:lnTo>
                <a:lnTo>
                  <a:pt x="4131843" y="12539329"/>
                </a:lnTo>
                <a:lnTo>
                  <a:pt x="4116623" y="12539329"/>
                </a:lnTo>
                <a:lnTo>
                  <a:pt x="4116623" y="12369410"/>
                </a:lnTo>
                <a:lnTo>
                  <a:pt x="3780250" y="12369410"/>
                </a:lnTo>
                <a:lnTo>
                  <a:pt x="3780250" y="12539329"/>
                </a:lnTo>
                <a:lnTo>
                  <a:pt x="3765030" y="12539329"/>
                </a:lnTo>
                <a:lnTo>
                  <a:pt x="3765030" y="12369410"/>
                </a:lnTo>
                <a:lnTo>
                  <a:pt x="3586162" y="12369410"/>
                </a:lnTo>
                <a:lnTo>
                  <a:pt x="3586162" y="12369411"/>
                </a:lnTo>
                <a:lnTo>
                  <a:pt x="3411008" y="12369411"/>
                </a:lnTo>
                <a:lnTo>
                  <a:pt x="3411008" y="12539329"/>
                </a:lnTo>
                <a:lnTo>
                  <a:pt x="3395788" y="12539329"/>
                </a:lnTo>
                <a:lnTo>
                  <a:pt x="3395788" y="12369411"/>
                </a:lnTo>
                <a:lnTo>
                  <a:pt x="3059418" y="12369411"/>
                </a:lnTo>
                <a:lnTo>
                  <a:pt x="3059418" y="12539329"/>
                </a:lnTo>
                <a:lnTo>
                  <a:pt x="3044198" y="12539329"/>
                </a:lnTo>
                <a:lnTo>
                  <a:pt x="3044198" y="12369411"/>
                </a:lnTo>
                <a:lnTo>
                  <a:pt x="2707828" y="12369411"/>
                </a:lnTo>
                <a:lnTo>
                  <a:pt x="2707828" y="12539329"/>
                </a:lnTo>
                <a:lnTo>
                  <a:pt x="2692608" y="12539329"/>
                </a:lnTo>
                <a:lnTo>
                  <a:pt x="2692608" y="12369411"/>
                </a:lnTo>
                <a:lnTo>
                  <a:pt x="2356239" y="12369412"/>
                </a:lnTo>
                <a:lnTo>
                  <a:pt x="2356239" y="12539329"/>
                </a:lnTo>
                <a:lnTo>
                  <a:pt x="2341019" y="12539329"/>
                </a:lnTo>
                <a:lnTo>
                  <a:pt x="2341019" y="12369412"/>
                </a:lnTo>
                <a:lnTo>
                  <a:pt x="2004649" y="12369412"/>
                </a:lnTo>
                <a:lnTo>
                  <a:pt x="2004649" y="12539329"/>
                </a:lnTo>
                <a:lnTo>
                  <a:pt x="1989429" y="12539329"/>
                </a:lnTo>
                <a:lnTo>
                  <a:pt x="1989429" y="12369412"/>
                </a:lnTo>
                <a:lnTo>
                  <a:pt x="1653059" y="12369412"/>
                </a:lnTo>
                <a:lnTo>
                  <a:pt x="1653059" y="12539329"/>
                </a:lnTo>
                <a:lnTo>
                  <a:pt x="1637839" y="12539329"/>
                </a:lnTo>
                <a:lnTo>
                  <a:pt x="1637839" y="12369412"/>
                </a:lnTo>
                <a:lnTo>
                  <a:pt x="1301469" y="12369410"/>
                </a:lnTo>
                <a:lnTo>
                  <a:pt x="1301469" y="12539329"/>
                </a:lnTo>
                <a:lnTo>
                  <a:pt x="1286249" y="12539329"/>
                </a:lnTo>
                <a:lnTo>
                  <a:pt x="1286249" y="12369410"/>
                </a:lnTo>
                <a:lnTo>
                  <a:pt x="949879" y="12369410"/>
                </a:lnTo>
                <a:lnTo>
                  <a:pt x="949879" y="12539329"/>
                </a:lnTo>
                <a:lnTo>
                  <a:pt x="934659" y="12539329"/>
                </a:lnTo>
                <a:lnTo>
                  <a:pt x="934659" y="12369410"/>
                </a:lnTo>
                <a:lnTo>
                  <a:pt x="598290" y="12369410"/>
                </a:lnTo>
                <a:lnTo>
                  <a:pt x="598290" y="12539329"/>
                </a:lnTo>
                <a:lnTo>
                  <a:pt x="583070" y="12539329"/>
                </a:lnTo>
                <a:lnTo>
                  <a:pt x="583070" y="12369410"/>
                </a:lnTo>
                <a:lnTo>
                  <a:pt x="246697" y="12369410"/>
                </a:lnTo>
                <a:lnTo>
                  <a:pt x="246697" y="12539329"/>
                </a:lnTo>
                <a:lnTo>
                  <a:pt x="231477" y="12539329"/>
                </a:lnTo>
                <a:lnTo>
                  <a:pt x="231477" y="12369410"/>
                </a:lnTo>
                <a:lnTo>
                  <a:pt x="0" y="12369410"/>
                </a:lnTo>
                <a:lnTo>
                  <a:pt x="0" y="12354830"/>
                </a:lnTo>
                <a:lnTo>
                  <a:pt x="231477" y="12354830"/>
                </a:lnTo>
                <a:lnTo>
                  <a:pt x="231477" y="12004282"/>
                </a:lnTo>
                <a:lnTo>
                  <a:pt x="0" y="12004282"/>
                </a:lnTo>
                <a:lnTo>
                  <a:pt x="0" y="11989703"/>
                </a:lnTo>
                <a:lnTo>
                  <a:pt x="231477" y="11989703"/>
                </a:lnTo>
                <a:lnTo>
                  <a:pt x="231477" y="11639155"/>
                </a:lnTo>
                <a:lnTo>
                  <a:pt x="0" y="11639155"/>
                </a:lnTo>
                <a:lnTo>
                  <a:pt x="0" y="11624575"/>
                </a:lnTo>
                <a:lnTo>
                  <a:pt x="231477" y="11624575"/>
                </a:lnTo>
                <a:lnTo>
                  <a:pt x="231477" y="11274028"/>
                </a:lnTo>
                <a:lnTo>
                  <a:pt x="0" y="11274028"/>
                </a:lnTo>
                <a:lnTo>
                  <a:pt x="0" y="11259448"/>
                </a:lnTo>
                <a:lnTo>
                  <a:pt x="231477" y="11259448"/>
                </a:lnTo>
                <a:lnTo>
                  <a:pt x="231477" y="10908900"/>
                </a:lnTo>
                <a:lnTo>
                  <a:pt x="0" y="10908900"/>
                </a:lnTo>
                <a:lnTo>
                  <a:pt x="0" y="10894320"/>
                </a:lnTo>
                <a:lnTo>
                  <a:pt x="231477" y="10894320"/>
                </a:lnTo>
                <a:lnTo>
                  <a:pt x="231477" y="10543772"/>
                </a:lnTo>
                <a:lnTo>
                  <a:pt x="0" y="10543772"/>
                </a:lnTo>
                <a:lnTo>
                  <a:pt x="0" y="10529192"/>
                </a:lnTo>
                <a:lnTo>
                  <a:pt x="231477" y="10529192"/>
                </a:lnTo>
                <a:lnTo>
                  <a:pt x="231477" y="10178645"/>
                </a:lnTo>
                <a:lnTo>
                  <a:pt x="0" y="10178645"/>
                </a:lnTo>
                <a:lnTo>
                  <a:pt x="0" y="10164065"/>
                </a:lnTo>
                <a:lnTo>
                  <a:pt x="231477" y="10164065"/>
                </a:lnTo>
                <a:lnTo>
                  <a:pt x="231477" y="9813518"/>
                </a:lnTo>
                <a:lnTo>
                  <a:pt x="0" y="9813518"/>
                </a:lnTo>
                <a:lnTo>
                  <a:pt x="0" y="9798938"/>
                </a:lnTo>
                <a:lnTo>
                  <a:pt x="231477" y="9798938"/>
                </a:lnTo>
                <a:lnTo>
                  <a:pt x="231477" y="9448390"/>
                </a:lnTo>
                <a:lnTo>
                  <a:pt x="0" y="9448390"/>
                </a:lnTo>
                <a:lnTo>
                  <a:pt x="0" y="9433810"/>
                </a:lnTo>
                <a:lnTo>
                  <a:pt x="231477" y="9433810"/>
                </a:lnTo>
                <a:lnTo>
                  <a:pt x="231477" y="9083262"/>
                </a:lnTo>
                <a:lnTo>
                  <a:pt x="0" y="9083262"/>
                </a:lnTo>
                <a:lnTo>
                  <a:pt x="0" y="9068682"/>
                </a:lnTo>
                <a:lnTo>
                  <a:pt x="231477" y="9068682"/>
                </a:lnTo>
                <a:lnTo>
                  <a:pt x="231477" y="8718135"/>
                </a:lnTo>
                <a:lnTo>
                  <a:pt x="0" y="8718135"/>
                </a:lnTo>
                <a:lnTo>
                  <a:pt x="0" y="8703555"/>
                </a:lnTo>
                <a:lnTo>
                  <a:pt x="231477" y="8703555"/>
                </a:lnTo>
                <a:lnTo>
                  <a:pt x="231477" y="8353008"/>
                </a:lnTo>
                <a:lnTo>
                  <a:pt x="0" y="8353008"/>
                </a:lnTo>
                <a:lnTo>
                  <a:pt x="0" y="8338428"/>
                </a:lnTo>
                <a:lnTo>
                  <a:pt x="231477" y="8338428"/>
                </a:lnTo>
                <a:lnTo>
                  <a:pt x="231477" y="7987881"/>
                </a:lnTo>
                <a:lnTo>
                  <a:pt x="0" y="7987881"/>
                </a:lnTo>
                <a:lnTo>
                  <a:pt x="0" y="7973301"/>
                </a:lnTo>
                <a:lnTo>
                  <a:pt x="231477" y="7973301"/>
                </a:lnTo>
                <a:lnTo>
                  <a:pt x="231477" y="7622754"/>
                </a:lnTo>
                <a:lnTo>
                  <a:pt x="0" y="7622754"/>
                </a:lnTo>
                <a:lnTo>
                  <a:pt x="0" y="7608174"/>
                </a:lnTo>
                <a:lnTo>
                  <a:pt x="231477" y="7608174"/>
                </a:lnTo>
                <a:lnTo>
                  <a:pt x="231477" y="7257625"/>
                </a:lnTo>
                <a:lnTo>
                  <a:pt x="0" y="7257625"/>
                </a:lnTo>
                <a:lnTo>
                  <a:pt x="0" y="7243044"/>
                </a:lnTo>
                <a:lnTo>
                  <a:pt x="231477" y="7243044"/>
                </a:lnTo>
                <a:lnTo>
                  <a:pt x="231477" y="6892501"/>
                </a:lnTo>
                <a:lnTo>
                  <a:pt x="0" y="6892501"/>
                </a:lnTo>
                <a:lnTo>
                  <a:pt x="0" y="6877920"/>
                </a:lnTo>
                <a:lnTo>
                  <a:pt x="231477" y="6877920"/>
                </a:lnTo>
                <a:lnTo>
                  <a:pt x="231477" y="6527374"/>
                </a:lnTo>
                <a:lnTo>
                  <a:pt x="0" y="6527374"/>
                </a:lnTo>
                <a:lnTo>
                  <a:pt x="0" y="6512794"/>
                </a:lnTo>
                <a:lnTo>
                  <a:pt x="231477" y="6512794"/>
                </a:lnTo>
                <a:lnTo>
                  <a:pt x="231477" y="6187383"/>
                </a:lnTo>
                <a:lnTo>
                  <a:pt x="1" y="6187383"/>
                </a:lnTo>
                <a:lnTo>
                  <a:pt x="1" y="6172803"/>
                </a:lnTo>
                <a:lnTo>
                  <a:pt x="231478" y="6172803"/>
                </a:lnTo>
                <a:lnTo>
                  <a:pt x="231478" y="5822255"/>
                </a:lnTo>
                <a:lnTo>
                  <a:pt x="1" y="5822255"/>
                </a:lnTo>
                <a:lnTo>
                  <a:pt x="1" y="5807676"/>
                </a:lnTo>
                <a:lnTo>
                  <a:pt x="231478" y="5807676"/>
                </a:lnTo>
                <a:lnTo>
                  <a:pt x="231478" y="5457129"/>
                </a:lnTo>
                <a:lnTo>
                  <a:pt x="1" y="5457129"/>
                </a:lnTo>
                <a:lnTo>
                  <a:pt x="1" y="5442548"/>
                </a:lnTo>
                <a:lnTo>
                  <a:pt x="231478" y="5442548"/>
                </a:lnTo>
                <a:lnTo>
                  <a:pt x="231478" y="5092001"/>
                </a:lnTo>
                <a:lnTo>
                  <a:pt x="1" y="5092001"/>
                </a:lnTo>
                <a:lnTo>
                  <a:pt x="1" y="5077421"/>
                </a:lnTo>
                <a:lnTo>
                  <a:pt x="231478" y="5077421"/>
                </a:lnTo>
                <a:lnTo>
                  <a:pt x="231478" y="4726873"/>
                </a:lnTo>
                <a:lnTo>
                  <a:pt x="1" y="4726873"/>
                </a:lnTo>
                <a:lnTo>
                  <a:pt x="1" y="4712293"/>
                </a:lnTo>
                <a:lnTo>
                  <a:pt x="231478" y="4712293"/>
                </a:lnTo>
                <a:lnTo>
                  <a:pt x="231478" y="4361745"/>
                </a:lnTo>
                <a:lnTo>
                  <a:pt x="1" y="4361745"/>
                </a:lnTo>
                <a:lnTo>
                  <a:pt x="1" y="4347165"/>
                </a:lnTo>
                <a:lnTo>
                  <a:pt x="231478" y="4347165"/>
                </a:lnTo>
                <a:lnTo>
                  <a:pt x="231478" y="3996618"/>
                </a:lnTo>
                <a:lnTo>
                  <a:pt x="1" y="3996618"/>
                </a:lnTo>
                <a:lnTo>
                  <a:pt x="1" y="3982038"/>
                </a:lnTo>
                <a:lnTo>
                  <a:pt x="231478" y="3982038"/>
                </a:lnTo>
                <a:lnTo>
                  <a:pt x="231478" y="3631491"/>
                </a:lnTo>
                <a:lnTo>
                  <a:pt x="1" y="3631491"/>
                </a:lnTo>
                <a:lnTo>
                  <a:pt x="1" y="3616911"/>
                </a:lnTo>
                <a:lnTo>
                  <a:pt x="231478" y="3616911"/>
                </a:lnTo>
                <a:lnTo>
                  <a:pt x="231478" y="3266363"/>
                </a:lnTo>
                <a:lnTo>
                  <a:pt x="1" y="3266363"/>
                </a:lnTo>
                <a:lnTo>
                  <a:pt x="1" y="3251783"/>
                </a:lnTo>
                <a:lnTo>
                  <a:pt x="231478" y="3251783"/>
                </a:lnTo>
                <a:lnTo>
                  <a:pt x="231478" y="2901235"/>
                </a:lnTo>
                <a:lnTo>
                  <a:pt x="1" y="2901235"/>
                </a:lnTo>
                <a:lnTo>
                  <a:pt x="1" y="2886655"/>
                </a:lnTo>
                <a:lnTo>
                  <a:pt x="231478" y="2886655"/>
                </a:lnTo>
                <a:lnTo>
                  <a:pt x="231478" y="2536108"/>
                </a:lnTo>
                <a:lnTo>
                  <a:pt x="1" y="2536108"/>
                </a:lnTo>
                <a:lnTo>
                  <a:pt x="1" y="2521528"/>
                </a:lnTo>
                <a:lnTo>
                  <a:pt x="231478" y="2521528"/>
                </a:lnTo>
                <a:lnTo>
                  <a:pt x="231478" y="2170981"/>
                </a:lnTo>
                <a:lnTo>
                  <a:pt x="1" y="2170981"/>
                </a:lnTo>
                <a:lnTo>
                  <a:pt x="1" y="2156401"/>
                </a:lnTo>
                <a:lnTo>
                  <a:pt x="231478" y="2156401"/>
                </a:lnTo>
                <a:lnTo>
                  <a:pt x="231478" y="1805854"/>
                </a:lnTo>
                <a:lnTo>
                  <a:pt x="1" y="1805854"/>
                </a:lnTo>
                <a:lnTo>
                  <a:pt x="1" y="1791274"/>
                </a:lnTo>
                <a:lnTo>
                  <a:pt x="231478" y="1791274"/>
                </a:lnTo>
                <a:lnTo>
                  <a:pt x="231478" y="1440727"/>
                </a:lnTo>
                <a:lnTo>
                  <a:pt x="1" y="1440727"/>
                </a:lnTo>
                <a:lnTo>
                  <a:pt x="1" y="1426147"/>
                </a:lnTo>
                <a:lnTo>
                  <a:pt x="231478" y="1426147"/>
                </a:lnTo>
                <a:lnTo>
                  <a:pt x="231478" y="1075598"/>
                </a:lnTo>
                <a:lnTo>
                  <a:pt x="1" y="1075598"/>
                </a:lnTo>
                <a:lnTo>
                  <a:pt x="1" y="1061017"/>
                </a:lnTo>
                <a:lnTo>
                  <a:pt x="231478" y="1061017"/>
                </a:lnTo>
                <a:lnTo>
                  <a:pt x="231478" y="710474"/>
                </a:lnTo>
                <a:lnTo>
                  <a:pt x="1" y="710474"/>
                </a:lnTo>
                <a:lnTo>
                  <a:pt x="1" y="695893"/>
                </a:lnTo>
                <a:lnTo>
                  <a:pt x="231478" y="695893"/>
                </a:lnTo>
                <a:lnTo>
                  <a:pt x="231478" y="345347"/>
                </a:lnTo>
                <a:lnTo>
                  <a:pt x="1" y="345347"/>
                </a:lnTo>
                <a:lnTo>
                  <a:pt x="1" y="330767"/>
                </a:lnTo>
                <a:lnTo>
                  <a:pt x="231478" y="330767"/>
                </a:lnTo>
                <a:lnTo>
                  <a:pt x="231478" y="0"/>
                </a:lnTo>
                <a:lnTo>
                  <a:pt x="246698" y="0"/>
                </a:lnTo>
                <a:lnTo>
                  <a:pt x="246698" y="330767"/>
                </a:lnTo>
                <a:lnTo>
                  <a:pt x="583071" y="330767"/>
                </a:lnTo>
                <a:lnTo>
                  <a:pt x="583071" y="0"/>
                </a:lnTo>
                <a:lnTo>
                  <a:pt x="598291" y="0"/>
                </a:lnTo>
                <a:lnTo>
                  <a:pt x="598291" y="330767"/>
                </a:lnTo>
                <a:lnTo>
                  <a:pt x="934660" y="330767"/>
                </a:lnTo>
                <a:lnTo>
                  <a:pt x="934660" y="0"/>
                </a:lnTo>
                <a:lnTo>
                  <a:pt x="949880" y="0"/>
                </a:lnTo>
                <a:lnTo>
                  <a:pt x="949880" y="330767"/>
                </a:lnTo>
                <a:lnTo>
                  <a:pt x="1286250" y="330767"/>
                </a:lnTo>
                <a:lnTo>
                  <a:pt x="1286250" y="0"/>
                </a:lnTo>
                <a:lnTo>
                  <a:pt x="1301470" y="0"/>
                </a:lnTo>
                <a:lnTo>
                  <a:pt x="1301470" y="330767"/>
                </a:lnTo>
                <a:lnTo>
                  <a:pt x="1637840" y="330767"/>
                </a:lnTo>
                <a:lnTo>
                  <a:pt x="1637840" y="0"/>
                </a:lnTo>
                <a:lnTo>
                  <a:pt x="1653060" y="0"/>
                </a:lnTo>
                <a:lnTo>
                  <a:pt x="1653060" y="330767"/>
                </a:lnTo>
                <a:lnTo>
                  <a:pt x="1989430" y="330767"/>
                </a:lnTo>
                <a:lnTo>
                  <a:pt x="1989430" y="0"/>
                </a:lnTo>
                <a:lnTo>
                  <a:pt x="2004650" y="0"/>
                </a:lnTo>
                <a:lnTo>
                  <a:pt x="2004650" y="330767"/>
                </a:lnTo>
                <a:lnTo>
                  <a:pt x="2341021" y="330767"/>
                </a:lnTo>
                <a:lnTo>
                  <a:pt x="2341021" y="0"/>
                </a:lnTo>
                <a:lnTo>
                  <a:pt x="2356240" y="0"/>
                </a:lnTo>
                <a:lnTo>
                  <a:pt x="2356240" y="330767"/>
                </a:lnTo>
                <a:lnTo>
                  <a:pt x="2692610" y="330767"/>
                </a:lnTo>
                <a:lnTo>
                  <a:pt x="2692610" y="0"/>
                </a:lnTo>
                <a:lnTo>
                  <a:pt x="2707830" y="0"/>
                </a:lnTo>
                <a:lnTo>
                  <a:pt x="2707830" y="330767"/>
                </a:lnTo>
                <a:lnTo>
                  <a:pt x="3044200" y="330767"/>
                </a:lnTo>
                <a:lnTo>
                  <a:pt x="3044200" y="0"/>
                </a:lnTo>
                <a:lnTo>
                  <a:pt x="3059420" y="0"/>
                </a:lnTo>
                <a:lnTo>
                  <a:pt x="3059420" y="330767"/>
                </a:lnTo>
                <a:lnTo>
                  <a:pt x="3395790" y="330767"/>
                </a:lnTo>
                <a:lnTo>
                  <a:pt x="3395790" y="0"/>
                </a:lnTo>
                <a:lnTo>
                  <a:pt x="3411010" y="0"/>
                </a:lnTo>
                <a:lnTo>
                  <a:pt x="3411010" y="330767"/>
                </a:lnTo>
                <a:lnTo>
                  <a:pt x="3586163" y="330767"/>
                </a:lnTo>
                <a:lnTo>
                  <a:pt x="3765031" y="330767"/>
                </a:lnTo>
                <a:lnTo>
                  <a:pt x="3765031" y="0"/>
                </a:lnTo>
                <a:lnTo>
                  <a:pt x="3780252" y="0"/>
                </a:lnTo>
                <a:lnTo>
                  <a:pt x="3780252" y="330767"/>
                </a:lnTo>
                <a:lnTo>
                  <a:pt x="4116624" y="330767"/>
                </a:lnTo>
                <a:lnTo>
                  <a:pt x="4116624" y="0"/>
                </a:lnTo>
                <a:lnTo>
                  <a:pt x="4131845" y="0"/>
                </a:lnTo>
                <a:lnTo>
                  <a:pt x="4131845" y="330767"/>
                </a:lnTo>
                <a:lnTo>
                  <a:pt x="4468214" y="330767"/>
                </a:lnTo>
                <a:lnTo>
                  <a:pt x="4468214" y="0"/>
                </a:lnTo>
                <a:lnTo>
                  <a:pt x="4483434" y="0"/>
                </a:lnTo>
                <a:lnTo>
                  <a:pt x="4483434" y="330767"/>
                </a:lnTo>
                <a:lnTo>
                  <a:pt x="4819804" y="330767"/>
                </a:lnTo>
                <a:lnTo>
                  <a:pt x="4819804" y="0"/>
                </a:lnTo>
                <a:lnTo>
                  <a:pt x="4835024" y="0"/>
                </a:lnTo>
                <a:lnTo>
                  <a:pt x="4835024" y="330767"/>
                </a:lnTo>
                <a:lnTo>
                  <a:pt x="5171394" y="330767"/>
                </a:lnTo>
                <a:lnTo>
                  <a:pt x="5171394" y="0"/>
                </a:lnTo>
                <a:lnTo>
                  <a:pt x="5186614" y="0"/>
                </a:lnTo>
                <a:lnTo>
                  <a:pt x="5186614" y="330767"/>
                </a:lnTo>
                <a:lnTo>
                  <a:pt x="5522984" y="330767"/>
                </a:lnTo>
                <a:lnTo>
                  <a:pt x="5522984" y="0"/>
                </a:lnTo>
                <a:lnTo>
                  <a:pt x="5538204" y="0"/>
                </a:lnTo>
                <a:lnTo>
                  <a:pt x="5538204" y="330767"/>
                </a:lnTo>
                <a:lnTo>
                  <a:pt x="5874574" y="330767"/>
                </a:lnTo>
                <a:lnTo>
                  <a:pt x="5874574" y="0"/>
                </a:lnTo>
                <a:lnTo>
                  <a:pt x="5889794" y="0"/>
                </a:lnTo>
                <a:lnTo>
                  <a:pt x="5889794" y="330767"/>
                </a:lnTo>
                <a:lnTo>
                  <a:pt x="6226164" y="330767"/>
                </a:lnTo>
                <a:lnTo>
                  <a:pt x="6226164" y="0"/>
                </a:lnTo>
                <a:lnTo>
                  <a:pt x="6241384" y="0"/>
                </a:lnTo>
                <a:lnTo>
                  <a:pt x="6241384" y="330767"/>
                </a:lnTo>
                <a:lnTo>
                  <a:pt x="6577753" y="330767"/>
                </a:lnTo>
                <a:lnTo>
                  <a:pt x="6577753" y="0"/>
                </a:lnTo>
                <a:lnTo>
                  <a:pt x="6592974" y="0"/>
                </a:lnTo>
                <a:lnTo>
                  <a:pt x="6592974" y="330767"/>
                </a:lnTo>
                <a:lnTo>
                  <a:pt x="6929343" y="330767"/>
                </a:lnTo>
                <a:lnTo>
                  <a:pt x="6929343" y="0"/>
                </a:lnTo>
                <a:lnTo>
                  <a:pt x="6944563" y="0"/>
                </a:lnTo>
                <a:lnTo>
                  <a:pt x="6944563" y="330767"/>
                </a:lnTo>
                <a:close/>
              </a:path>
            </a:pathLst>
          </a:custGeom>
          <a:solidFill>
            <a:schemeClr val="accent4"/>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sp>
        <p:nvSpPr>
          <p:cNvPr id="204" name="Google Shape;204;p15"/>
          <p:cNvSpPr/>
          <p:nvPr/>
        </p:nvSpPr>
        <p:spPr>
          <a:xfrm rot="10800000">
            <a:off x="491775" y="1469075"/>
            <a:ext cx="11356200" cy="4694700"/>
          </a:xfrm>
          <a:prstGeom prst="rect">
            <a:avLst/>
          </a:prstGeom>
          <a:solidFill>
            <a:srgbClr val="F2F2F2"/>
          </a:solidFill>
          <a:ln>
            <a:noFill/>
          </a:ln>
          <a:effectLst>
            <a:outerShdw blurRad="101600" dist="38100" dir="6000000" algn="bl" rotWithShape="0">
              <a:srgbClr val="000000">
                <a:alpha val="14509"/>
              </a:srgbClr>
            </a:outerShdw>
          </a:effectLst>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sp>
        <p:nvSpPr>
          <p:cNvPr id="205" name="Google Shape;205;p15"/>
          <p:cNvSpPr/>
          <p:nvPr/>
        </p:nvSpPr>
        <p:spPr>
          <a:xfrm rot="-10673047">
            <a:off x="5229481" y="1239023"/>
            <a:ext cx="1880783" cy="523415"/>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blipFill rotWithShape="1">
            <a:blip r:embed="rId2">
              <a:alphaModFix/>
            </a:blip>
            <a:stretch>
              <a:fillRect l="-11047" t="-54042" r="-8316" b="-40124"/>
            </a:stretch>
          </a:blipFill>
          <a:ln>
            <a:noFill/>
          </a:ln>
        </p:spPr>
        <p:txBody>
          <a:bodyPr spcFirstLastPara="1" wrap="square" lIns="91425" tIns="45700" rIns="91425" bIns="45700"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06" name="Google Shape;206;p15"/>
          <p:cNvSpPr txBox="1">
            <a:spLocks noGrp="1"/>
          </p:cNvSpPr>
          <p:nvPr>
            <p:ph type="subTitle" idx="1"/>
          </p:nvPr>
        </p:nvSpPr>
        <p:spPr>
          <a:xfrm>
            <a:off x="8378500" y="1882375"/>
            <a:ext cx="33978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207" name="Google Shape;207;p15"/>
          <p:cNvSpPr txBox="1">
            <a:spLocks noGrp="1"/>
          </p:cNvSpPr>
          <p:nvPr>
            <p:ph type="subTitle" idx="2"/>
          </p:nvPr>
        </p:nvSpPr>
        <p:spPr>
          <a:xfrm>
            <a:off x="8378500" y="4102757"/>
            <a:ext cx="33978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208" name="Google Shape;208;p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9" name="Google Shape;209;p15"/>
          <p:cNvSpPr txBox="1">
            <a:spLocks noGrp="1"/>
          </p:cNvSpPr>
          <p:nvPr>
            <p:ph type="body" idx="3"/>
          </p:nvPr>
        </p:nvSpPr>
        <p:spPr>
          <a:xfrm>
            <a:off x="8378500" y="2318375"/>
            <a:ext cx="3397800" cy="1553400"/>
          </a:xfrm>
          <a:prstGeom prst="rect">
            <a:avLst/>
          </a:prstGeom>
          <a:noFill/>
          <a:ln>
            <a:noFill/>
          </a:ln>
        </p:spPr>
        <p:txBody>
          <a:bodyPr spcFirstLastPara="1" wrap="square" lIns="121900" tIns="121900" rIns="121900" bIns="1219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10" name="Google Shape;210;p15"/>
          <p:cNvSpPr txBox="1">
            <a:spLocks noGrp="1"/>
          </p:cNvSpPr>
          <p:nvPr>
            <p:ph type="body" idx="4"/>
          </p:nvPr>
        </p:nvSpPr>
        <p:spPr>
          <a:xfrm>
            <a:off x="8378500" y="4506700"/>
            <a:ext cx="3397800" cy="1553400"/>
          </a:xfrm>
          <a:prstGeom prst="rect">
            <a:avLst/>
          </a:prstGeom>
          <a:noFill/>
          <a:ln>
            <a:noFill/>
          </a:ln>
        </p:spPr>
        <p:txBody>
          <a:bodyPr spcFirstLastPara="1" wrap="square" lIns="121900" tIns="121900" rIns="121900" bIns="1219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11" name="Google Shape;211;p15"/>
          <p:cNvSpPr/>
          <p:nvPr/>
        </p:nvSpPr>
        <p:spPr>
          <a:xfrm>
            <a:off x="1" y="1350"/>
            <a:ext cx="2239859" cy="1973820"/>
          </a:xfrm>
          <a:custGeom>
            <a:avLst/>
            <a:gdLst/>
            <a:ahLst/>
            <a:cxnLst/>
            <a:rect l="l" t="t" r="r" b="b"/>
            <a:pathLst>
              <a:path w="2239859" h="1973820" extrusionOk="0">
                <a:moveTo>
                  <a:pt x="0" y="0"/>
                </a:moveTo>
                <a:lnTo>
                  <a:pt x="2239859" y="0"/>
                </a:lnTo>
                <a:lnTo>
                  <a:pt x="2211109" y="11384"/>
                </a:lnTo>
                <a:cubicBezTo>
                  <a:pt x="2143573" y="39689"/>
                  <a:pt x="2072187" y="61022"/>
                  <a:pt x="2042739" y="143645"/>
                </a:cubicBezTo>
                <a:cubicBezTo>
                  <a:pt x="2030356" y="178506"/>
                  <a:pt x="1998617" y="209516"/>
                  <a:pt x="1969896" y="235011"/>
                </a:cubicBezTo>
                <a:cubicBezTo>
                  <a:pt x="1892475" y="302754"/>
                  <a:pt x="1807145" y="359884"/>
                  <a:pt x="1732742" y="432726"/>
                </a:cubicBezTo>
                <a:cubicBezTo>
                  <a:pt x="1656050" y="508690"/>
                  <a:pt x="1582686" y="587568"/>
                  <a:pt x="1510990" y="667694"/>
                </a:cubicBezTo>
                <a:cubicBezTo>
                  <a:pt x="1478210" y="704324"/>
                  <a:pt x="1440020" y="732732"/>
                  <a:pt x="1404014" y="764783"/>
                </a:cubicBezTo>
                <a:cubicBezTo>
                  <a:pt x="1359789" y="804118"/>
                  <a:pt x="1296936" y="810362"/>
                  <a:pt x="1253959" y="851258"/>
                </a:cubicBezTo>
                <a:cubicBezTo>
                  <a:pt x="1243845" y="854348"/>
                  <a:pt x="1236841" y="863568"/>
                  <a:pt x="1236581" y="874151"/>
                </a:cubicBezTo>
                <a:lnTo>
                  <a:pt x="1213688" y="894963"/>
                </a:lnTo>
                <a:cubicBezTo>
                  <a:pt x="1203104" y="894537"/>
                  <a:pt x="1193146" y="899979"/>
                  <a:pt x="1187777" y="909115"/>
                </a:cubicBezTo>
                <a:cubicBezTo>
                  <a:pt x="1161865" y="910364"/>
                  <a:pt x="1151459" y="933466"/>
                  <a:pt x="1133977" y="946786"/>
                </a:cubicBezTo>
                <a:cubicBezTo>
                  <a:pt x="1101406" y="971657"/>
                  <a:pt x="1080906" y="1011823"/>
                  <a:pt x="1041570" y="1026912"/>
                </a:cubicBezTo>
                <a:cubicBezTo>
                  <a:pt x="981477" y="1049586"/>
                  <a:pt x="929841" y="1090254"/>
                  <a:pt x="893702" y="1143356"/>
                </a:cubicBezTo>
                <a:cubicBezTo>
                  <a:pt x="872265" y="1173742"/>
                  <a:pt x="852077" y="1203815"/>
                  <a:pt x="820859" y="1228166"/>
                </a:cubicBezTo>
                <a:cubicBezTo>
                  <a:pt x="793595" y="1248978"/>
                  <a:pt x="750201" y="1272391"/>
                  <a:pt x="744478" y="1300279"/>
                </a:cubicBezTo>
                <a:cubicBezTo>
                  <a:pt x="731366" y="1362716"/>
                  <a:pt x="676006" y="1393934"/>
                  <a:pt x="651865" y="1447318"/>
                </a:cubicBezTo>
                <a:cubicBezTo>
                  <a:pt x="636672" y="1481241"/>
                  <a:pt x="612113" y="1521200"/>
                  <a:pt x="575693" y="1540972"/>
                </a:cubicBezTo>
                <a:cubicBezTo>
                  <a:pt x="486866" y="1590046"/>
                  <a:pt x="392555" y="1628465"/>
                  <a:pt x="294729" y="1655439"/>
                </a:cubicBezTo>
                <a:cubicBezTo>
                  <a:pt x="259139" y="1665220"/>
                  <a:pt x="230626" y="1684367"/>
                  <a:pt x="215330" y="1717042"/>
                </a:cubicBezTo>
                <a:cubicBezTo>
                  <a:pt x="205755" y="1737854"/>
                  <a:pt x="187962" y="1745555"/>
                  <a:pt x="173706" y="1759395"/>
                </a:cubicBezTo>
                <a:cubicBezTo>
                  <a:pt x="125422" y="1807575"/>
                  <a:pt x="67564" y="1854298"/>
                  <a:pt x="41028" y="1913925"/>
                </a:cubicBezTo>
                <a:cubicBezTo>
                  <a:pt x="33224" y="1931147"/>
                  <a:pt x="25036" y="1945748"/>
                  <a:pt x="16026" y="1957951"/>
                </a:cubicBezTo>
                <a:lnTo>
                  <a:pt x="0" y="1973820"/>
                </a:lnTo>
                <a:close/>
              </a:path>
            </a:pathLst>
          </a:cu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sp>
        <p:nvSpPr>
          <p:cNvPr id="212" name="Google Shape;212;p15"/>
          <p:cNvSpPr/>
          <p:nvPr/>
        </p:nvSpPr>
        <p:spPr>
          <a:xfrm>
            <a:off x="1" y="1350"/>
            <a:ext cx="2157476" cy="1855961"/>
          </a:xfrm>
          <a:custGeom>
            <a:avLst/>
            <a:gdLst/>
            <a:ahLst/>
            <a:cxnLst/>
            <a:rect l="l" t="t" r="r" b="b"/>
            <a:pathLst>
              <a:path w="2157476" h="1855961" extrusionOk="0">
                <a:moveTo>
                  <a:pt x="0" y="0"/>
                </a:moveTo>
                <a:lnTo>
                  <a:pt x="2157476" y="0"/>
                </a:lnTo>
                <a:lnTo>
                  <a:pt x="2128730" y="11382"/>
                </a:lnTo>
                <a:cubicBezTo>
                  <a:pt x="2061195" y="39687"/>
                  <a:pt x="1989809" y="61020"/>
                  <a:pt x="1960361" y="143643"/>
                </a:cubicBezTo>
                <a:cubicBezTo>
                  <a:pt x="1947977" y="178504"/>
                  <a:pt x="1916239" y="209514"/>
                  <a:pt x="1887519" y="235009"/>
                </a:cubicBezTo>
                <a:cubicBezTo>
                  <a:pt x="1810097" y="302752"/>
                  <a:pt x="1724768" y="359882"/>
                  <a:pt x="1650364" y="432724"/>
                </a:cubicBezTo>
                <a:cubicBezTo>
                  <a:pt x="1573672" y="508688"/>
                  <a:pt x="1500308" y="587566"/>
                  <a:pt x="1428612" y="667693"/>
                </a:cubicBezTo>
                <a:cubicBezTo>
                  <a:pt x="1395832" y="704322"/>
                  <a:pt x="1357642" y="732730"/>
                  <a:pt x="1321636" y="764781"/>
                </a:cubicBezTo>
                <a:cubicBezTo>
                  <a:pt x="1277411" y="804116"/>
                  <a:pt x="1214558" y="810360"/>
                  <a:pt x="1171581" y="851255"/>
                </a:cubicBezTo>
                <a:cubicBezTo>
                  <a:pt x="1161467" y="854346"/>
                  <a:pt x="1154463" y="863566"/>
                  <a:pt x="1154203" y="874149"/>
                </a:cubicBezTo>
                <a:lnTo>
                  <a:pt x="1131310" y="894961"/>
                </a:lnTo>
                <a:cubicBezTo>
                  <a:pt x="1120726" y="894535"/>
                  <a:pt x="1110768" y="899976"/>
                  <a:pt x="1105399" y="909113"/>
                </a:cubicBezTo>
                <a:cubicBezTo>
                  <a:pt x="1079487" y="910362"/>
                  <a:pt x="1069081" y="933464"/>
                  <a:pt x="1051598" y="946784"/>
                </a:cubicBezTo>
                <a:cubicBezTo>
                  <a:pt x="1019028" y="971654"/>
                  <a:pt x="998528" y="1011821"/>
                  <a:pt x="959193" y="1026910"/>
                </a:cubicBezTo>
                <a:cubicBezTo>
                  <a:pt x="899099" y="1049585"/>
                  <a:pt x="847463" y="1090252"/>
                  <a:pt x="811324" y="1143354"/>
                </a:cubicBezTo>
                <a:cubicBezTo>
                  <a:pt x="789887" y="1173739"/>
                  <a:pt x="769700" y="1203813"/>
                  <a:pt x="738481" y="1228163"/>
                </a:cubicBezTo>
                <a:cubicBezTo>
                  <a:pt x="711217" y="1248976"/>
                  <a:pt x="667823" y="1272389"/>
                  <a:pt x="662100" y="1300277"/>
                </a:cubicBezTo>
                <a:cubicBezTo>
                  <a:pt x="648988" y="1362714"/>
                  <a:pt x="593628" y="1393932"/>
                  <a:pt x="569487" y="1447316"/>
                </a:cubicBezTo>
                <a:cubicBezTo>
                  <a:pt x="554294" y="1481239"/>
                  <a:pt x="529735" y="1521198"/>
                  <a:pt x="493314" y="1540970"/>
                </a:cubicBezTo>
                <a:cubicBezTo>
                  <a:pt x="404488" y="1590044"/>
                  <a:pt x="310178" y="1628463"/>
                  <a:pt x="212351" y="1655437"/>
                </a:cubicBezTo>
                <a:cubicBezTo>
                  <a:pt x="176762" y="1665218"/>
                  <a:pt x="148248" y="1684365"/>
                  <a:pt x="132952" y="1717040"/>
                </a:cubicBezTo>
                <a:cubicBezTo>
                  <a:pt x="123378" y="1737852"/>
                  <a:pt x="105584" y="1745553"/>
                  <a:pt x="91328" y="1759393"/>
                </a:cubicBezTo>
                <a:cubicBezTo>
                  <a:pt x="67186" y="1783483"/>
                  <a:pt x="40651" y="1807209"/>
                  <a:pt x="16834" y="1832365"/>
                </a:cubicBezTo>
                <a:lnTo>
                  <a:pt x="0" y="1855961"/>
                </a:lnTo>
                <a:close/>
              </a:path>
            </a:pathLst>
          </a:custGeom>
          <a:blipFill rotWithShape="1">
            <a:blip r:embed="rId3">
              <a:alphaModFix/>
            </a:blip>
            <a:stretch>
              <a:fillRect l="-1968" t="-1268" r="-17396" b="-3478"/>
            </a:stretch>
          </a:blipFill>
          <a:ln>
            <a:noFill/>
          </a:ln>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sp>
        <p:nvSpPr>
          <p:cNvPr id="213" name="Google Shape;213;p1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Clr>
                <a:srgbClr val="000000"/>
              </a:buClr>
              <a:buSzPts val="1400"/>
              <a:buFont typeface="Arial"/>
              <a:buNone/>
            </a:pPr>
            <a:r>
              <a:rPr lang="en" sz="1200" kern="0">
                <a:solidFill>
                  <a:srgbClr val="3A3A3A"/>
                </a:solidFill>
                <a:latin typeface="Barlow Condensed"/>
                <a:ea typeface="Barlow Condensed"/>
                <a:cs typeface="Barlow Condensed"/>
                <a:sym typeface="Barlow Condensed"/>
              </a:rPr>
              <a:t>SLIDESMANIA.COM</a:t>
            </a:r>
            <a:endParaRPr sz="1200" kern="0">
              <a:solidFill>
                <a:srgbClr val="3A3A3A"/>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2559529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2 Percentages">
  <p:cSld name="012 Percentages">
    <p:bg>
      <p:bgPr>
        <a:solidFill>
          <a:schemeClr val="accent1"/>
        </a:solidFill>
        <a:effectLst/>
      </p:bgPr>
    </p:bg>
    <p:spTree>
      <p:nvGrpSpPr>
        <p:cNvPr id="1" name="Shape 144"/>
        <p:cNvGrpSpPr/>
        <p:nvPr/>
      </p:nvGrpSpPr>
      <p:grpSpPr>
        <a:xfrm>
          <a:off x="0" y="0"/>
          <a:ext cx="0" cy="0"/>
          <a:chOff x="0" y="0"/>
          <a:chExt cx="0" cy="0"/>
        </a:xfrm>
      </p:grpSpPr>
      <p:sp>
        <p:nvSpPr>
          <p:cNvPr id="145" name="Google Shape;145;p12"/>
          <p:cNvSpPr/>
          <p:nvPr/>
        </p:nvSpPr>
        <p:spPr>
          <a:xfrm rot="-5400000">
            <a:off x="2688684" y="-2694265"/>
            <a:ext cx="6817129" cy="12194497"/>
          </a:xfrm>
          <a:custGeom>
            <a:avLst/>
            <a:gdLst/>
            <a:ahLst/>
            <a:cxnLst/>
            <a:rect l="l" t="t" r="r" b="b"/>
            <a:pathLst>
              <a:path w="7119717" h="12539329" extrusionOk="0">
                <a:moveTo>
                  <a:pt x="583070" y="12004282"/>
                </a:moveTo>
                <a:lnTo>
                  <a:pt x="246697" y="12004282"/>
                </a:lnTo>
                <a:lnTo>
                  <a:pt x="246697" y="12354830"/>
                </a:lnTo>
                <a:lnTo>
                  <a:pt x="583070" y="12354830"/>
                </a:lnTo>
                <a:close/>
                <a:moveTo>
                  <a:pt x="583070" y="11639155"/>
                </a:moveTo>
                <a:lnTo>
                  <a:pt x="246697" y="11639155"/>
                </a:lnTo>
                <a:lnTo>
                  <a:pt x="246697" y="11989703"/>
                </a:lnTo>
                <a:lnTo>
                  <a:pt x="583070" y="11989703"/>
                </a:lnTo>
                <a:close/>
                <a:moveTo>
                  <a:pt x="583070" y="11274028"/>
                </a:moveTo>
                <a:lnTo>
                  <a:pt x="246697" y="11274028"/>
                </a:lnTo>
                <a:lnTo>
                  <a:pt x="246697" y="11624575"/>
                </a:lnTo>
                <a:lnTo>
                  <a:pt x="583070" y="11624575"/>
                </a:lnTo>
                <a:close/>
                <a:moveTo>
                  <a:pt x="583070" y="10908900"/>
                </a:moveTo>
                <a:lnTo>
                  <a:pt x="246697" y="10908900"/>
                </a:lnTo>
                <a:lnTo>
                  <a:pt x="246697" y="11259448"/>
                </a:lnTo>
                <a:lnTo>
                  <a:pt x="583070" y="11259448"/>
                </a:lnTo>
                <a:close/>
                <a:moveTo>
                  <a:pt x="583070" y="10543772"/>
                </a:moveTo>
                <a:lnTo>
                  <a:pt x="246697" y="10543772"/>
                </a:lnTo>
                <a:lnTo>
                  <a:pt x="246697" y="10894320"/>
                </a:lnTo>
                <a:lnTo>
                  <a:pt x="583070" y="10894320"/>
                </a:lnTo>
                <a:close/>
                <a:moveTo>
                  <a:pt x="583070" y="10178645"/>
                </a:moveTo>
                <a:lnTo>
                  <a:pt x="246697" y="10178645"/>
                </a:lnTo>
                <a:lnTo>
                  <a:pt x="246697" y="10529192"/>
                </a:lnTo>
                <a:lnTo>
                  <a:pt x="583070" y="10529192"/>
                </a:lnTo>
                <a:close/>
                <a:moveTo>
                  <a:pt x="583070" y="9813518"/>
                </a:moveTo>
                <a:lnTo>
                  <a:pt x="246697" y="9813518"/>
                </a:lnTo>
                <a:lnTo>
                  <a:pt x="246697" y="10164065"/>
                </a:lnTo>
                <a:lnTo>
                  <a:pt x="583070" y="10164065"/>
                </a:lnTo>
                <a:close/>
                <a:moveTo>
                  <a:pt x="583070" y="9448390"/>
                </a:moveTo>
                <a:lnTo>
                  <a:pt x="246697" y="9448390"/>
                </a:lnTo>
                <a:lnTo>
                  <a:pt x="246697" y="9798938"/>
                </a:lnTo>
                <a:lnTo>
                  <a:pt x="583070" y="9798938"/>
                </a:lnTo>
                <a:close/>
                <a:moveTo>
                  <a:pt x="583070" y="9083262"/>
                </a:moveTo>
                <a:lnTo>
                  <a:pt x="246697" y="9083262"/>
                </a:lnTo>
                <a:lnTo>
                  <a:pt x="246697" y="9433810"/>
                </a:lnTo>
                <a:lnTo>
                  <a:pt x="583070" y="9433810"/>
                </a:lnTo>
                <a:close/>
                <a:moveTo>
                  <a:pt x="583070" y="8718135"/>
                </a:moveTo>
                <a:lnTo>
                  <a:pt x="246697" y="8718135"/>
                </a:lnTo>
                <a:lnTo>
                  <a:pt x="246697" y="9068682"/>
                </a:lnTo>
                <a:lnTo>
                  <a:pt x="583070" y="9068682"/>
                </a:lnTo>
                <a:close/>
                <a:moveTo>
                  <a:pt x="583070" y="8353008"/>
                </a:moveTo>
                <a:lnTo>
                  <a:pt x="246697" y="8353008"/>
                </a:lnTo>
                <a:lnTo>
                  <a:pt x="246697" y="8703555"/>
                </a:lnTo>
                <a:lnTo>
                  <a:pt x="583070" y="8703555"/>
                </a:lnTo>
                <a:close/>
                <a:moveTo>
                  <a:pt x="583070" y="7987881"/>
                </a:moveTo>
                <a:lnTo>
                  <a:pt x="246697" y="7987881"/>
                </a:lnTo>
                <a:lnTo>
                  <a:pt x="246697" y="8338428"/>
                </a:lnTo>
                <a:lnTo>
                  <a:pt x="583070" y="8338428"/>
                </a:lnTo>
                <a:close/>
                <a:moveTo>
                  <a:pt x="583070" y="7622754"/>
                </a:moveTo>
                <a:lnTo>
                  <a:pt x="246697" y="7622754"/>
                </a:lnTo>
                <a:lnTo>
                  <a:pt x="246697" y="7973301"/>
                </a:lnTo>
                <a:lnTo>
                  <a:pt x="583070" y="7973301"/>
                </a:lnTo>
                <a:close/>
                <a:moveTo>
                  <a:pt x="583070" y="7257625"/>
                </a:moveTo>
                <a:lnTo>
                  <a:pt x="246697" y="7257625"/>
                </a:lnTo>
                <a:lnTo>
                  <a:pt x="246697" y="7608174"/>
                </a:lnTo>
                <a:lnTo>
                  <a:pt x="583070" y="7608174"/>
                </a:lnTo>
                <a:close/>
                <a:moveTo>
                  <a:pt x="583070" y="6892501"/>
                </a:moveTo>
                <a:lnTo>
                  <a:pt x="246697" y="6892501"/>
                </a:lnTo>
                <a:lnTo>
                  <a:pt x="246697" y="7243044"/>
                </a:lnTo>
                <a:lnTo>
                  <a:pt x="583070" y="7243044"/>
                </a:lnTo>
                <a:close/>
                <a:moveTo>
                  <a:pt x="583070" y="6527374"/>
                </a:moveTo>
                <a:lnTo>
                  <a:pt x="246697" y="6527374"/>
                </a:lnTo>
                <a:lnTo>
                  <a:pt x="246697" y="6877920"/>
                </a:lnTo>
                <a:lnTo>
                  <a:pt x="583070" y="6877920"/>
                </a:lnTo>
                <a:close/>
                <a:moveTo>
                  <a:pt x="583070" y="6187383"/>
                </a:moveTo>
                <a:lnTo>
                  <a:pt x="246698" y="6187383"/>
                </a:lnTo>
                <a:lnTo>
                  <a:pt x="246698" y="6357302"/>
                </a:lnTo>
                <a:lnTo>
                  <a:pt x="246697" y="6357302"/>
                </a:lnTo>
                <a:lnTo>
                  <a:pt x="246697" y="6512794"/>
                </a:lnTo>
                <a:lnTo>
                  <a:pt x="583070" y="6512794"/>
                </a:lnTo>
                <a:close/>
                <a:moveTo>
                  <a:pt x="583071" y="5822255"/>
                </a:moveTo>
                <a:lnTo>
                  <a:pt x="246698" y="5822255"/>
                </a:lnTo>
                <a:lnTo>
                  <a:pt x="246698" y="6172803"/>
                </a:lnTo>
                <a:lnTo>
                  <a:pt x="583071" y="6172803"/>
                </a:lnTo>
                <a:close/>
                <a:moveTo>
                  <a:pt x="583071" y="5457129"/>
                </a:moveTo>
                <a:lnTo>
                  <a:pt x="246698" y="5457129"/>
                </a:lnTo>
                <a:lnTo>
                  <a:pt x="246698" y="5807676"/>
                </a:lnTo>
                <a:lnTo>
                  <a:pt x="583071" y="5807676"/>
                </a:lnTo>
                <a:close/>
                <a:moveTo>
                  <a:pt x="583071" y="5092001"/>
                </a:moveTo>
                <a:lnTo>
                  <a:pt x="246698" y="5092001"/>
                </a:lnTo>
                <a:lnTo>
                  <a:pt x="246698" y="5442548"/>
                </a:lnTo>
                <a:lnTo>
                  <a:pt x="583071" y="5442548"/>
                </a:lnTo>
                <a:close/>
                <a:moveTo>
                  <a:pt x="583071" y="4726873"/>
                </a:moveTo>
                <a:lnTo>
                  <a:pt x="246698" y="4726873"/>
                </a:lnTo>
                <a:lnTo>
                  <a:pt x="246698" y="5077421"/>
                </a:lnTo>
                <a:lnTo>
                  <a:pt x="583071" y="5077421"/>
                </a:lnTo>
                <a:close/>
                <a:moveTo>
                  <a:pt x="583071" y="4361745"/>
                </a:moveTo>
                <a:lnTo>
                  <a:pt x="246698" y="4361745"/>
                </a:lnTo>
                <a:lnTo>
                  <a:pt x="246698" y="4712293"/>
                </a:lnTo>
                <a:lnTo>
                  <a:pt x="583071" y="4712293"/>
                </a:lnTo>
                <a:close/>
                <a:moveTo>
                  <a:pt x="583071" y="3996618"/>
                </a:moveTo>
                <a:lnTo>
                  <a:pt x="246698" y="3996618"/>
                </a:lnTo>
                <a:lnTo>
                  <a:pt x="246698" y="4347165"/>
                </a:lnTo>
                <a:lnTo>
                  <a:pt x="583071" y="4347165"/>
                </a:lnTo>
                <a:close/>
                <a:moveTo>
                  <a:pt x="583071" y="3631491"/>
                </a:moveTo>
                <a:lnTo>
                  <a:pt x="246698" y="3631491"/>
                </a:lnTo>
                <a:lnTo>
                  <a:pt x="246698" y="3982038"/>
                </a:lnTo>
                <a:lnTo>
                  <a:pt x="583071" y="3982038"/>
                </a:lnTo>
                <a:close/>
                <a:moveTo>
                  <a:pt x="583071" y="3266363"/>
                </a:moveTo>
                <a:lnTo>
                  <a:pt x="246698" y="3266363"/>
                </a:lnTo>
                <a:lnTo>
                  <a:pt x="246698" y="3616911"/>
                </a:lnTo>
                <a:lnTo>
                  <a:pt x="583071" y="3616911"/>
                </a:lnTo>
                <a:close/>
                <a:moveTo>
                  <a:pt x="583071" y="2901235"/>
                </a:moveTo>
                <a:lnTo>
                  <a:pt x="246698" y="2901235"/>
                </a:lnTo>
                <a:lnTo>
                  <a:pt x="246698" y="3251783"/>
                </a:lnTo>
                <a:lnTo>
                  <a:pt x="583071" y="3251783"/>
                </a:lnTo>
                <a:close/>
                <a:moveTo>
                  <a:pt x="583071" y="2536108"/>
                </a:moveTo>
                <a:lnTo>
                  <a:pt x="246698" y="2536108"/>
                </a:lnTo>
                <a:lnTo>
                  <a:pt x="246698" y="2886655"/>
                </a:lnTo>
                <a:lnTo>
                  <a:pt x="583071" y="2886655"/>
                </a:lnTo>
                <a:close/>
                <a:moveTo>
                  <a:pt x="583071" y="2170981"/>
                </a:moveTo>
                <a:lnTo>
                  <a:pt x="246698" y="2170981"/>
                </a:lnTo>
                <a:lnTo>
                  <a:pt x="246698" y="2521528"/>
                </a:lnTo>
                <a:lnTo>
                  <a:pt x="583071" y="2521528"/>
                </a:lnTo>
                <a:close/>
                <a:moveTo>
                  <a:pt x="583071" y="1805854"/>
                </a:moveTo>
                <a:lnTo>
                  <a:pt x="246698" y="1805854"/>
                </a:lnTo>
                <a:lnTo>
                  <a:pt x="246698" y="2156401"/>
                </a:lnTo>
                <a:lnTo>
                  <a:pt x="583071" y="2156401"/>
                </a:lnTo>
                <a:close/>
                <a:moveTo>
                  <a:pt x="583071" y="1440727"/>
                </a:moveTo>
                <a:lnTo>
                  <a:pt x="246698" y="1440727"/>
                </a:lnTo>
                <a:lnTo>
                  <a:pt x="246698" y="1791274"/>
                </a:lnTo>
                <a:lnTo>
                  <a:pt x="583071" y="1791274"/>
                </a:lnTo>
                <a:close/>
                <a:moveTo>
                  <a:pt x="583071" y="1075598"/>
                </a:moveTo>
                <a:lnTo>
                  <a:pt x="246698" y="1075598"/>
                </a:lnTo>
                <a:lnTo>
                  <a:pt x="246698" y="1426147"/>
                </a:lnTo>
                <a:lnTo>
                  <a:pt x="583071" y="1426147"/>
                </a:lnTo>
                <a:close/>
                <a:moveTo>
                  <a:pt x="583071" y="710474"/>
                </a:moveTo>
                <a:lnTo>
                  <a:pt x="246698" y="710474"/>
                </a:lnTo>
                <a:lnTo>
                  <a:pt x="246698" y="1061017"/>
                </a:lnTo>
                <a:lnTo>
                  <a:pt x="583071" y="1061017"/>
                </a:lnTo>
                <a:close/>
                <a:moveTo>
                  <a:pt x="583071" y="345347"/>
                </a:moveTo>
                <a:lnTo>
                  <a:pt x="246698" y="345347"/>
                </a:lnTo>
                <a:lnTo>
                  <a:pt x="246698" y="695893"/>
                </a:lnTo>
                <a:lnTo>
                  <a:pt x="583071" y="695893"/>
                </a:lnTo>
                <a:close/>
                <a:moveTo>
                  <a:pt x="934659" y="12004282"/>
                </a:moveTo>
                <a:lnTo>
                  <a:pt x="598290" y="12004282"/>
                </a:lnTo>
                <a:lnTo>
                  <a:pt x="598290" y="12354830"/>
                </a:lnTo>
                <a:lnTo>
                  <a:pt x="934659" y="12354830"/>
                </a:lnTo>
                <a:close/>
                <a:moveTo>
                  <a:pt x="934659" y="11639155"/>
                </a:moveTo>
                <a:lnTo>
                  <a:pt x="598290" y="11639155"/>
                </a:lnTo>
                <a:lnTo>
                  <a:pt x="598290" y="11989703"/>
                </a:lnTo>
                <a:lnTo>
                  <a:pt x="934659" y="11989703"/>
                </a:lnTo>
                <a:close/>
                <a:moveTo>
                  <a:pt x="934659" y="11274028"/>
                </a:moveTo>
                <a:lnTo>
                  <a:pt x="598290" y="11274028"/>
                </a:lnTo>
                <a:lnTo>
                  <a:pt x="598290" y="11624575"/>
                </a:lnTo>
                <a:lnTo>
                  <a:pt x="934659" y="11624575"/>
                </a:lnTo>
                <a:close/>
                <a:moveTo>
                  <a:pt x="934659" y="10908900"/>
                </a:moveTo>
                <a:lnTo>
                  <a:pt x="598290" y="10908900"/>
                </a:lnTo>
                <a:lnTo>
                  <a:pt x="598290" y="11259448"/>
                </a:lnTo>
                <a:lnTo>
                  <a:pt x="934659" y="11259448"/>
                </a:lnTo>
                <a:close/>
                <a:moveTo>
                  <a:pt x="934659" y="10543772"/>
                </a:moveTo>
                <a:lnTo>
                  <a:pt x="598290" y="10543772"/>
                </a:lnTo>
                <a:lnTo>
                  <a:pt x="598290" y="10894320"/>
                </a:lnTo>
                <a:lnTo>
                  <a:pt x="934659" y="10894320"/>
                </a:lnTo>
                <a:close/>
                <a:moveTo>
                  <a:pt x="934659" y="10178645"/>
                </a:moveTo>
                <a:lnTo>
                  <a:pt x="598290" y="10178645"/>
                </a:lnTo>
                <a:lnTo>
                  <a:pt x="598290" y="10529192"/>
                </a:lnTo>
                <a:lnTo>
                  <a:pt x="934659" y="10529192"/>
                </a:lnTo>
                <a:close/>
                <a:moveTo>
                  <a:pt x="934659" y="9813518"/>
                </a:moveTo>
                <a:lnTo>
                  <a:pt x="598290" y="9813518"/>
                </a:lnTo>
                <a:lnTo>
                  <a:pt x="598290" y="10164065"/>
                </a:lnTo>
                <a:lnTo>
                  <a:pt x="934659" y="10164065"/>
                </a:lnTo>
                <a:close/>
                <a:moveTo>
                  <a:pt x="934659" y="9448390"/>
                </a:moveTo>
                <a:lnTo>
                  <a:pt x="598290" y="9448390"/>
                </a:lnTo>
                <a:lnTo>
                  <a:pt x="598290" y="9798938"/>
                </a:lnTo>
                <a:lnTo>
                  <a:pt x="934659" y="9798938"/>
                </a:lnTo>
                <a:close/>
                <a:moveTo>
                  <a:pt x="934659" y="9083262"/>
                </a:moveTo>
                <a:lnTo>
                  <a:pt x="598290" y="9083262"/>
                </a:lnTo>
                <a:lnTo>
                  <a:pt x="598290" y="9433810"/>
                </a:lnTo>
                <a:lnTo>
                  <a:pt x="934659" y="9433810"/>
                </a:lnTo>
                <a:close/>
                <a:moveTo>
                  <a:pt x="934659" y="8718135"/>
                </a:moveTo>
                <a:lnTo>
                  <a:pt x="598290" y="8718135"/>
                </a:lnTo>
                <a:lnTo>
                  <a:pt x="598290" y="9068682"/>
                </a:lnTo>
                <a:lnTo>
                  <a:pt x="934659" y="9068682"/>
                </a:lnTo>
                <a:close/>
                <a:moveTo>
                  <a:pt x="934659" y="8353008"/>
                </a:moveTo>
                <a:lnTo>
                  <a:pt x="598290" y="8353008"/>
                </a:lnTo>
                <a:lnTo>
                  <a:pt x="598290" y="8703555"/>
                </a:lnTo>
                <a:lnTo>
                  <a:pt x="934659" y="8703555"/>
                </a:lnTo>
                <a:close/>
                <a:moveTo>
                  <a:pt x="934659" y="7987881"/>
                </a:moveTo>
                <a:lnTo>
                  <a:pt x="598290" y="7987881"/>
                </a:lnTo>
                <a:lnTo>
                  <a:pt x="598290" y="8338428"/>
                </a:lnTo>
                <a:lnTo>
                  <a:pt x="934659" y="8338428"/>
                </a:lnTo>
                <a:close/>
                <a:moveTo>
                  <a:pt x="934659" y="7622754"/>
                </a:moveTo>
                <a:lnTo>
                  <a:pt x="598290" y="7622754"/>
                </a:lnTo>
                <a:lnTo>
                  <a:pt x="598290" y="7973301"/>
                </a:lnTo>
                <a:lnTo>
                  <a:pt x="934659" y="7973301"/>
                </a:lnTo>
                <a:close/>
                <a:moveTo>
                  <a:pt x="934659" y="7257625"/>
                </a:moveTo>
                <a:lnTo>
                  <a:pt x="598290" y="7257625"/>
                </a:lnTo>
                <a:lnTo>
                  <a:pt x="598290" y="7608174"/>
                </a:lnTo>
                <a:lnTo>
                  <a:pt x="934659" y="7608174"/>
                </a:lnTo>
                <a:close/>
                <a:moveTo>
                  <a:pt x="934659" y="6892501"/>
                </a:moveTo>
                <a:lnTo>
                  <a:pt x="598290" y="6892501"/>
                </a:lnTo>
                <a:lnTo>
                  <a:pt x="598290" y="7243044"/>
                </a:lnTo>
                <a:lnTo>
                  <a:pt x="934659" y="7243044"/>
                </a:lnTo>
                <a:close/>
                <a:moveTo>
                  <a:pt x="934659" y="6527374"/>
                </a:moveTo>
                <a:lnTo>
                  <a:pt x="598290" y="6527374"/>
                </a:lnTo>
                <a:lnTo>
                  <a:pt x="598290" y="6877920"/>
                </a:lnTo>
                <a:lnTo>
                  <a:pt x="934659" y="6877920"/>
                </a:lnTo>
                <a:close/>
                <a:moveTo>
                  <a:pt x="934659" y="6187383"/>
                </a:moveTo>
                <a:lnTo>
                  <a:pt x="598291" y="6187383"/>
                </a:lnTo>
                <a:lnTo>
                  <a:pt x="598291" y="6357302"/>
                </a:lnTo>
                <a:lnTo>
                  <a:pt x="598290" y="6357302"/>
                </a:lnTo>
                <a:lnTo>
                  <a:pt x="598290" y="6512794"/>
                </a:lnTo>
                <a:lnTo>
                  <a:pt x="934659" y="6512794"/>
                </a:lnTo>
                <a:close/>
                <a:moveTo>
                  <a:pt x="934660" y="5822255"/>
                </a:moveTo>
                <a:lnTo>
                  <a:pt x="598291" y="5822255"/>
                </a:lnTo>
                <a:lnTo>
                  <a:pt x="598291" y="6172803"/>
                </a:lnTo>
                <a:lnTo>
                  <a:pt x="934660" y="6172803"/>
                </a:lnTo>
                <a:close/>
                <a:moveTo>
                  <a:pt x="934660" y="5457129"/>
                </a:moveTo>
                <a:lnTo>
                  <a:pt x="598291" y="5457129"/>
                </a:lnTo>
                <a:lnTo>
                  <a:pt x="598291" y="5807676"/>
                </a:lnTo>
                <a:lnTo>
                  <a:pt x="934660" y="5807676"/>
                </a:lnTo>
                <a:close/>
                <a:moveTo>
                  <a:pt x="934660" y="5092001"/>
                </a:moveTo>
                <a:lnTo>
                  <a:pt x="598291" y="5092001"/>
                </a:lnTo>
                <a:lnTo>
                  <a:pt x="598291" y="5442548"/>
                </a:lnTo>
                <a:lnTo>
                  <a:pt x="934660" y="5442548"/>
                </a:lnTo>
                <a:close/>
                <a:moveTo>
                  <a:pt x="934660" y="4726873"/>
                </a:moveTo>
                <a:lnTo>
                  <a:pt x="598291" y="4726873"/>
                </a:lnTo>
                <a:lnTo>
                  <a:pt x="598291" y="5077421"/>
                </a:lnTo>
                <a:lnTo>
                  <a:pt x="934660" y="5077421"/>
                </a:lnTo>
                <a:close/>
                <a:moveTo>
                  <a:pt x="934660" y="4361745"/>
                </a:moveTo>
                <a:lnTo>
                  <a:pt x="598291" y="4361745"/>
                </a:lnTo>
                <a:lnTo>
                  <a:pt x="598291" y="4712293"/>
                </a:lnTo>
                <a:lnTo>
                  <a:pt x="934660" y="4712293"/>
                </a:lnTo>
                <a:close/>
                <a:moveTo>
                  <a:pt x="934660" y="3996618"/>
                </a:moveTo>
                <a:lnTo>
                  <a:pt x="598291" y="3996618"/>
                </a:lnTo>
                <a:lnTo>
                  <a:pt x="598291" y="4347165"/>
                </a:lnTo>
                <a:lnTo>
                  <a:pt x="934660" y="4347165"/>
                </a:lnTo>
                <a:close/>
                <a:moveTo>
                  <a:pt x="934660" y="3631491"/>
                </a:moveTo>
                <a:lnTo>
                  <a:pt x="598291" y="3631491"/>
                </a:lnTo>
                <a:lnTo>
                  <a:pt x="598291" y="3982038"/>
                </a:lnTo>
                <a:lnTo>
                  <a:pt x="934660" y="3982038"/>
                </a:lnTo>
                <a:close/>
                <a:moveTo>
                  <a:pt x="934660" y="3266363"/>
                </a:moveTo>
                <a:lnTo>
                  <a:pt x="598291" y="3266363"/>
                </a:lnTo>
                <a:lnTo>
                  <a:pt x="598291" y="3616911"/>
                </a:lnTo>
                <a:lnTo>
                  <a:pt x="934660" y="3616911"/>
                </a:lnTo>
                <a:close/>
                <a:moveTo>
                  <a:pt x="934660" y="2901235"/>
                </a:moveTo>
                <a:lnTo>
                  <a:pt x="598291" y="2901235"/>
                </a:lnTo>
                <a:lnTo>
                  <a:pt x="598291" y="3251783"/>
                </a:lnTo>
                <a:lnTo>
                  <a:pt x="934660" y="3251783"/>
                </a:lnTo>
                <a:close/>
                <a:moveTo>
                  <a:pt x="934660" y="2536108"/>
                </a:moveTo>
                <a:lnTo>
                  <a:pt x="598291" y="2536108"/>
                </a:lnTo>
                <a:lnTo>
                  <a:pt x="598291" y="2886655"/>
                </a:lnTo>
                <a:lnTo>
                  <a:pt x="934660" y="2886655"/>
                </a:lnTo>
                <a:close/>
                <a:moveTo>
                  <a:pt x="934660" y="2170981"/>
                </a:moveTo>
                <a:lnTo>
                  <a:pt x="598291" y="2170981"/>
                </a:lnTo>
                <a:lnTo>
                  <a:pt x="598291" y="2521528"/>
                </a:lnTo>
                <a:lnTo>
                  <a:pt x="934660" y="2521528"/>
                </a:lnTo>
                <a:close/>
                <a:moveTo>
                  <a:pt x="934660" y="1805854"/>
                </a:moveTo>
                <a:lnTo>
                  <a:pt x="598291" y="1805854"/>
                </a:lnTo>
                <a:lnTo>
                  <a:pt x="598291" y="2156401"/>
                </a:lnTo>
                <a:lnTo>
                  <a:pt x="934660" y="2156401"/>
                </a:lnTo>
                <a:close/>
                <a:moveTo>
                  <a:pt x="934660" y="1440727"/>
                </a:moveTo>
                <a:lnTo>
                  <a:pt x="598291" y="1440727"/>
                </a:lnTo>
                <a:lnTo>
                  <a:pt x="598291" y="1791274"/>
                </a:lnTo>
                <a:lnTo>
                  <a:pt x="934660" y="1791274"/>
                </a:lnTo>
                <a:close/>
                <a:moveTo>
                  <a:pt x="934660" y="1075598"/>
                </a:moveTo>
                <a:lnTo>
                  <a:pt x="598291" y="1075598"/>
                </a:lnTo>
                <a:lnTo>
                  <a:pt x="598291" y="1426147"/>
                </a:lnTo>
                <a:lnTo>
                  <a:pt x="934660" y="1426147"/>
                </a:lnTo>
                <a:close/>
                <a:moveTo>
                  <a:pt x="934660" y="710474"/>
                </a:moveTo>
                <a:lnTo>
                  <a:pt x="598291" y="710474"/>
                </a:lnTo>
                <a:lnTo>
                  <a:pt x="598291" y="1061017"/>
                </a:lnTo>
                <a:lnTo>
                  <a:pt x="934660" y="1061017"/>
                </a:lnTo>
                <a:close/>
                <a:moveTo>
                  <a:pt x="934660" y="345347"/>
                </a:moveTo>
                <a:lnTo>
                  <a:pt x="598291" y="345347"/>
                </a:lnTo>
                <a:lnTo>
                  <a:pt x="598291" y="695893"/>
                </a:lnTo>
                <a:lnTo>
                  <a:pt x="934660" y="695893"/>
                </a:lnTo>
                <a:close/>
                <a:moveTo>
                  <a:pt x="1286249" y="12004282"/>
                </a:moveTo>
                <a:lnTo>
                  <a:pt x="949879" y="12004282"/>
                </a:lnTo>
                <a:lnTo>
                  <a:pt x="949879" y="12354830"/>
                </a:lnTo>
                <a:lnTo>
                  <a:pt x="1286249" y="12354830"/>
                </a:lnTo>
                <a:close/>
                <a:moveTo>
                  <a:pt x="1286249" y="11639155"/>
                </a:moveTo>
                <a:lnTo>
                  <a:pt x="949879" y="11639155"/>
                </a:lnTo>
                <a:lnTo>
                  <a:pt x="949879" y="11989703"/>
                </a:lnTo>
                <a:lnTo>
                  <a:pt x="1286249" y="11989703"/>
                </a:lnTo>
                <a:close/>
                <a:moveTo>
                  <a:pt x="1286249" y="11274028"/>
                </a:moveTo>
                <a:lnTo>
                  <a:pt x="949879" y="11274028"/>
                </a:lnTo>
                <a:lnTo>
                  <a:pt x="949879" y="11624575"/>
                </a:lnTo>
                <a:lnTo>
                  <a:pt x="1286249" y="11624575"/>
                </a:lnTo>
                <a:close/>
                <a:moveTo>
                  <a:pt x="1286249" y="10908900"/>
                </a:moveTo>
                <a:lnTo>
                  <a:pt x="949879" y="10908900"/>
                </a:lnTo>
                <a:lnTo>
                  <a:pt x="949879" y="11259448"/>
                </a:lnTo>
                <a:lnTo>
                  <a:pt x="1286249" y="11259448"/>
                </a:lnTo>
                <a:close/>
                <a:moveTo>
                  <a:pt x="1286249" y="10543772"/>
                </a:moveTo>
                <a:lnTo>
                  <a:pt x="949879" y="10543772"/>
                </a:lnTo>
                <a:lnTo>
                  <a:pt x="949879" y="10894320"/>
                </a:lnTo>
                <a:lnTo>
                  <a:pt x="1286249" y="10894320"/>
                </a:lnTo>
                <a:close/>
                <a:moveTo>
                  <a:pt x="1286249" y="10178645"/>
                </a:moveTo>
                <a:lnTo>
                  <a:pt x="949879" y="10178645"/>
                </a:lnTo>
                <a:lnTo>
                  <a:pt x="949879" y="10529192"/>
                </a:lnTo>
                <a:lnTo>
                  <a:pt x="1286249" y="10529192"/>
                </a:lnTo>
                <a:close/>
                <a:moveTo>
                  <a:pt x="1286249" y="9813518"/>
                </a:moveTo>
                <a:lnTo>
                  <a:pt x="949880" y="9813518"/>
                </a:lnTo>
                <a:lnTo>
                  <a:pt x="949879" y="10164065"/>
                </a:lnTo>
                <a:lnTo>
                  <a:pt x="1286249" y="10164065"/>
                </a:lnTo>
                <a:close/>
                <a:moveTo>
                  <a:pt x="1286249" y="9448390"/>
                </a:moveTo>
                <a:lnTo>
                  <a:pt x="949880" y="9448390"/>
                </a:lnTo>
                <a:lnTo>
                  <a:pt x="949880" y="9798938"/>
                </a:lnTo>
                <a:lnTo>
                  <a:pt x="1286249" y="9798938"/>
                </a:lnTo>
                <a:close/>
                <a:moveTo>
                  <a:pt x="1286249" y="9083262"/>
                </a:moveTo>
                <a:lnTo>
                  <a:pt x="949880" y="9083262"/>
                </a:lnTo>
                <a:lnTo>
                  <a:pt x="949880" y="9433810"/>
                </a:lnTo>
                <a:lnTo>
                  <a:pt x="1286249" y="9433810"/>
                </a:lnTo>
                <a:close/>
                <a:moveTo>
                  <a:pt x="1286249" y="8718135"/>
                </a:moveTo>
                <a:lnTo>
                  <a:pt x="949880" y="8718135"/>
                </a:lnTo>
                <a:lnTo>
                  <a:pt x="949880" y="9068682"/>
                </a:lnTo>
                <a:lnTo>
                  <a:pt x="1286249" y="9068682"/>
                </a:lnTo>
                <a:close/>
                <a:moveTo>
                  <a:pt x="1286249" y="8353008"/>
                </a:moveTo>
                <a:lnTo>
                  <a:pt x="949880" y="8353008"/>
                </a:lnTo>
                <a:lnTo>
                  <a:pt x="949880" y="8703555"/>
                </a:lnTo>
                <a:lnTo>
                  <a:pt x="1286249" y="8703555"/>
                </a:lnTo>
                <a:close/>
                <a:moveTo>
                  <a:pt x="1286249" y="7987881"/>
                </a:moveTo>
                <a:lnTo>
                  <a:pt x="949880" y="7987881"/>
                </a:lnTo>
                <a:lnTo>
                  <a:pt x="949880" y="8338428"/>
                </a:lnTo>
                <a:lnTo>
                  <a:pt x="1286249" y="8338428"/>
                </a:lnTo>
                <a:close/>
                <a:moveTo>
                  <a:pt x="1286249" y="7622754"/>
                </a:moveTo>
                <a:lnTo>
                  <a:pt x="949880" y="7622754"/>
                </a:lnTo>
                <a:lnTo>
                  <a:pt x="949880" y="7973301"/>
                </a:lnTo>
                <a:lnTo>
                  <a:pt x="1286249" y="7973301"/>
                </a:lnTo>
                <a:close/>
                <a:moveTo>
                  <a:pt x="1286249" y="7257625"/>
                </a:moveTo>
                <a:lnTo>
                  <a:pt x="949879" y="7257625"/>
                </a:lnTo>
                <a:lnTo>
                  <a:pt x="949880" y="7608174"/>
                </a:lnTo>
                <a:lnTo>
                  <a:pt x="1286249" y="7608174"/>
                </a:lnTo>
                <a:close/>
                <a:moveTo>
                  <a:pt x="1286249" y="6892501"/>
                </a:moveTo>
                <a:lnTo>
                  <a:pt x="949879" y="6892501"/>
                </a:lnTo>
                <a:lnTo>
                  <a:pt x="949879" y="7243044"/>
                </a:lnTo>
                <a:lnTo>
                  <a:pt x="1286249" y="7243044"/>
                </a:lnTo>
                <a:close/>
                <a:moveTo>
                  <a:pt x="1286249" y="6527374"/>
                </a:moveTo>
                <a:lnTo>
                  <a:pt x="949879" y="6527374"/>
                </a:lnTo>
                <a:lnTo>
                  <a:pt x="949879" y="6877920"/>
                </a:lnTo>
                <a:lnTo>
                  <a:pt x="1286249" y="6877920"/>
                </a:lnTo>
                <a:close/>
                <a:moveTo>
                  <a:pt x="1286249" y="6187383"/>
                </a:moveTo>
                <a:lnTo>
                  <a:pt x="949880" y="6187383"/>
                </a:lnTo>
                <a:lnTo>
                  <a:pt x="949880" y="6357302"/>
                </a:lnTo>
                <a:lnTo>
                  <a:pt x="949879" y="6357302"/>
                </a:lnTo>
                <a:lnTo>
                  <a:pt x="949879" y="6512794"/>
                </a:lnTo>
                <a:lnTo>
                  <a:pt x="1286249" y="6512794"/>
                </a:lnTo>
                <a:close/>
                <a:moveTo>
                  <a:pt x="1286250" y="5822255"/>
                </a:moveTo>
                <a:lnTo>
                  <a:pt x="949880" y="5822255"/>
                </a:lnTo>
                <a:lnTo>
                  <a:pt x="949880" y="6172803"/>
                </a:lnTo>
                <a:lnTo>
                  <a:pt x="1286250" y="6172803"/>
                </a:lnTo>
                <a:close/>
                <a:moveTo>
                  <a:pt x="1286250" y="5457129"/>
                </a:moveTo>
                <a:lnTo>
                  <a:pt x="949880" y="5457129"/>
                </a:lnTo>
                <a:lnTo>
                  <a:pt x="949880" y="5807676"/>
                </a:lnTo>
                <a:lnTo>
                  <a:pt x="1286250" y="5807676"/>
                </a:lnTo>
                <a:close/>
                <a:moveTo>
                  <a:pt x="1286250" y="5092001"/>
                </a:moveTo>
                <a:lnTo>
                  <a:pt x="949880" y="5092001"/>
                </a:lnTo>
                <a:lnTo>
                  <a:pt x="949880" y="5442548"/>
                </a:lnTo>
                <a:lnTo>
                  <a:pt x="1286250" y="5442548"/>
                </a:lnTo>
                <a:close/>
                <a:moveTo>
                  <a:pt x="1286250" y="4726873"/>
                </a:moveTo>
                <a:lnTo>
                  <a:pt x="949880" y="4726873"/>
                </a:lnTo>
                <a:lnTo>
                  <a:pt x="949880" y="5077421"/>
                </a:lnTo>
                <a:lnTo>
                  <a:pt x="1286250" y="5077421"/>
                </a:lnTo>
                <a:close/>
                <a:moveTo>
                  <a:pt x="1286250" y="4361745"/>
                </a:moveTo>
                <a:lnTo>
                  <a:pt x="949880" y="4361745"/>
                </a:lnTo>
                <a:lnTo>
                  <a:pt x="949880" y="4712293"/>
                </a:lnTo>
                <a:lnTo>
                  <a:pt x="1286250" y="4712293"/>
                </a:lnTo>
                <a:close/>
                <a:moveTo>
                  <a:pt x="1286250" y="3996618"/>
                </a:moveTo>
                <a:lnTo>
                  <a:pt x="949880" y="3996618"/>
                </a:lnTo>
                <a:lnTo>
                  <a:pt x="949880" y="4347165"/>
                </a:lnTo>
                <a:lnTo>
                  <a:pt x="1286250" y="4347165"/>
                </a:lnTo>
                <a:close/>
                <a:moveTo>
                  <a:pt x="1286250" y="3631491"/>
                </a:moveTo>
                <a:lnTo>
                  <a:pt x="949881" y="3631491"/>
                </a:lnTo>
                <a:lnTo>
                  <a:pt x="949880" y="3982038"/>
                </a:lnTo>
                <a:lnTo>
                  <a:pt x="1286250" y="3982038"/>
                </a:lnTo>
                <a:close/>
                <a:moveTo>
                  <a:pt x="1286250" y="3266363"/>
                </a:moveTo>
                <a:lnTo>
                  <a:pt x="949881" y="3266363"/>
                </a:lnTo>
                <a:lnTo>
                  <a:pt x="949881" y="3616911"/>
                </a:lnTo>
                <a:lnTo>
                  <a:pt x="1286250" y="3616911"/>
                </a:lnTo>
                <a:close/>
                <a:moveTo>
                  <a:pt x="1286250" y="2901235"/>
                </a:moveTo>
                <a:lnTo>
                  <a:pt x="949881" y="2901235"/>
                </a:lnTo>
                <a:lnTo>
                  <a:pt x="949881" y="3251783"/>
                </a:lnTo>
                <a:lnTo>
                  <a:pt x="1286250" y="3251783"/>
                </a:lnTo>
                <a:close/>
                <a:moveTo>
                  <a:pt x="1286250" y="2536108"/>
                </a:moveTo>
                <a:lnTo>
                  <a:pt x="949881" y="2536108"/>
                </a:lnTo>
                <a:lnTo>
                  <a:pt x="949881" y="2886655"/>
                </a:lnTo>
                <a:lnTo>
                  <a:pt x="1286250" y="2886655"/>
                </a:lnTo>
                <a:close/>
                <a:moveTo>
                  <a:pt x="1286250" y="2170981"/>
                </a:moveTo>
                <a:lnTo>
                  <a:pt x="949881" y="2170981"/>
                </a:lnTo>
                <a:lnTo>
                  <a:pt x="949881" y="2521528"/>
                </a:lnTo>
                <a:lnTo>
                  <a:pt x="1286250" y="2521528"/>
                </a:lnTo>
                <a:close/>
                <a:moveTo>
                  <a:pt x="1286250" y="1805854"/>
                </a:moveTo>
                <a:lnTo>
                  <a:pt x="949881" y="1805854"/>
                </a:lnTo>
                <a:lnTo>
                  <a:pt x="949881" y="2156401"/>
                </a:lnTo>
                <a:lnTo>
                  <a:pt x="1286250" y="2156401"/>
                </a:lnTo>
                <a:close/>
                <a:moveTo>
                  <a:pt x="1286250" y="1440727"/>
                </a:moveTo>
                <a:lnTo>
                  <a:pt x="949881" y="1440727"/>
                </a:lnTo>
                <a:lnTo>
                  <a:pt x="949881" y="1791274"/>
                </a:lnTo>
                <a:lnTo>
                  <a:pt x="1286250" y="1791274"/>
                </a:lnTo>
                <a:close/>
                <a:moveTo>
                  <a:pt x="1286250" y="1075598"/>
                </a:moveTo>
                <a:lnTo>
                  <a:pt x="949880" y="1075598"/>
                </a:lnTo>
                <a:lnTo>
                  <a:pt x="949881" y="1426147"/>
                </a:lnTo>
                <a:lnTo>
                  <a:pt x="1286250" y="1426147"/>
                </a:lnTo>
                <a:close/>
                <a:moveTo>
                  <a:pt x="1286250" y="710474"/>
                </a:moveTo>
                <a:lnTo>
                  <a:pt x="949880" y="710474"/>
                </a:lnTo>
                <a:lnTo>
                  <a:pt x="949880" y="1061017"/>
                </a:lnTo>
                <a:lnTo>
                  <a:pt x="1286250" y="1061017"/>
                </a:lnTo>
                <a:close/>
                <a:moveTo>
                  <a:pt x="1286250" y="345347"/>
                </a:moveTo>
                <a:lnTo>
                  <a:pt x="949880" y="345347"/>
                </a:lnTo>
                <a:lnTo>
                  <a:pt x="949880" y="695893"/>
                </a:lnTo>
                <a:lnTo>
                  <a:pt x="1286250" y="695893"/>
                </a:lnTo>
                <a:close/>
                <a:moveTo>
                  <a:pt x="1637839" y="12004284"/>
                </a:moveTo>
                <a:lnTo>
                  <a:pt x="1301469" y="12004282"/>
                </a:lnTo>
                <a:lnTo>
                  <a:pt x="1301469" y="12354830"/>
                </a:lnTo>
                <a:lnTo>
                  <a:pt x="1637839" y="12354830"/>
                </a:lnTo>
                <a:close/>
                <a:moveTo>
                  <a:pt x="1637839" y="11639156"/>
                </a:moveTo>
                <a:lnTo>
                  <a:pt x="1301469" y="11639155"/>
                </a:lnTo>
                <a:lnTo>
                  <a:pt x="1301469" y="11989703"/>
                </a:lnTo>
                <a:lnTo>
                  <a:pt x="1637839" y="11989703"/>
                </a:lnTo>
                <a:close/>
                <a:moveTo>
                  <a:pt x="1637839" y="11274028"/>
                </a:moveTo>
                <a:lnTo>
                  <a:pt x="1301469" y="11274028"/>
                </a:lnTo>
                <a:lnTo>
                  <a:pt x="1301469" y="11624575"/>
                </a:lnTo>
                <a:lnTo>
                  <a:pt x="1637839" y="11624575"/>
                </a:lnTo>
                <a:close/>
                <a:moveTo>
                  <a:pt x="1637839" y="10908901"/>
                </a:moveTo>
                <a:lnTo>
                  <a:pt x="1301469" y="10908900"/>
                </a:lnTo>
                <a:lnTo>
                  <a:pt x="1301469" y="11259448"/>
                </a:lnTo>
                <a:lnTo>
                  <a:pt x="1637839" y="11259448"/>
                </a:lnTo>
                <a:close/>
                <a:moveTo>
                  <a:pt x="1637839" y="10543773"/>
                </a:moveTo>
                <a:lnTo>
                  <a:pt x="1301469" y="10543772"/>
                </a:lnTo>
                <a:lnTo>
                  <a:pt x="1301469" y="10894320"/>
                </a:lnTo>
                <a:lnTo>
                  <a:pt x="1637839" y="10894320"/>
                </a:lnTo>
                <a:close/>
                <a:moveTo>
                  <a:pt x="1637839" y="10178645"/>
                </a:moveTo>
                <a:lnTo>
                  <a:pt x="1301469" y="10178645"/>
                </a:lnTo>
                <a:lnTo>
                  <a:pt x="1301469" y="10529192"/>
                </a:lnTo>
                <a:lnTo>
                  <a:pt x="1637839" y="10529192"/>
                </a:lnTo>
                <a:close/>
                <a:moveTo>
                  <a:pt x="1637839" y="9813518"/>
                </a:moveTo>
                <a:lnTo>
                  <a:pt x="1301470" y="9813518"/>
                </a:lnTo>
                <a:lnTo>
                  <a:pt x="1301469" y="10164065"/>
                </a:lnTo>
                <a:lnTo>
                  <a:pt x="1637839" y="10164065"/>
                </a:lnTo>
                <a:close/>
                <a:moveTo>
                  <a:pt x="1637839" y="9448390"/>
                </a:moveTo>
                <a:lnTo>
                  <a:pt x="1301470" y="9448390"/>
                </a:lnTo>
                <a:lnTo>
                  <a:pt x="1301470" y="9798938"/>
                </a:lnTo>
                <a:lnTo>
                  <a:pt x="1637839" y="9798938"/>
                </a:lnTo>
                <a:close/>
                <a:moveTo>
                  <a:pt x="1637839" y="9083262"/>
                </a:moveTo>
                <a:lnTo>
                  <a:pt x="1301470" y="9083262"/>
                </a:lnTo>
                <a:lnTo>
                  <a:pt x="1301470" y="9433810"/>
                </a:lnTo>
                <a:lnTo>
                  <a:pt x="1637839" y="9433810"/>
                </a:lnTo>
                <a:close/>
                <a:moveTo>
                  <a:pt x="1637839" y="8718135"/>
                </a:moveTo>
                <a:lnTo>
                  <a:pt x="1301470" y="8718135"/>
                </a:lnTo>
                <a:lnTo>
                  <a:pt x="1301470" y="9068682"/>
                </a:lnTo>
                <a:lnTo>
                  <a:pt x="1637839" y="9068682"/>
                </a:lnTo>
                <a:close/>
                <a:moveTo>
                  <a:pt x="1637839" y="8353008"/>
                </a:moveTo>
                <a:lnTo>
                  <a:pt x="1301470" y="8353008"/>
                </a:lnTo>
                <a:lnTo>
                  <a:pt x="1301470" y="8703555"/>
                </a:lnTo>
                <a:lnTo>
                  <a:pt x="1637839" y="8703555"/>
                </a:lnTo>
                <a:close/>
                <a:moveTo>
                  <a:pt x="1637839" y="7987881"/>
                </a:moveTo>
                <a:lnTo>
                  <a:pt x="1301470" y="7987881"/>
                </a:lnTo>
                <a:lnTo>
                  <a:pt x="1301470" y="8338428"/>
                </a:lnTo>
                <a:lnTo>
                  <a:pt x="1637839" y="8338428"/>
                </a:lnTo>
                <a:close/>
                <a:moveTo>
                  <a:pt x="1637839" y="7622754"/>
                </a:moveTo>
                <a:lnTo>
                  <a:pt x="1301470" y="7622754"/>
                </a:lnTo>
                <a:lnTo>
                  <a:pt x="1301470" y="7973301"/>
                </a:lnTo>
                <a:lnTo>
                  <a:pt x="1637839" y="7973301"/>
                </a:lnTo>
                <a:close/>
                <a:moveTo>
                  <a:pt x="1637839" y="7257625"/>
                </a:moveTo>
                <a:lnTo>
                  <a:pt x="1301470" y="7257625"/>
                </a:lnTo>
                <a:lnTo>
                  <a:pt x="1301470" y="7608174"/>
                </a:lnTo>
                <a:lnTo>
                  <a:pt x="1637839" y="7608174"/>
                </a:lnTo>
                <a:close/>
                <a:moveTo>
                  <a:pt x="1637839" y="6892501"/>
                </a:moveTo>
                <a:lnTo>
                  <a:pt x="1301469" y="6892501"/>
                </a:lnTo>
                <a:lnTo>
                  <a:pt x="1301470" y="7243044"/>
                </a:lnTo>
                <a:lnTo>
                  <a:pt x="1637839" y="7243044"/>
                </a:lnTo>
                <a:close/>
                <a:moveTo>
                  <a:pt x="1637839" y="6527374"/>
                </a:moveTo>
                <a:lnTo>
                  <a:pt x="1301469" y="6527374"/>
                </a:lnTo>
                <a:lnTo>
                  <a:pt x="1301469" y="6877920"/>
                </a:lnTo>
                <a:lnTo>
                  <a:pt x="1637839" y="6877920"/>
                </a:lnTo>
                <a:close/>
                <a:moveTo>
                  <a:pt x="1637839" y="6187385"/>
                </a:moveTo>
                <a:lnTo>
                  <a:pt x="1301470" y="6187383"/>
                </a:lnTo>
                <a:lnTo>
                  <a:pt x="1301470" y="6357302"/>
                </a:lnTo>
                <a:lnTo>
                  <a:pt x="1301469" y="6357302"/>
                </a:lnTo>
                <a:lnTo>
                  <a:pt x="1301469" y="6512794"/>
                </a:lnTo>
                <a:lnTo>
                  <a:pt x="1637839" y="6512794"/>
                </a:lnTo>
                <a:close/>
                <a:moveTo>
                  <a:pt x="1637840" y="5822257"/>
                </a:moveTo>
                <a:lnTo>
                  <a:pt x="1301470" y="5822255"/>
                </a:lnTo>
                <a:lnTo>
                  <a:pt x="1301470" y="6172803"/>
                </a:lnTo>
                <a:lnTo>
                  <a:pt x="1637840" y="6172803"/>
                </a:lnTo>
                <a:close/>
                <a:moveTo>
                  <a:pt x="1637840" y="5457129"/>
                </a:moveTo>
                <a:lnTo>
                  <a:pt x="1301470" y="5457129"/>
                </a:lnTo>
                <a:lnTo>
                  <a:pt x="1301470" y="5807676"/>
                </a:lnTo>
                <a:lnTo>
                  <a:pt x="1637840" y="5807676"/>
                </a:lnTo>
                <a:close/>
                <a:moveTo>
                  <a:pt x="1637840" y="5092001"/>
                </a:moveTo>
                <a:lnTo>
                  <a:pt x="1301470" y="5092001"/>
                </a:lnTo>
                <a:lnTo>
                  <a:pt x="1301470" y="5442548"/>
                </a:lnTo>
                <a:lnTo>
                  <a:pt x="1637840" y="5442548"/>
                </a:lnTo>
                <a:close/>
                <a:moveTo>
                  <a:pt x="1637840" y="4726874"/>
                </a:moveTo>
                <a:lnTo>
                  <a:pt x="1301470" y="4726873"/>
                </a:lnTo>
                <a:lnTo>
                  <a:pt x="1301470" y="5077421"/>
                </a:lnTo>
                <a:lnTo>
                  <a:pt x="1637840" y="5077421"/>
                </a:lnTo>
                <a:close/>
                <a:moveTo>
                  <a:pt x="1637840" y="4361746"/>
                </a:moveTo>
                <a:lnTo>
                  <a:pt x="1301470" y="4361745"/>
                </a:lnTo>
                <a:lnTo>
                  <a:pt x="1301470" y="4712293"/>
                </a:lnTo>
                <a:lnTo>
                  <a:pt x="1637840" y="4712293"/>
                </a:lnTo>
                <a:close/>
                <a:moveTo>
                  <a:pt x="1637840" y="3996618"/>
                </a:moveTo>
                <a:lnTo>
                  <a:pt x="1301470" y="3996618"/>
                </a:lnTo>
                <a:lnTo>
                  <a:pt x="1301470" y="4347165"/>
                </a:lnTo>
                <a:lnTo>
                  <a:pt x="1637840" y="4347165"/>
                </a:lnTo>
                <a:close/>
                <a:moveTo>
                  <a:pt x="1637840" y="3631491"/>
                </a:moveTo>
                <a:lnTo>
                  <a:pt x="1301471" y="3631491"/>
                </a:lnTo>
                <a:lnTo>
                  <a:pt x="1301470" y="3982038"/>
                </a:lnTo>
                <a:lnTo>
                  <a:pt x="1637840" y="3982038"/>
                </a:lnTo>
                <a:close/>
                <a:moveTo>
                  <a:pt x="1637840" y="3266363"/>
                </a:moveTo>
                <a:lnTo>
                  <a:pt x="1301471" y="3266363"/>
                </a:lnTo>
                <a:lnTo>
                  <a:pt x="1301471" y="3616911"/>
                </a:lnTo>
                <a:lnTo>
                  <a:pt x="1637840" y="3616911"/>
                </a:lnTo>
                <a:close/>
                <a:moveTo>
                  <a:pt x="1637840" y="2901235"/>
                </a:moveTo>
                <a:lnTo>
                  <a:pt x="1301471" y="2901235"/>
                </a:lnTo>
                <a:lnTo>
                  <a:pt x="1301471" y="3251783"/>
                </a:lnTo>
                <a:lnTo>
                  <a:pt x="1637840" y="3251783"/>
                </a:lnTo>
                <a:close/>
                <a:moveTo>
                  <a:pt x="1637840" y="2536108"/>
                </a:moveTo>
                <a:lnTo>
                  <a:pt x="1301471" y="2536108"/>
                </a:lnTo>
                <a:lnTo>
                  <a:pt x="1301471" y="2886655"/>
                </a:lnTo>
                <a:lnTo>
                  <a:pt x="1637840" y="2886655"/>
                </a:lnTo>
                <a:close/>
                <a:moveTo>
                  <a:pt x="1637840" y="2170981"/>
                </a:moveTo>
                <a:lnTo>
                  <a:pt x="1301471" y="2170981"/>
                </a:lnTo>
                <a:lnTo>
                  <a:pt x="1301471" y="2521528"/>
                </a:lnTo>
                <a:lnTo>
                  <a:pt x="1637840" y="2521528"/>
                </a:lnTo>
                <a:close/>
                <a:moveTo>
                  <a:pt x="1637840" y="1805854"/>
                </a:moveTo>
                <a:lnTo>
                  <a:pt x="1301471" y="1805854"/>
                </a:lnTo>
                <a:lnTo>
                  <a:pt x="1301471" y="2156401"/>
                </a:lnTo>
                <a:lnTo>
                  <a:pt x="1637840" y="2156401"/>
                </a:lnTo>
                <a:close/>
                <a:moveTo>
                  <a:pt x="1637840" y="1440727"/>
                </a:moveTo>
                <a:lnTo>
                  <a:pt x="1301471" y="1440727"/>
                </a:lnTo>
                <a:lnTo>
                  <a:pt x="1301471" y="1791274"/>
                </a:lnTo>
                <a:lnTo>
                  <a:pt x="1637840" y="1791274"/>
                </a:lnTo>
                <a:close/>
                <a:moveTo>
                  <a:pt x="1637840" y="1075598"/>
                </a:moveTo>
                <a:lnTo>
                  <a:pt x="1301471" y="1075598"/>
                </a:lnTo>
                <a:lnTo>
                  <a:pt x="1301471" y="1426147"/>
                </a:lnTo>
                <a:lnTo>
                  <a:pt x="1637840" y="1426147"/>
                </a:lnTo>
                <a:close/>
                <a:moveTo>
                  <a:pt x="1637840" y="710474"/>
                </a:moveTo>
                <a:lnTo>
                  <a:pt x="1301470" y="710474"/>
                </a:lnTo>
                <a:lnTo>
                  <a:pt x="1301471" y="1061017"/>
                </a:lnTo>
                <a:lnTo>
                  <a:pt x="1637840" y="1061017"/>
                </a:lnTo>
                <a:close/>
                <a:moveTo>
                  <a:pt x="1637840" y="345347"/>
                </a:moveTo>
                <a:lnTo>
                  <a:pt x="1301470" y="345347"/>
                </a:lnTo>
                <a:lnTo>
                  <a:pt x="1301470" y="695893"/>
                </a:lnTo>
                <a:lnTo>
                  <a:pt x="1637840" y="695893"/>
                </a:lnTo>
                <a:close/>
                <a:moveTo>
                  <a:pt x="1989429" y="12004284"/>
                </a:moveTo>
                <a:lnTo>
                  <a:pt x="1653059" y="12004284"/>
                </a:lnTo>
                <a:lnTo>
                  <a:pt x="1653059" y="12354830"/>
                </a:lnTo>
                <a:lnTo>
                  <a:pt x="1989429" y="12354830"/>
                </a:lnTo>
                <a:close/>
                <a:moveTo>
                  <a:pt x="1989429" y="11639156"/>
                </a:moveTo>
                <a:lnTo>
                  <a:pt x="1653059" y="11639156"/>
                </a:lnTo>
                <a:lnTo>
                  <a:pt x="1653059" y="11989703"/>
                </a:lnTo>
                <a:lnTo>
                  <a:pt x="1989429" y="11989703"/>
                </a:lnTo>
                <a:close/>
                <a:moveTo>
                  <a:pt x="1989429" y="11274028"/>
                </a:moveTo>
                <a:lnTo>
                  <a:pt x="1653059" y="11274028"/>
                </a:lnTo>
                <a:lnTo>
                  <a:pt x="1653059" y="11624575"/>
                </a:lnTo>
                <a:lnTo>
                  <a:pt x="1989429" y="11624575"/>
                </a:lnTo>
                <a:close/>
                <a:moveTo>
                  <a:pt x="1989429" y="10908901"/>
                </a:moveTo>
                <a:lnTo>
                  <a:pt x="1653059" y="10908901"/>
                </a:lnTo>
                <a:lnTo>
                  <a:pt x="1653059" y="11259448"/>
                </a:lnTo>
                <a:lnTo>
                  <a:pt x="1989429" y="11259448"/>
                </a:lnTo>
                <a:close/>
                <a:moveTo>
                  <a:pt x="1989429" y="10543773"/>
                </a:moveTo>
                <a:lnTo>
                  <a:pt x="1653059" y="10543773"/>
                </a:lnTo>
                <a:lnTo>
                  <a:pt x="1653059" y="10894320"/>
                </a:lnTo>
                <a:lnTo>
                  <a:pt x="1989429" y="10894320"/>
                </a:lnTo>
                <a:close/>
                <a:moveTo>
                  <a:pt x="1989429" y="10178645"/>
                </a:moveTo>
                <a:lnTo>
                  <a:pt x="1653059" y="10178645"/>
                </a:lnTo>
                <a:lnTo>
                  <a:pt x="1653059" y="10529192"/>
                </a:lnTo>
                <a:lnTo>
                  <a:pt x="1989429" y="10529192"/>
                </a:lnTo>
                <a:close/>
                <a:moveTo>
                  <a:pt x="1989429" y="9813518"/>
                </a:moveTo>
                <a:lnTo>
                  <a:pt x="1653059" y="9813518"/>
                </a:lnTo>
                <a:lnTo>
                  <a:pt x="1653059" y="10164065"/>
                </a:lnTo>
                <a:lnTo>
                  <a:pt x="1989429" y="10164065"/>
                </a:lnTo>
                <a:close/>
                <a:moveTo>
                  <a:pt x="1989429" y="9448390"/>
                </a:moveTo>
                <a:lnTo>
                  <a:pt x="1653059" y="9448390"/>
                </a:lnTo>
                <a:lnTo>
                  <a:pt x="1653059" y="9798938"/>
                </a:lnTo>
                <a:lnTo>
                  <a:pt x="1989429" y="9798938"/>
                </a:lnTo>
                <a:close/>
                <a:moveTo>
                  <a:pt x="1989429" y="9083262"/>
                </a:moveTo>
                <a:lnTo>
                  <a:pt x="1653059" y="9083262"/>
                </a:lnTo>
                <a:lnTo>
                  <a:pt x="1653059" y="9433810"/>
                </a:lnTo>
                <a:lnTo>
                  <a:pt x="1989429" y="9433810"/>
                </a:lnTo>
                <a:close/>
                <a:moveTo>
                  <a:pt x="1989429" y="8718135"/>
                </a:moveTo>
                <a:lnTo>
                  <a:pt x="1653059" y="8718135"/>
                </a:lnTo>
                <a:lnTo>
                  <a:pt x="1653059" y="9068682"/>
                </a:lnTo>
                <a:lnTo>
                  <a:pt x="1989429" y="9068682"/>
                </a:lnTo>
                <a:close/>
                <a:moveTo>
                  <a:pt x="1989429" y="8353008"/>
                </a:moveTo>
                <a:lnTo>
                  <a:pt x="1653059" y="8353008"/>
                </a:lnTo>
                <a:lnTo>
                  <a:pt x="1653059" y="8703555"/>
                </a:lnTo>
                <a:lnTo>
                  <a:pt x="1989429" y="8703555"/>
                </a:lnTo>
                <a:close/>
                <a:moveTo>
                  <a:pt x="1989429" y="7987881"/>
                </a:moveTo>
                <a:lnTo>
                  <a:pt x="1653059" y="7987881"/>
                </a:lnTo>
                <a:lnTo>
                  <a:pt x="1653059" y="8338428"/>
                </a:lnTo>
                <a:lnTo>
                  <a:pt x="1989429" y="8338428"/>
                </a:lnTo>
                <a:close/>
                <a:moveTo>
                  <a:pt x="1989429" y="7622754"/>
                </a:moveTo>
                <a:lnTo>
                  <a:pt x="1653059" y="7622754"/>
                </a:lnTo>
                <a:lnTo>
                  <a:pt x="1653059" y="7973301"/>
                </a:lnTo>
                <a:lnTo>
                  <a:pt x="1989429" y="7973301"/>
                </a:lnTo>
                <a:close/>
                <a:moveTo>
                  <a:pt x="1989429" y="7257625"/>
                </a:moveTo>
                <a:lnTo>
                  <a:pt x="1653059" y="7257625"/>
                </a:lnTo>
                <a:lnTo>
                  <a:pt x="1653059" y="7608174"/>
                </a:lnTo>
                <a:lnTo>
                  <a:pt x="1989429" y="7608174"/>
                </a:lnTo>
                <a:close/>
                <a:moveTo>
                  <a:pt x="1989429" y="6892501"/>
                </a:moveTo>
                <a:lnTo>
                  <a:pt x="1653059" y="6892501"/>
                </a:lnTo>
                <a:lnTo>
                  <a:pt x="1653059" y="7243044"/>
                </a:lnTo>
                <a:lnTo>
                  <a:pt x="1989429" y="7243044"/>
                </a:lnTo>
                <a:close/>
                <a:moveTo>
                  <a:pt x="1989429" y="6527374"/>
                </a:moveTo>
                <a:lnTo>
                  <a:pt x="1653059" y="6527374"/>
                </a:lnTo>
                <a:lnTo>
                  <a:pt x="1653059" y="6877920"/>
                </a:lnTo>
                <a:lnTo>
                  <a:pt x="1989429" y="6877920"/>
                </a:lnTo>
                <a:close/>
                <a:moveTo>
                  <a:pt x="1989429" y="6187385"/>
                </a:moveTo>
                <a:lnTo>
                  <a:pt x="1653060" y="6187385"/>
                </a:lnTo>
                <a:lnTo>
                  <a:pt x="1653060" y="6357302"/>
                </a:lnTo>
                <a:lnTo>
                  <a:pt x="1653059" y="6357302"/>
                </a:lnTo>
                <a:lnTo>
                  <a:pt x="1653059" y="6512794"/>
                </a:lnTo>
                <a:lnTo>
                  <a:pt x="1989429" y="6512794"/>
                </a:lnTo>
                <a:close/>
                <a:moveTo>
                  <a:pt x="1989430" y="5822257"/>
                </a:moveTo>
                <a:lnTo>
                  <a:pt x="1653060" y="5822257"/>
                </a:lnTo>
                <a:lnTo>
                  <a:pt x="1653060" y="6172803"/>
                </a:lnTo>
                <a:lnTo>
                  <a:pt x="1989430" y="6172803"/>
                </a:lnTo>
                <a:close/>
                <a:moveTo>
                  <a:pt x="1989430" y="5457129"/>
                </a:moveTo>
                <a:lnTo>
                  <a:pt x="1653060" y="5457129"/>
                </a:lnTo>
                <a:lnTo>
                  <a:pt x="1653060" y="5807676"/>
                </a:lnTo>
                <a:lnTo>
                  <a:pt x="1989430" y="5807676"/>
                </a:lnTo>
                <a:close/>
                <a:moveTo>
                  <a:pt x="1989430" y="5092001"/>
                </a:moveTo>
                <a:lnTo>
                  <a:pt x="1653060" y="5092001"/>
                </a:lnTo>
                <a:lnTo>
                  <a:pt x="1653060" y="5442548"/>
                </a:lnTo>
                <a:lnTo>
                  <a:pt x="1989430" y="5442548"/>
                </a:lnTo>
                <a:close/>
                <a:moveTo>
                  <a:pt x="1989430" y="4726874"/>
                </a:moveTo>
                <a:lnTo>
                  <a:pt x="1653060" y="4726874"/>
                </a:lnTo>
                <a:lnTo>
                  <a:pt x="1653060" y="5077421"/>
                </a:lnTo>
                <a:lnTo>
                  <a:pt x="1989430" y="5077421"/>
                </a:lnTo>
                <a:close/>
                <a:moveTo>
                  <a:pt x="1989430" y="4361746"/>
                </a:moveTo>
                <a:lnTo>
                  <a:pt x="1653060" y="4361746"/>
                </a:lnTo>
                <a:lnTo>
                  <a:pt x="1653060" y="4712293"/>
                </a:lnTo>
                <a:lnTo>
                  <a:pt x="1989430" y="4712293"/>
                </a:lnTo>
                <a:close/>
                <a:moveTo>
                  <a:pt x="1989430" y="3996618"/>
                </a:moveTo>
                <a:lnTo>
                  <a:pt x="1653060" y="3996618"/>
                </a:lnTo>
                <a:lnTo>
                  <a:pt x="1653060" y="4347165"/>
                </a:lnTo>
                <a:lnTo>
                  <a:pt x="1989430" y="4347165"/>
                </a:lnTo>
                <a:close/>
                <a:moveTo>
                  <a:pt x="1989430" y="3631491"/>
                </a:moveTo>
                <a:lnTo>
                  <a:pt x="1653060" y="3631491"/>
                </a:lnTo>
                <a:lnTo>
                  <a:pt x="1653060" y="3982038"/>
                </a:lnTo>
                <a:lnTo>
                  <a:pt x="1989430" y="3982038"/>
                </a:lnTo>
                <a:close/>
                <a:moveTo>
                  <a:pt x="1989430" y="3266363"/>
                </a:moveTo>
                <a:lnTo>
                  <a:pt x="1653060" y="3266363"/>
                </a:lnTo>
                <a:lnTo>
                  <a:pt x="1653060" y="3616911"/>
                </a:lnTo>
                <a:lnTo>
                  <a:pt x="1989430" y="3616911"/>
                </a:lnTo>
                <a:close/>
                <a:moveTo>
                  <a:pt x="1989430" y="2901235"/>
                </a:moveTo>
                <a:lnTo>
                  <a:pt x="1653060" y="2901235"/>
                </a:lnTo>
                <a:lnTo>
                  <a:pt x="1653060" y="3251783"/>
                </a:lnTo>
                <a:lnTo>
                  <a:pt x="1989430" y="3251783"/>
                </a:lnTo>
                <a:close/>
                <a:moveTo>
                  <a:pt x="1989430" y="2536108"/>
                </a:moveTo>
                <a:lnTo>
                  <a:pt x="1653060" y="2536108"/>
                </a:lnTo>
                <a:lnTo>
                  <a:pt x="1653060" y="2886655"/>
                </a:lnTo>
                <a:lnTo>
                  <a:pt x="1989430" y="2886655"/>
                </a:lnTo>
                <a:close/>
                <a:moveTo>
                  <a:pt x="1989430" y="2170981"/>
                </a:moveTo>
                <a:lnTo>
                  <a:pt x="1653060" y="2170981"/>
                </a:lnTo>
                <a:lnTo>
                  <a:pt x="1653060" y="2521528"/>
                </a:lnTo>
                <a:lnTo>
                  <a:pt x="1989430" y="2521528"/>
                </a:lnTo>
                <a:close/>
                <a:moveTo>
                  <a:pt x="1989430" y="1805854"/>
                </a:moveTo>
                <a:lnTo>
                  <a:pt x="1653060" y="1805854"/>
                </a:lnTo>
                <a:lnTo>
                  <a:pt x="1653060" y="2156401"/>
                </a:lnTo>
                <a:lnTo>
                  <a:pt x="1989430" y="2156401"/>
                </a:lnTo>
                <a:close/>
                <a:moveTo>
                  <a:pt x="1989430" y="1440727"/>
                </a:moveTo>
                <a:lnTo>
                  <a:pt x="1653060" y="1440727"/>
                </a:lnTo>
                <a:lnTo>
                  <a:pt x="1653060" y="1791274"/>
                </a:lnTo>
                <a:lnTo>
                  <a:pt x="1989430" y="1791274"/>
                </a:lnTo>
                <a:close/>
                <a:moveTo>
                  <a:pt x="1989430" y="1075598"/>
                </a:moveTo>
                <a:lnTo>
                  <a:pt x="1653060" y="1075598"/>
                </a:lnTo>
                <a:lnTo>
                  <a:pt x="1653060" y="1426147"/>
                </a:lnTo>
                <a:lnTo>
                  <a:pt x="1989430" y="1426147"/>
                </a:lnTo>
                <a:close/>
                <a:moveTo>
                  <a:pt x="1989430" y="710474"/>
                </a:moveTo>
                <a:lnTo>
                  <a:pt x="1653060" y="710474"/>
                </a:lnTo>
                <a:lnTo>
                  <a:pt x="1653060" y="1061017"/>
                </a:lnTo>
                <a:lnTo>
                  <a:pt x="1989430" y="1061017"/>
                </a:lnTo>
                <a:close/>
                <a:moveTo>
                  <a:pt x="1989430" y="345347"/>
                </a:moveTo>
                <a:lnTo>
                  <a:pt x="1653060" y="345347"/>
                </a:lnTo>
                <a:lnTo>
                  <a:pt x="1653060" y="695893"/>
                </a:lnTo>
                <a:lnTo>
                  <a:pt x="1989430" y="695893"/>
                </a:lnTo>
                <a:close/>
                <a:moveTo>
                  <a:pt x="2341019" y="12004284"/>
                </a:moveTo>
                <a:lnTo>
                  <a:pt x="2004649" y="12004284"/>
                </a:lnTo>
                <a:lnTo>
                  <a:pt x="2004649" y="12354830"/>
                </a:lnTo>
                <a:lnTo>
                  <a:pt x="2341019" y="12354830"/>
                </a:lnTo>
                <a:close/>
                <a:moveTo>
                  <a:pt x="2341019" y="11639156"/>
                </a:moveTo>
                <a:lnTo>
                  <a:pt x="2004649" y="11639156"/>
                </a:lnTo>
                <a:lnTo>
                  <a:pt x="2004649" y="11989703"/>
                </a:lnTo>
                <a:lnTo>
                  <a:pt x="2341019" y="11989703"/>
                </a:lnTo>
                <a:close/>
                <a:moveTo>
                  <a:pt x="2341019" y="11274028"/>
                </a:moveTo>
                <a:lnTo>
                  <a:pt x="2004649" y="11274028"/>
                </a:lnTo>
                <a:lnTo>
                  <a:pt x="2004649" y="11624575"/>
                </a:lnTo>
                <a:lnTo>
                  <a:pt x="2341019" y="11624575"/>
                </a:lnTo>
                <a:close/>
                <a:moveTo>
                  <a:pt x="2341019" y="10908901"/>
                </a:moveTo>
                <a:lnTo>
                  <a:pt x="2004649" y="10908901"/>
                </a:lnTo>
                <a:lnTo>
                  <a:pt x="2004649" y="11259448"/>
                </a:lnTo>
                <a:lnTo>
                  <a:pt x="2341019" y="11259448"/>
                </a:lnTo>
                <a:close/>
                <a:moveTo>
                  <a:pt x="2341020" y="10543773"/>
                </a:moveTo>
                <a:lnTo>
                  <a:pt x="2004649" y="10543773"/>
                </a:lnTo>
                <a:lnTo>
                  <a:pt x="2004649" y="10894320"/>
                </a:lnTo>
                <a:lnTo>
                  <a:pt x="2341019" y="10894320"/>
                </a:lnTo>
                <a:close/>
                <a:moveTo>
                  <a:pt x="2341020" y="10178645"/>
                </a:moveTo>
                <a:lnTo>
                  <a:pt x="2004649" y="10178645"/>
                </a:lnTo>
                <a:lnTo>
                  <a:pt x="2004649" y="10529192"/>
                </a:lnTo>
                <a:lnTo>
                  <a:pt x="2341020" y="10529192"/>
                </a:lnTo>
                <a:close/>
                <a:moveTo>
                  <a:pt x="2341020" y="9813518"/>
                </a:moveTo>
                <a:lnTo>
                  <a:pt x="2004649" y="9813518"/>
                </a:lnTo>
                <a:lnTo>
                  <a:pt x="2004649" y="10164065"/>
                </a:lnTo>
                <a:lnTo>
                  <a:pt x="2341020" y="10164065"/>
                </a:lnTo>
                <a:close/>
                <a:moveTo>
                  <a:pt x="2341020" y="9448390"/>
                </a:moveTo>
                <a:lnTo>
                  <a:pt x="2004649" y="9448390"/>
                </a:lnTo>
                <a:lnTo>
                  <a:pt x="2004649" y="9798938"/>
                </a:lnTo>
                <a:lnTo>
                  <a:pt x="2341020" y="9798938"/>
                </a:lnTo>
                <a:close/>
                <a:moveTo>
                  <a:pt x="2341020" y="9083262"/>
                </a:moveTo>
                <a:lnTo>
                  <a:pt x="2004649" y="9083262"/>
                </a:lnTo>
                <a:lnTo>
                  <a:pt x="2004649" y="9433810"/>
                </a:lnTo>
                <a:lnTo>
                  <a:pt x="2341020" y="9433810"/>
                </a:lnTo>
                <a:close/>
                <a:moveTo>
                  <a:pt x="2341020" y="8718135"/>
                </a:moveTo>
                <a:lnTo>
                  <a:pt x="2004649" y="8718135"/>
                </a:lnTo>
                <a:lnTo>
                  <a:pt x="2004649" y="9068682"/>
                </a:lnTo>
                <a:lnTo>
                  <a:pt x="2341020" y="9068682"/>
                </a:lnTo>
                <a:close/>
                <a:moveTo>
                  <a:pt x="2341020" y="8353008"/>
                </a:moveTo>
                <a:lnTo>
                  <a:pt x="2004649" y="8353008"/>
                </a:lnTo>
                <a:lnTo>
                  <a:pt x="2004649" y="8703555"/>
                </a:lnTo>
                <a:lnTo>
                  <a:pt x="2341020" y="8703555"/>
                </a:lnTo>
                <a:close/>
                <a:moveTo>
                  <a:pt x="2341020" y="7987881"/>
                </a:moveTo>
                <a:lnTo>
                  <a:pt x="2004649" y="7987881"/>
                </a:lnTo>
                <a:lnTo>
                  <a:pt x="2004649" y="8338428"/>
                </a:lnTo>
                <a:lnTo>
                  <a:pt x="2341020" y="8338428"/>
                </a:lnTo>
                <a:close/>
                <a:moveTo>
                  <a:pt x="2341020" y="7622754"/>
                </a:moveTo>
                <a:lnTo>
                  <a:pt x="2004649" y="7622754"/>
                </a:lnTo>
                <a:lnTo>
                  <a:pt x="2004649" y="7973301"/>
                </a:lnTo>
                <a:lnTo>
                  <a:pt x="2341020" y="7973301"/>
                </a:lnTo>
                <a:close/>
                <a:moveTo>
                  <a:pt x="2341020" y="7257625"/>
                </a:moveTo>
                <a:lnTo>
                  <a:pt x="2004649" y="7257625"/>
                </a:lnTo>
                <a:lnTo>
                  <a:pt x="2004649" y="7608174"/>
                </a:lnTo>
                <a:lnTo>
                  <a:pt x="2341020" y="7608174"/>
                </a:lnTo>
                <a:close/>
                <a:moveTo>
                  <a:pt x="2341020" y="6892501"/>
                </a:moveTo>
                <a:lnTo>
                  <a:pt x="2004649" y="6892501"/>
                </a:lnTo>
                <a:lnTo>
                  <a:pt x="2004649" y="7243044"/>
                </a:lnTo>
                <a:lnTo>
                  <a:pt x="2341020" y="7243044"/>
                </a:lnTo>
                <a:close/>
                <a:moveTo>
                  <a:pt x="2341020" y="6527374"/>
                </a:moveTo>
                <a:lnTo>
                  <a:pt x="2004649" y="6527374"/>
                </a:lnTo>
                <a:lnTo>
                  <a:pt x="2004649" y="6877920"/>
                </a:lnTo>
                <a:lnTo>
                  <a:pt x="2341020" y="6877920"/>
                </a:lnTo>
                <a:close/>
                <a:moveTo>
                  <a:pt x="2341020" y="6187385"/>
                </a:moveTo>
                <a:lnTo>
                  <a:pt x="2004650" y="6187385"/>
                </a:lnTo>
                <a:lnTo>
                  <a:pt x="2004650" y="6357302"/>
                </a:lnTo>
                <a:lnTo>
                  <a:pt x="2004649" y="6357302"/>
                </a:lnTo>
                <a:lnTo>
                  <a:pt x="2004649" y="6512794"/>
                </a:lnTo>
                <a:lnTo>
                  <a:pt x="2341020" y="6512794"/>
                </a:lnTo>
                <a:lnTo>
                  <a:pt x="2341020" y="6357302"/>
                </a:lnTo>
                <a:close/>
                <a:moveTo>
                  <a:pt x="2341020" y="5822257"/>
                </a:moveTo>
                <a:lnTo>
                  <a:pt x="2004650" y="5822257"/>
                </a:lnTo>
                <a:lnTo>
                  <a:pt x="2004650" y="6172803"/>
                </a:lnTo>
                <a:lnTo>
                  <a:pt x="2341020" y="6172803"/>
                </a:lnTo>
                <a:close/>
                <a:moveTo>
                  <a:pt x="2341020" y="5457129"/>
                </a:moveTo>
                <a:lnTo>
                  <a:pt x="2004650" y="5457129"/>
                </a:lnTo>
                <a:lnTo>
                  <a:pt x="2004650" y="5807676"/>
                </a:lnTo>
                <a:lnTo>
                  <a:pt x="2341020" y="5807676"/>
                </a:lnTo>
                <a:close/>
                <a:moveTo>
                  <a:pt x="2341020" y="5092001"/>
                </a:moveTo>
                <a:lnTo>
                  <a:pt x="2004650" y="5092001"/>
                </a:lnTo>
                <a:lnTo>
                  <a:pt x="2004650" y="5442548"/>
                </a:lnTo>
                <a:lnTo>
                  <a:pt x="2341020" y="5442548"/>
                </a:lnTo>
                <a:close/>
                <a:moveTo>
                  <a:pt x="2341020" y="4726874"/>
                </a:moveTo>
                <a:lnTo>
                  <a:pt x="2004650" y="4726874"/>
                </a:lnTo>
                <a:lnTo>
                  <a:pt x="2004650" y="5077421"/>
                </a:lnTo>
                <a:lnTo>
                  <a:pt x="2341020" y="5077421"/>
                </a:lnTo>
                <a:close/>
                <a:moveTo>
                  <a:pt x="2341021" y="4361746"/>
                </a:moveTo>
                <a:lnTo>
                  <a:pt x="2004650" y="4361746"/>
                </a:lnTo>
                <a:lnTo>
                  <a:pt x="2004650" y="4712293"/>
                </a:lnTo>
                <a:lnTo>
                  <a:pt x="2341020" y="4712293"/>
                </a:lnTo>
                <a:close/>
                <a:moveTo>
                  <a:pt x="2341021" y="3996618"/>
                </a:moveTo>
                <a:lnTo>
                  <a:pt x="2004650" y="3996618"/>
                </a:lnTo>
                <a:lnTo>
                  <a:pt x="2004650" y="4347165"/>
                </a:lnTo>
                <a:lnTo>
                  <a:pt x="2341021" y="4347165"/>
                </a:lnTo>
                <a:close/>
                <a:moveTo>
                  <a:pt x="2341021" y="3631491"/>
                </a:moveTo>
                <a:lnTo>
                  <a:pt x="2004650" y="3631491"/>
                </a:lnTo>
                <a:lnTo>
                  <a:pt x="2004650" y="3982038"/>
                </a:lnTo>
                <a:lnTo>
                  <a:pt x="2341021" y="3982038"/>
                </a:lnTo>
                <a:close/>
                <a:moveTo>
                  <a:pt x="2341021" y="3266363"/>
                </a:moveTo>
                <a:lnTo>
                  <a:pt x="2004650" y="3266363"/>
                </a:lnTo>
                <a:lnTo>
                  <a:pt x="2004650" y="3616911"/>
                </a:lnTo>
                <a:lnTo>
                  <a:pt x="2341021" y="3616911"/>
                </a:lnTo>
                <a:close/>
                <a:moveTo>
                  <a:pt x="2341021" y="2901235"/>
                </a:moveTo>
                <a:lnTo>
                  <a:pt x="2004650" y="2901235"/>
                </a:lnTo>
                <a:lnTo>
                  <a:pt x="2004650" y="3251783"/>
                </a:lnTo>
                <a:lnTo>
                  <a:pt x="2341021" y="3251783"/>
                </a:lnTo>
                <a:close/>
                <a:moveTo>
                  <a:pt x="2341021" y="2536108"/>
                </a:moveTo>
                <a:lnTo>
                  <a:pt x="2004650" y="2536108"/>
                </a:lnTo>
                <a:lnTo>
                  <a:pt x="2004650" y="2886655"/>
                </a:lnTo>
                <a:lnTo>
                  <a:pt x="2341021" y="2886655"/>
                </a:lnTo>
                <a:close/>
                <a:moveTo>
                  <a:pt x="2341021" y="2170981"/>
                </a:moveTo>
                <a:lnTo>
                  <a:pt x="2004650" y="2170981"/>
                </a:lnTo>
                <a:lnTo>
                  <a:pt x="2004650" y="2521528"/>
                </a:lnTo>
                <a:lnTo>
                  <a:pt x="2341021" y="2521528"/>
                </a:lnTo>
                <a:close/>
                <a:moveTo>
                  <a:pt x="2341021" y="1805854"/>
                </a:moveTo>
                <a:lnTo>
                  <a:pt x="2004650" y="1805854"/>
                </a:lnTo>
                <a:lnTo>
                  <a:pt x="2004650" y="2156401"/>
                </a:lnTo>
                <a:lnTo>
                  <a:pt x="2341021" y="2156401"/>
                </a:lnTo>
                <a:close/>
                <a:moveTo>
                  <a:pt x="2341021" y="1440727"/>
                </a:moveTo>
                <a:lnTo>
                  <a:pt x="2004650" y="1440727"/>
                </a:lnTo>
                <a:lnTo>
                  <a:pt x="2004650" y="1791274"/>
                </a:lnTo>
                <a:lnTo>
                  <a:pt x="2341021" y="1791274"/>
                </a:lnTo>
                <a:close/>
                <a:moveTo>
                  <a:pt x="2341021" y="1075598"/>
                </a:moveTo>
                <a:lnTo>
                  <a:pt x="2004650" y="1075598"/>
                </a:lnTo>
                <a:lnTo>
                  <a:pt x="2004650" y="1426147"/>
                </a:lnTo>
                <a:lnTo>
                  <a:pt x="2341021" y="1426147"/>
                </a:lnTo>
                <a:close/>
                <a:moveTo>
                  <a:pt x="2341021" y="710474"/>
                </a:moveTo>
                <a:lnTo>
                  <a:pt x="2004650" y="710474"/>
                </a:lnTo>
                <a:lnTo>
                  <a:pt x="2004650" y="1061017"/>
                </a:lnTo>
                <a:lnTo>
                  <a:pt x="2341021" y="1061017"/>
                </a:lnTo>
                <a:close/>
                <a:moveTo>
                  <a:pt x="2341021" y="345347"/>
                </a:moveTo>
                <a:lnTo>
                  <a:pt x="2004650" y="345347"/>
                </a:lnTo>
                <a:lnTo>
                  <a:pt x="2004650" y="695893"/>
                </a:lnTo>
                <a:lnTo>
                  <a:pt x="2341021" y="695893"/>
                </a:lnTo>
                <a:close/>
                <a:moveTo>
                  <a:pt x="2692608" y="12004284"/>
                </a:moveTo>
                <a:lnTo>
                  <a:pt x="2356239" y="12004284"/>
                </a:lnTo>
                <a:lnTo>
                  <a:pt x="2356239" y="12354830"/>
                </a:lnTo>
                <a:lnTo>
                  <a:pt x="2692608" y="12354830"/>
                </a:lnTo>
                <a:close/>
                <a:moveTo>
                  <a:pt x="2692608" y="11639156"/>
                </a:moveTo>
                <a:lnTo>
                  <a:pt x="2356239" y="11639156"/>
                </a:lnTo>
                <a:lnTo>
                  <a:pt x="2356239" y="11989703"/>
                </a:lnTo>
                <a:lnTo>
                  <a:pt x="2692608" y="11989703"/>
                </a:lnTo>
                <a:close/>
                <a:moveTo>
                  <a:pt x="2692608" y="11274028"/>
                </a:moveTo>
                <a:lnTo>
                  <a:pt x="2356239" y="11274028"/>
                </a:lnTo>
                <a:lnTo>
                  <a:pt x="2356239" y="11624575"/>
                </a:lnTo>
                <a:lnTo>
                  <a:pt x="2692608" y="11624575"/>
                </a:lnTo>
                <a:close/>
                <a:moveTo>
                  <a:pt x="2692608" y="10908900"/>
                </a:moveTo>
                <a:lnTo>
                  <a:pt x="2356239" y="10908901"/>
                </a:lnTo>
                <a:lnTo>
                  <a:pt x="2356239" y="11259448"/>
                </a:lnTo>
                <a:lnTo>
                  <a:pt x="2692608" y="11259448"/>
                </a:lnTo>
                <a:close/>
                <a:moveTo>
                  <a:pt x="2692608" y="10543773"/>
                </a:moveTo>
                <a:lnTo>
                  <a:pt x="2356239" y="10543773"/>
                </a:lnTo>
                <a:lnTo>
                  <a:pt x="2356239" y="10894320"/>
                </a:lnTo>
                <a:lnTo>
                  <a:pt x="2692608" y="10894320"/>
                </a:lnTo>
                <a:close/>
                <a:moveTo>
                  <a:pt x="2692608" y="10178645"/>
                </a:moveTo>
                <a:lnTo>
                  <a:pt x="2356239" y="10178645"/>
                </a:lnTo>
                <a:lnTo>
                  <a:pt x="2356239" y="10529192"/>
                </a:lnTo>
                <a:lnTo>
                  <a:pt x="2692608" y="10529192"/>
                </a:lnTo>
                <a:close/>
                <a:moveTo>
                  <a:pt x="2692608" y="9813518"/>
                </a:moveTo>
                <a:lnTo>
                  <a:pt x="2356239" y="9813518"/>
                </a:lnTo>
                <a:lnTo>
                  <a:pt x="2356239" y="10164065"/>
                </a:lnTo>
                <a:lnTo>
                  <a:pt x="2692608" y="10164065"/>
                </a:lnTo>
                <a:close/>
                <a:moveTo>
                  <a:pt x="2692608" y="9448390"/>
                </a:moveTo>
                <a:lnTo>
                  <a:pt x="2356239" y="9448390"/>
                </a:lnTo>
                <a:lnTo>
                  <a:pt x="2356239" y="9798938"/>
                </a:lnTo>
                <a:lnTo>
                  <a:pt x="2692608" y="9798938"/>
                </a:lnTo>
                <a:close/>
                <a:moveTo>
                  <a:pt x="2692608" y="9083262"/>
                </a:moveTo>
                <a:lnTo>
                  <a:pt x="2356239" y="9083262"/>
                </a:lnTo>
                <a:lnTo>
                  <a:pt x="2356239" y="9433810"/>
                </a:lnTo>
                <a:lnTo>
                  <a:pt x="2692608" y="9433810"/>
                </a:lnTo>
                <a:close/>
                <a:moveTo>
                  <a:pt x="2692608" y="8718135"/>
                </a:moveTo>
                <a:lnTo>
                  <a:pt x="2356239" y="8718135"/>
                </a:lnTo>
                <a:lnTo>
                  <a:pt x="2356239" y="9068682"/>
                </a:lnTo>
                <a:lnTo>
                  <a:pt x="2692608" y="9068682"/>
                </a:lnTo>
                <a:close/>
                <a:moveTo>
                  <a:pt x="2692608" y="8353008"/>
                </a:moveTo>
                <a:lnTo>
                  <a:pt x="2356239" y="8353008"/>
                </a:lnTo>
                <a:lnTo>
                  <a:pt x="2356239" y="8703555"/>
                </a:lnTo>
                <a:lnTo>
                  <a:pt x="2692608" y="8703555"/>
                </a:lnTo>
                <a:close/>
                <a:moveTo>
                  <a:pt x="2692608" y="7987881"/>
                </a:moveTo>
                <a:lnTo>
                  <a:pt x="2356239" y="7987881"/>
                </a:lnTo>
                <a:lnTo>
                  <a:pt x="2356239" y="8338428"/>
                </a:lnTo>
                <a:lnTo>
                  <a:pt x="2692608" y="8338428"/>
                </a:lnTo>
                <a:close/>
                <a:moveTo>
                  <a:pt x="2692608" y="7622754"/>
                </a:moveTo>
                <a:lnTo>
                  <a:pt x="2356239" y="7622754"/>
                </a:lnTo>
                <a:lnTo>
                  <a:pt x="2356239" y="7973301"/>
                </a:lnTo>
                <a:lnTo>
                  <a:pt x="2692608" y="7973301"/>
                </a:lnTo>
                <a:close/>
                <a:moveTo>
                  <a:pt x="2692608" y="7257625"/>
                </a:moveTo>
                <a:lnTo>
                  <a:pt x="2356239" y="7257625"/>
                </a:lnTo>
                <a:lnTo>
                  <a:pt x="2356239" y="7608174"/>
                </a:lnTo>
                <a:lnTo>
                  <a:pt x="2692608" y="7608174"/>
                </a:lnTo>
                <a:close/>
                <a:moveTo>
                  <a:pt x="2692608" y="6892501"/>
                </a:moveTo>
                <a:lnTo>
                  <a:pt x="2356239" y="6892501"/>
                </a:lnTo>
                <a:lnTo>
                  <a:pt x="2356239" y="7243044"/>
                </a:lnTo>
                <a:lnTo>
                  <a:pt x="2692608" y="7243044"/>
                </a:lnTo>
                <a:close/>
                <a:moveTo>
                  <a:pt x="2692609" y="6527374"/>
                </a:moveTo>
                <a:lnTo>
                  <a:pt x="2356239" y="6527374"/>
                </a:lnTo>
                <a:lnTo>
                  <a:pt x="2356239" y="6877920"/>
                </a:lnTo>
                <a:lnTo>
                  <a:pt x="2692608" y="6877921"/>
                </a:lnTo>
                <a:close/>
                <a:moveTo>
                  <a:pt x="2692609" y="6187384"/>
                </a:moveTo>
                <a:lnTo>
                  <a:pt x="2356240" y="6187385"/>
                </a:lnTo>
                <a:lnTo>
                  <a:pt x="2356240" y="6357302"/>
                </a:lnTo>
                <a:lnTo>
                  <a:pt x="2356239" y="6357302"/>
                </a:lnTo>
                <a:lnTo>
                  <a:pt x="2356239" y="6512794"/>
                </a:lnTo>
                <a:lnTo>
                  <a:pt x="2692609" y="6512794"/>
                </a:lnTo>
                <a:lnTo>
                  <a:pt x="2692609" y="6357302"/>
                </a:lnTo>
                <a:close/>
                <a:moveTo>
                  <a:pt x="2692609" y="5822257"/>
                </a:moveTo>
                <a:lnTo>
                  <a:pt x="2356240" y="5822257"/>
                </a:lnTo>
                <a:lnTo>
                  <a:pt x="2356240" y="6172803"/>
                </a:lnTo>
                <a:lnTo>
                  <a:pt x="2692609" y="6172803"/>
                </a:lnTo>
                <a:close/>
                <a:moveTo>
                  <a:pt x="2692609" y="5457129"/>
                </a:moveTo>
                <a:lnTo>
                  <a:pt x="2356240" y="5457129"/>
                </a:lnTo>
                <a:lnTo>
                  <a:pt x="2356240" y="5807676"/>
                </a:lnTo>
                <a:lnTo>
                  <a:pt x="2692609" y="5807676"/>
                </a:lnTo>
                <a:close/>
                <a:moveTo>
                  <a:pt x="2692609" y="5092001"/>
                </a:moveTo>
                <a:lnTo>
                  <a:pt x="2356240" y="5092001"/>
                </a:lnTo>
                <a:lnTo>
                  <a:pt x="2356240" y="5442548"/>
                </a:lnTo>
                <a:lnTo>
                  <a:pt x="2692609" y="5442548"/>
                </a:lnTo>
                <a:close/>
                <a:moveTo>
                  <a:pt x="2692609" y="4726873"/>
                </a:moveTo>
                <a:lnTo>
                  <a:pt x="2356240" y="4726874"/>
                </a:lnTo>
                <a:lnTo>
                  <a:pt x="2356240" y="5077421"/>
                </a:lnTo>
                <a:lnTo>
                  <a:pt x="2692609" y="5077421"/>
                </a:lnTo>
                <a:close/>
                <a:moveTo>
                  <a:pt x="2692609" y="4361746"/>
                </a:moveTo>
                <a:lnTo>
                  <a:pt x="2356240" y="4361746"/>
                </a:lnTo>
                <a:lnTo>
                  <a:pt x="2356240" y="4712293"/>
                </a:lnTo>
                <a:lnTo>
                  <a:pt x="2692609" y="4712293"/>
                </a:lnTo>
                <a:close/>
                <a:moveTo>
                  <a:pt x="2692609" y="3996618"/>
                </a:moveTo>
                <a:lnTo>
                  <a:pt x="2356240" y="3996618"/>
                </a:lnTo>
                <a:lnTo>
                  <a:pt x="2356240" y="4347165"/>
                </a:lnTo>
                <a:lnTo>
                  <a:pt x="2692609" y="4347165"/>
                </a:lnTo>
                <a:close/>
                <a:moveTo>
                  <a:pt x="2692609" y="3631491"/>
                </a:moveTo>
                <a:lnTo>
                  <a:pt x="2356240" y="3631491"/>
                </a:lnTo>
                <a:lnTo>
                  <a:pt x="2356240" y="3982038"/>
                </a:lnTo>
                <a:lnTo>
                  <a:pt x="2692609" y="3982038"/>
                </a:lnTo>
                <a:close/>
                <a:moveTo>
                  <a:pt x="2692609" y="3266363"/>
                </a:moveTo>
                <a:lnTo>
                  <a:pt x="2356240" y="3266363"/>
                </a:lnTo>
                <a:lnTo>
                  <a:pt x="2356240" y="3616911"/>
                </a:lnTo>
                <a:lnTo>
                  <a:pt x="2692609" y="3616911"/>
                </a:lnTo>
                <a:close/>
                <a:moveTo>
                  <a:pt x="2692609" y="2901235"/>
                </a:moveTo>
                <a:lnTo>
                  <a:pt x="2356240" y="2901235"/>
                </a:lnTo>
                <a:lnTo>
                  <a:pt x="2356240" y="3251783"/>
                </a:lnTo>
                <a:lnTo>
                  <a:pt x="2692609" y="3251783"/>
                </a:lnTo>
                <a:close/>
                <a:moveTo>
                  <a:pt x="2692609" y="2536108"/>
                </a:moveTo>
                <a:lnTo>
                  <a:pt x="2356240" y="2536108"/>
                </a:lnTo>
                <a:lnTo>
                  <a:pt x="2356240" y="2886655"/>
                </a:lnTo>
                <a:lnTo>
                  <a:pt x="2692609" y="2886655"/>
                </a:lnTo>
                <a:close/>
                <a:moveTo>
                  <a:pt x="2692609" y="2170981"/>
                </a:moveTo>
                <a:lnTo>
                  <a:pt x="2356240" y="2170981"/>
                </a:lnTo>
                <a:lnTo>
                  <a:pt x="2356240" y="2521528"/>
                </a:lnTo>
                <a:lnTo>
                  <a:pt x="2692609" y="2521528"/>
                </a:lnTo>
                <a:close/>
                <a:moveTo>
                  <a:pt x="2692609" y="1805854"/>
                </a:moveTo>
                <a:lnTo>
                  <a:pt x="2356240" y="1805854"/>
                </a:lnTo>
                <a:lnTo>
                  <a:pt x="2356240" y="2156401"/>
                </a:lnTo>
                <a:lnTo>
                  <a:pt x="2692609" y="2156401"/>
                </a:lnTo>
                <a:close/>
                <a:moveTo>
                  <a:pt x="2692609" y="1440727"/>
                </a:moveTo>
                <a:lnTo>
                  <a:pt x="2356240" y="1440727"/>
                </a:lnTo>
                <a:lnTo>
                  <a:pt x="2356240" y="1791274"/>
                </a:lnTo>
                <a:lnTo>
                  <a:pt x="2692609" y="1791274"/>
                </a:lnTo>
                <a:close/>
                <a:moveTo>
                  <a:pt x="2692609" y="1075598"/>
                </a:moveTo>
                <a:lnTo>
                  <a:pt x="2356240" y="1075598"/>
                </a:lnTo>
                <a:lnTo>
                  <a:pt x="2356240" y="1426147"/>
                </a:lnTo>
                <a:lnTo>
                  <a:pt x="2692609" y="1426147"/>
                </a:lnTo>
                <a:close/>
                <a:moveTo>
                  <a:pt x="2692609" y="710474"/>
                </a:moveTo>
                <a:lnTo>
                  <a:pt x="2356240" y="710474"/>
                </a:lnTo>
                <a:lnTo>
                  <a:pt x="2356240" y="1061017"/>
                </a:lnTo>
                <a:lnTo>
                  <a:pt x="2692609" y="1061017"/>
                </a:lnTo>
                <a:close/>
                <a:moveTo>
                  <a:pt x="2692610" y="345347"/>
                </a:moveTo>
                <a:lnTo>
                  <a:pt x="2356240" y="345347"/>
                </a:lnTo>
                <a:lnTo>
                  <a:pt x="2356240" y="695893"/>
                </a:lnTo>
                <a:lnTo>
                  <a:pt x="2692609" y="695894"/>
                </a:lnTo>
                <a:close/>
                <a:moveTo>
                  <a:pt x="3044198" y="12004284"/>
                </a:moveTo>
                <a:lnTo>
                  <a:pt x="2707828" y="12004284"/>
                </a:lnTo>
                <a:lnTo>
                  <a:pt x="2707828" y="12354830"/>
                </a:lnTo>
                <a:lnTo>
                  <a:pt x="3044198" y="12354830"/>
                </a:lnTo>
                <a:close/>
                <a:moveTo>
                  <a:pt x="3044198" y="11639156"/>
                </a:moveTo>
                <a:lnTo>
                  <a:pt x="2707828" y="11639156"/>
                </a:lnTo>
                <a:lnTo>
                  <a:pt x="2707828" y="11989703"/>
                </a:lnTo>
                <a:lnTo>
                  <a:pt x="3044198" y="11989703"/>
                </a:lnTo>
                <a:close/>
                <a:moveTo>
                  <a:pt x="3044198" y="11274028"/>
                </a:moveTo>
                <a:lnTo>
                  <a:pt x="2707828" y="11274028"/>
                </a:lnTo>
                <a:lnTo>
                  <a:pt x="2707828" y="11624575"/>
                </a:lnTo>
                <a:lnTo>
                  <a:pt x="3044198" y="11624575"/>
                </a:lnTo>
                <a:close/>
                <a:moveTo>
                  <a:pt x="3044198" y="10908900"/>
                </a:moveTo>
                <a:lnTo>
                  <a:pt x="2707828" y="10908900"/>
                </a:lnTo>
                <a:lnTo>
                  <a:pt x="2707828" y="11259448"/>
                </a:lnTo>
                <a:lnTo>
                  <a:pt x="3044198" y="11259448"/>
                </a:lnTo>
                <a:close/>
                <a:moveTo>
                  <a:pt x="3044198" y="10543773"/>
                </a:moveTo>
                <a:lnTo>
                  <a:pt x="2707828" y="10543773"/>
                </a:lnTo>
                <a:lnTo>
                  <a:pt x="2707828" y="10894320"/>
                </a:lnTo>
                <a:lnTo>
                  <a:pt x="3044198" y="10894320"/>
                </a:lnTo>
                <a:close/>
                <a:moveTo>
                  <a:pt x="3044198" y="10178645"/>
                </a:moveTo>
                <a:lnTo>
                  <a:pt x="2707828" y="10178645"/>
                </a:lnTo>
                <a:lnTo>
                  <a:pt x="2707828" y="10529192"/>
                </a:lnTo>
                <a:lnTo>
                  <a:pt x="3044198" y="10529192"/>
                </a:lnTo>
                <a:close/>
                <a:moveTo>
                  <a:pt x="3044198" y="9813518"/>
                </a:moveTo>
                <a:lnTo>
                  <a:pt x="2707828" y="9813518"/>
                </a:lnTo>
                <a:lnTo>
                  <a:pt x="2707828" y="10164065"/>
                </a:lnTo>
                <a:lnTo>
                  <a:pt x="3044198" y="10164065"/>
                </a:lnTo>
                <a:close/>
                <a:moveTo>
                  <a:pt x="3044198" y="9448390"/>
                </a:moveTo>
                <a:lnTo>
                  <a:pt x="2707828" y="9448390"/>
                </a:lnTo>
                <a:lnTo>
                  <a:pt x="2707828" y="9798938"/>
                </a:lnTo>
                <a:lnTo>
                  <a:pt x="3044198" y="9798938"/>
                </a:lnTo>
                <a:close/>
                <a:moveTo>
                  <a:pt x="3044198" y="9083262"/>
                </a:moveTo>
                <a:lnTo>
                  <a:pt x="2707828" y="9083262"/>
                </a:lnTo>
                <a:lnTo>
                  <a:pt x="2707828" y="9433810"/>
                </a:lnTo>
                <a:lnTo>
                  <a:pt x="3044198" y="9433810"/>
                </a:lnTo>
                <a:close/>
                <a:moveTo>
                  <a:pt x="3044198" y="8718135"/>
                </a:moveTo>
                <a:lnTo>
                  <a:pt x="2707828" y="8718135"/>
                </a:lnTo>
                <a:lnTo>
                  <a:pt x="2707828" y="9068682"/>
                </a:lnTo>
                <a:lnTo>
                  <a:pt x="3044198" y="9068682"/>
                </a:lnTo>
                <a:close/>
                <a:moveTo>
                  <a:pt x="3044198" y="8353008"/>
                </a:moveTo>
                <a:lnTo>
                  <a:pt x="2707828" y="8353008"/>
                </a:lnTo>
                <a:lnTo>
                  <a:pt x="2707828" y="8703555"/>
                </a:lnTo>
                <a:lnTo>
                  <a:pt x="3044198" y="8703555"/>
                </a:lnTo>
                <a:close/>
                <a:moveTo>
                  <a:pt x="3044198" y="7987881"/>
                </a:moveTo>
                <a:lnTo>
                  <a:pt x="2707828" y="7987881"/>
                </a:lnTo>
                <a:lnTo>
                  <a:pt x="2707828" y="8338428"/>
                </a:lnTo>
                <a:lnTo>
                  <a:pt x="3044198" y="8338428"/>
                </a:lnTo>
                <a:close/>
                <a:moveTo>
                  <a:pt x="3044198" y="7622754"/>
                </a:moveTo>
                <a:lnTo>
                  <a:pt x="2707828" y="7622754"/>
                </a:lnTo>
                <a:lnTo>
                  <a:pt x="2707828" y="7973301"/>
                </a:lnTo>
                <a:lnTo>
                  <a:pt x="3044198" y="7973301"/>
                </a:lnTo>
                <a:close/>
                <a:moveTo>
                  <a:pt x="3044198" y="7257625"/>
                </a:moveTo>
                <a:lnTo>
                  <a:pt x="2707828" y="7257625"/>
                </a:lnTo>
                <a:lnTo>
                  <a:pt x="2707828" y="7608174"/>
                </a:lnTo>
                <a:lnTo>
                  <a:pt x="3044198" y="7608174"/>
                </a:lnTo>
                <a:close/>
                <a:moveTo>
                  <a:pt x="3044198" y="6892501"/>
                </a:moveTo>
                <a:lnTo>
                  <a:pt x="2707828" y="6892501"/>
                </a:lnTo>
                <a:lnTo>
                  <a:pt x="2707828" y="7243044"/>
                </a:lnTo>
                <a:lnTo>
                  <a:pt x="3044198" y="7243044"/>
                </a:lnTo>
                <a:close/>
                <a:moveTo>
                  <a:pt x="3044199" y="6527374"/>
                </a:moveTo>
                <a:lnTo>
                  <a:pt x="2707829" y="6527374"/>
                </a:lnTo>
                <a:lnTo>
                  <a:pt x="2707828" y="6877921"/>
                </a:lnTo>
                <a:lnTo>
                  <a:pt x="3044198" y="6877921"/>
                </a:lnTo>
                <a:close/>
                <a:moveTo>
                  <a:pt x="3044199" y="6187384"/>
                </a:moveTo>
                <a:lnTo>
                  <a:pt x="2707829" y="6187384"/>
                </a:lnTo>
                <a:lnTo>
                  <a:pt x="2707829" y="6357302"/>
                </a:lnTo>
                <a:lnTo>
                  <a:pt x="2707829" y="6512794"/>
                </a:lnTo>
                <a:lnTo>
                  <a:pt x="3044199" y="6512794"/>
                </a:lnTo>
                <a:lnTo>
                  <a:pt x="3044199" y="6357302"/>
                </a:lnTo>
                <a:close/>
                <a:moveTo>
                  <a:pt x="3044199" y="5822257"/>
                </a:moveTo>
                <a:lnTo>
                  <a:pt x="2707829" y="5822257"/>
                </a:lnTo>
                <a:lnTo>
                  <a:pt x="2707829" y="6172803"/>
                </a:lnTo>
                <a:lnTo>
                  <a:pt x="3044199" y="6172803"/>
                </a:lnTo>
                <a:close/>
                <a:moveTo>
                  <a:pt x="3044199" y="5457129"/>
                </a:moveTo>
                <a:lnTo>
                  <a:pt x="2707829" y="5457129"/>
                </a:lnTo>
                <a:lnTo>
                  <a:pt x="2707829" y="5807676"/>
                </a:lnTo>
                <a:lnTo>
                  <a:pt x="3044199" y="5807676"/>
                </a:lnTo>
                <a:close/>
                <a:moveTo>
                  <a:pt x="3044199" y="5092001"/>
                </a:moveTo>
                <a:lnTo>
                  <a:pt x="2707829" y="5092001"/>
                </a:lnTo>
                <a:lnTo>
                  <a:pt x="2707829" y="5442548"/>
                </a:lnTo>
                <a:lnTo>
                  <a:pt x="3044199" y="5442548"/>
                </a:lnTo>
                <a:close/>
                <a:moveTo>
                  <a:pt x="3044199" y="4726873"/>
                </a:moveTo>
                <a:lnTo>
                  <a:pt x="2707829" y="4726873"/>
                </a:lnTo>
                <a:lnTo>
                  <a:pt x="2707829" y="5077421"/>
                </a:lnTo>
                <a:lnTo>
                  <a:pt x="3044199" y="5077421"/>
                </a:lnTo>
                <a:close/>
                <a:moveTo>
                  <a:pt x="3044199" y="4361746"/>
                </a:moveTo>
                <a:lnTo>
                  <a:pt x="2707829" y="4361746"/>
                </a:lnTo>
                <a:lnTo>
                  <a:pt x="2707829" y="4712293"/>
                </a:lnTo>
                <a:lnTo>
                  <a:pt x="3044199" y="4712293"/>
                </a:lnTo>
                <a:close/>
                <a:moveTo>
                  <a:pt x="3044199" y="3996618"/>
                </a:moveTo>
                <a:lnTo>
                  <a:pt x="2707829" y="3996618"/>
                </a:lnTo>
                <a:lnTo>
                  <a:pt x="2707829" y="4347165"/>
                </a:lnTo>
                <a:lnTo>
                  <a:pt x="3044199" y="4347165"/>
                </a:lnTo>
                <a:close/>
                <a:moveTo>
                  <a:pt x="3044199" y="3631491"/>
                </a:moveTo>
                <a:lnTo>
                  <a:pt x="2707829" y="3631491"/>
                </a:lnTo>
                <a:lnTo>
                  <a:pt x="2707829" y="3982038"/>
                </a:lnTo>
                <a:lnTo>
                  <a:pt x="3044199" y="3982038"/>
                </a:lnTo>
                <a:close/>
                <a:moveTo>
                  <a:pt x="3044199" y="3266363"/>
                </a:moveTo>
                <a:lnTo>
                  <a:pt x="2707829" y="3266363"/>
                </a:lnTo>
                <a:lnTo>
                  <a:pt x="2707829" y="3616911"/>
                </a:lnTo>
                <a:lnTo>
                  <a:pt x="3044199" y="3616911"/>
                </a:lnTo>
                <a:close/>
                <a:moveTo>
                  <a:pt x="3044199" y="2901235"/>
                </a:moveTo>
                <a:lnTo>
                  <a:pt x="2707829" y="2901235"/>
                </a:lnTo>
                <a:lnTo>
                  <a:pt x="2707829" y="3251783"/>
                </a:lnTo>
                <a:lnTo>
                  <a:pt x="3044199" y="3251783"/>
                </a:lnTo>
                <a:close/>
                <a:moveTo>
                  <a:pt x="3044199" y="2536108"/>
                </a:moveTo>
                <a:lnTo>
                  <a:pt x="2707829" y="2536108"/>
                </a:lnTo>
                <a:lnTo>
                  <a:pt x="2707829" y="2886655"/>
                </a:lnTo>
                <a:lnTo>
                  <a:pt x="3044199" y="2886655"/>
                </a:lnTo>
                <a:close/>
                <a:moveTo>
                  <a:pt x="3044199" y="2170981"/>
                </a:moveTo>
                <a:lnTo>
                  <a:pt x="2707829" y="2170981"/>
                </a:lnTo>
                <a:lnTo>
                  <a:pt x="2707829" y="2521528"/>
                </a:lnTo>
                <a:lnTo>
                  <a:pt x="3044199" y="2521528"/>
                </a:lnTo>
                <a:close/>
                <a:moveTo>
                  <a:pt x="3044199" y="1805854"/>
                </a:moveTo>
                <a:lnTo>
                  <a:pt x="2707829" y="1805854"/>
                </a:lnTo>
                <a:lnTo>
                  <a:pt x="2707829" y="2156401"/>
                </a:lnTo>
                <a:lnTo>
                  <a:pt x="3044199" y="2156401"/>
                </a:lnTo>
                <a:close/>
                <a:moveTo>
                  <a:pt x="3044199" y="1440727"/>
                </a:moveTo>
                <a:lnTo>
                  <a:pt x="2707829" y="1440727"/>
                </a:lnTo>
                <a:lnTo>
                  <a:pt x="2707829" y="1791274"/>
                </a:lnTo>
                <a:lnTo>
                  <a:pt x="3044199" y="1791274"/>
                </a:lnTo>
                <a:close/>
                <a:moveTo>
                  <a:pt x="3044199" y="1075598"/>
                </a:moveTo>
                <a:lnTo>
                  <a:pt x="2707829" y="1075598"/>
                </a:lnTo>
                <a:lnTo>
                  <a:pt x="2707829" y="1426147"/>
                </a:lnTo>
                <a:lnTo>
                  <a:pt x="3044199" y="1426147"/>
                </a:lnTo>
                <a:close/>
                <a:moveTo>
                  <a:pt x="3044199" y="710474"/>
                </a:moveTo>
                <a:lnTo>
                  <a:pt x="2707829" y="710474"/>
                </a:lnTo>
                <a:lnTo>
                  <a:pt x="2707829" y="1061017"/>
                </a:lnTo>
                <a:lnTo>
                  <a:pt x="3044199" y="1061017"/>
                </a:lnTo>
                <a:close/>
                <a:moveTo>
                  <a:pt x="3044200" y="345347"/>
                </a:moveTo>
                <a:lnTo>
                  <a:pt x="2707830" y="345347"/>
                </a:lnTo>
                <a:lnTo>
                  <a:pt x="2707829" y="695894"/>
                </a:lnTo>
                <a:lnTo>
                  <a:pt x="3044199" y="695894"/>
                </a:lnTo>
                <a:close/>
                <a:moveTo>
                  <a:pt x="3395788" y="12004284"/>
                </a:moveTo>
                <a:lnTo>
                  <a:pt x="3059418" y="12004284"/>
                </a:lnTo>
                <a:lnTo>
                  <a:pt x="3059418" y="12354830"/>
                </a:lnTo>
                <a:lnTo>
                  <a:pt x="3395788" y="12354830"/>
                </a:lnTo>
                <a:close/>
                <a:moveTo>
                  <a:pt x="3395788" y="11639156"/>
                </a:moveTo>
                <a:lnTo>
                  <a:pt x="3059418" y="11639156"/>
                </a:lnTo>
                <a:lnTo>
                  <a:pt x="3059418" y="11989703"/>
                </a:lnTo>
                <a:lnTo>
                  <a:pt x="3395788" y="11989703"/>
                </a:lnTo>
                <a:close/>
                <a:moveTo>
                  <a:pt x="3395789" y="11274028"/>
                </a:moveTo>
                <a:lnTo>
                  <a:pt x="3059418" y="11274028"/>
                </a:lnTo>
                <a:lnTo>
                  <a:pt x="3059418" y="11624575"/>
                </a:lnTo>
                <a:lnTo>
                  <a:pt x="3395788" y="11624575"/>
                </a:lnTo>
                <a:close/>
                <a:moveTo>
                  <a:pt x="3395789" y="10908900"/>
                </a:moveTo>
                <a:lnTo>
                  <a:pt x="3059418" y="10908900"/>
                </a:lnTo>
                <a:lnTo>
                  <a:pt x="3059418" y="11259448"/>
                </a:lnTo>
                <a:lnTo>
                  <a:pt x="3395789" y="11259448"/>
                </a:lnTo>
                <a:close/>
                <a:moveTo>
                  <a:pt x="3395789" y="10543773"/>
                </a:moveTo>
                <a:lnTo>
                  <a:pt x="3059418" y="10543773"/>
                </a:lnTo>
                <a:lnTo>
                  <a:pt x="3059418" y="10894320"/>
                </a:lnTo>
                <a:lnTo>
                  <a:pt x="3395789" y="10894320"/>
                </a:lnTo>
                <a:close/>
                <a:moveTo>
                  <a:pt x="3395789" y="10178645"/>
                </a:moveTo>
                <a:lnTo>
                  <a:pt x="3059418" y="10178645"/>
                </a:lnTo>
                <a:lnTo>
                  <a:pt x="3059418" y="10529192"/>
                </a:lnTo>
                <a:lnTo>
                  <a:pt x="3395789" y="10529192"/>
                </a:lnTo>
                <a:close/>
                <a:moveTo>
                  <a:pt x="3395789" y="9813518"/>
                </a:moveTo>
                <a:lnTo>
                  <a:pt x="3059418" y="9813518"/>
                </a:lnTo>
                <a:lnTo>
                  <a:pt x="3059418" y="10164065"/>
                </a:lnTo>
                <a:lnTo>
                  <a:pt x="3395789" y="10164065"/>
                </a:lnTo>
                <a:close/>
                <a:moveTo>
                  <a:pt x="3395789" y="9448390"/>
                </a:moveTo>
                <a:lnTo>
                  <a:pt x="3059418" y="9448390"/>
                </a:lnTo>
                <a:lnTo>
                  <a:pt x="3059418" y="9798938"/>
                </a:lnTo>
                <a:lnTo>
                  <a:pt x="3395789" y="9798938"/>
                </a:lnTo>
                <a:close/>
                <a:moveTo>
                  <a:pt x="3395789" y="9083262"/>
                </a:moveTo>
                <a:lnTo>
                  <a:pt x="3059418" y="9083262"/>
                </a:lnTo>
                <a:lnTo>
                  <a:pt x="3059418" y="9433810"/>
                </a:lnTo>
                <a:lnTo>
                  <a:pt x="3395789" y="9433810"/>
                </a:lnTo>
                <a:close/>
                <a:moveTo>
                  <a:pt x="3395789" y="8718135"/>
                </a:moveTo>
                <a:lnTo>
                  <a:pt x="3059418" y="8718135"/>
                </a:lnTo>
                <a:lnTo>
                  <a:pt x="3059418" y="9068682"/>
                </a:lnTo>
                <a:lnTo>
                  <a:pt x="3395789" y="9068682"/>
                </a:lnTo>
                <a:close/>
                <a:moveTo>
                  <a:pt x="3395789" y="8353008"/>
                </a:moveTo>
                <a:lnTo>
                  <a:pt x="3059418" y="8353008"/>
                </a:lnTo>
                <a:lnTo>
                  <a:pt x="3059418" y="8703555"/>
                </a:lnTo>
                <a:lnTo>
                  <a:pt x="3395789" y="8703555"/>
                </a:lnTo>
                <a:close/>
                <a:moveTo>
                  <a:pt x="3395789" y="7987881"/>
                </a:moveTo>
                <a:lnTo>
                  <a:pt x="3059418" y="7987881"/>
                </a:lnTo>
                <a:lnTo>
                  <a:pt x="3059418" y="8338428"/>
                </a:lnTo>
                <a:lnTo>
                  <a:pt x="3395789" y="8338428"/>
                </a:lnTo>
                <a:close/>
                <a:moveTo>
                  <a:pt x="3395789" y="7622754"/>
                </a:moveTo>
                <a:lnTo>
                  <a:pt x="3059418" y="7622754"/>
                </a:lnTo>
                <a:lnTo>
                  <a:pt x="3059418" y="7973301"/>
                </a:lnTo>
                <a:lnTo>
                  <a:pt x="3395789" y="7973301"/>
                </a:lnTo>
                <a:close/>
                <a:moveTo>
                  <a:pt x="3395789" y="7257625"/>
                </a:moveTo>
                <a:lnTo>
                  <a:pt x="3059418" y="7257625"/>
                </a:lnTo>
                <a:lnTo>
                  <a:pt x="3059418" y="7608174"/>
                </a:lnTo>
                <a:lnTo>
                  <a:pt x="3395789" y="7608174"/>
                </a:lnTo>
                <a:close/>
                <a:moveTo>
                  <a:pt x="3395789" y="6892501"/>
                </a:moveTo>
                <a:lnTo>
                  <a:pt x="3059418" y="6892501"/>
                </a:lnTo>
                <a:lnTo>
                  <a:pt x="3059418" y="7243044"/>
                </a:lnTo>
                <a:lnTo>
                  <a:pt x="3395789" y="7243044"/>
                </a:lnTo>
                <a:close/>
                <a:moveTo>
                  <a:pt x="3395789" y="6527374"/>
                </a:moveTo>
                <a:lnTo>
                  <a:pt x="3059419" y="6527374"/>
                </a:lnTo>
                <a:lnTo>
                  <a:pt x="3059418" y="6877921"/>
                </a:lnTo>
                <a:lnTo>
                  <a:pt x="3395789" y="6877921"/>
                </a:lnTo>
                <a:close/>
                <a:moveTo>
                  <a:pt x="3395789" y="6187384"/>
                </a:moveTo>
                <a:lnTo>
                  <a:pt x="3059419" y="6187384"/>
                </a:lnTo>
                <a:lnTo>
                  <a:pt x="3059419" y="6357302"/>
                </a:lnTo>
                <a:lnTo>
                  <a:pt x="3059419" y="6512794"/>
                </a:lnTo>
                <a:lnTo>
                  <a:pt x="3395789" y="6512794"/>
                </a:lnTo>
                <a:lnTo>
                  <a:pt x="3395789" y="6357302"/>
                </a:lnTo>
                <a:close/>
                <a:moveTo>
                  <a:pt x="3395789" y="5822257"/>
                </a:moveTo>
                <a:lnTo>
                  <a:pt x="3059419" y="5822257"/>
                </a:lnTo>
                <a:lnTo>
                  <a:pt x="3059419" y="6172803"/>
                </a:lnTo>
                <a:lnTo>
                  <a:pt x="3395789" y="6172803"/>
                </a:lnTo>
                <a:close/>
                <a:moveTo>
                  <a:pt x="3395789" y="5457129"/>
                </a:moveTo>
                <a:lnTo>
                  <a:pt x="3059419" y="5457129"/>
                </a:lnTo>
                <a:lnTo>
                  <a:pt x="3059419" y="5807676"/>
                </a:lnTo>
                <a:lnTo>
                  <a:pt x="3395789" y="5807676"/>
                </a:lnTo>
                <a:close/>
                <a:moveTo>
                  <a:pt x="3395790" y="5092001"/>
                </a:moveTo>
                <a:lnTo>
                  <a:pt x="3059419" y="5092001"/>
                </a:lnTo>
                <a:lnTo>
                  <a:pt x="3059419" y="5442548"/>
                </a:lnTo>
                <a:lnTo>
                  <a:pt x="3395789" y="5442548"/>
                </a:lnTo>
                <a:close/>
                <a:moveTo>
                  <a:pt x="3395790" y="4726873"/>
                </a:moveTo>
                <a:lnTo>
                  <a:pt x="3059419" y="4726873"/>
                </a:lnTo>
                <a:lnTo>
                  <a:pt x="3059419" y="5077421"/>
                </a:lnTo>
                <a:lnTo>
                  <a:pt x="3395790" y="5077421"/>
                </a:lnTo>
                <a:close/>
                <a:moveTo>
                  <a:pt x="3395790" y="4361746"/>
                </a:moveTo>
                <a:lnTo>
                  <a:pt x="3059419" y="4361746"/>
                </a:lnTo>
                <a:lnTo>
                  <a:pt x="3059419" y="4712293"/>
                </a:lnTo>
                <a:lnTo>
                  <a:pt x="3395790" y="4712293"/>
                </a:lnTo>
                <a:close/>
                <a:moveTo>
                  <a:pt x="3395790" y="3996618"/>
                </a:moveTo>
                <a:lnTo>
                  <a:pt x="3059419" y="3996618"/>
                </a:lnTo>
                <a:lnTo>
                  <a:pt x="3059419" y="4347165"/>
                </a:lnTo>
                <a:lnTo>
                  <a:pt x="3395790" y="4347165"/>
                </a:lnTo>
                <a:close/>
                <a:moveTo>
                  <a:pt x="3395790" y="3631491"/>
                </a:moveTo>
                <a:lnTo>
                  <a:pt x="3059419" y="3631491"/>
                </a:lnTo>
                <a:lnTo>
                  <a:pt x="3059419" y="3982038"/>
                </a:lnTo>
                <a:lnTo>
                  <a:pt x="3395790" y="3982038"/>
                </a:lnTo>
                <a:close/>
                <a:moveTo>
                  <a:pt x="3395790" y="3266363"/>
                </a:moveTo>
                <a:lnTo>
                  <a:pt x="3059419" y="3266363"/>
                </a:lnTo>
                <a:lnTo>
                  <a:pt x="3059419" y="3616911"/>
                </a:lnTo>
                <a:lnTo>
                  <a:pt x="3395790" y="3616911"/>
                </a:lnTo>
                <a:close/>
                <a:moveTo>
                  <a:pt x="3395790" y="2901235"/>
                </a:moveTo>
                <a:lnTo>
                  <a:pt x="3059419" y="2901235"/>
                </a:lnTo>
                <a:lnTo>
                  <a:pt x="3059419" y="3251783"/>
                </a:lnTo>
                <a:lnTo>
                  <a:pt x="3395790" y="3251783"/>
                </a:lnTo>
                <a:close/>
                <a:moveTo>
                  <a:pt x="3395790" y="2536108"/>
                </a:moveTo>
                <a:lnTo>
                  <a:pt x="3059419" y="2536108"/>
                </a:lnTo>
                <a:lnTo>
                  <a:pt x="3059419" y="2886655"/>
                </a:lnTo>
                <a:lnTo>
                  <a:pt x="3395790" y="2886655"/>
                </a:lnTo>
                <a:close/>
                <a:moveTo>
                  <a:pt x="3395790" y="2170981"/>
                </a:moveTo>
                <a:lnTo>
                  <a:pt x="3059419" y="2170981"/>
                </a:lnTo>
                <a:lnTo>
                  <a:pt x="3059419" y="2521528"/>
                </a:lnTo>
                <a:lnTo>
                  <a:pt x="3395790" y="2521528"/>
                </a:lnTo>
                <a:close/>
                <a:moveTo>
                  <a:pt x="3395790" y="1805854"/>
                </a:moveTo>
                <a:lnTo>
                  <a:pt x="3059419" y="1805854"/>
                </a:lnTo>
                <a:lnTo>
                  <a:pt x="3059419" y="2156401"/>
                </a:lnTo>
                <a:lnTo>
                  <a:pt x="3395790" y="2156401"/>
                </a:lnTo>
                <a:close/>
                <a:moveTo>
                  <a:pt x="3395790" y="1440727"/>
                </a:moveTo>
                <a:lnTo>
                  <a:pt x="3059419" y="1440727"/>
                </a:lnTo>
                <a:lnTo>
                  <a:pt x="3059419" y="1791274"/>
                </a:lnTo>
                <a:lnTo>
                  <a:pt x="3395790" y="1791274"/>
                </a:lnTo>
                <a:close/>
                <a:moveTo>
                  <a:pt x="3395790" y="1075598"/>
                </a:moveTo>
                <a:lnTo>
                  <a:pt x="3059419" y="1075598"/>
                </a:lnTo>
                <a:lnTo>
                  <a:pt x="3059419" y="1426147"/>
                </a:lnTo>
                <a:lnTo>
                  <a:pt x="3395790" y="1426147"/>
                </a:lnTo>
                <a:close/>
                <a:moveTo>
                  <a:pt x="3395790" y="710474"/>
                </a:moveTo>
                <a:lnTo>
                  <a:pt x="3059419" y="710474"/>
                </a:lnTo>
                <a:lnTo>
                  <a:pt x="3059419" y="1061017"/>
                </a:lnTo>
                <a:lnTo>
                  <a:pt x="3395790" y="1061017"/>
                </a:lnTo>
                <a:close/>
                <a:moveTo>
                  <a:pt x="3395790" y="345347"/>
                </a:moveTo>
                <a:lnTo>
                  <a:pt x="3059420" y="345347"/>
                </a:lnTo>
                <a:lnTo>
                  <a:pt x="3059419" y="695894"/>
                </a:lnTo>
                <a:lnTo>
                  <a:pt x="3395790" y="695894"/>
                </a:lnTo>
                <a:close/>
                <a:moveTo>
                  <a:pt x="3765030" y="12004282"/>
                </a:moveTo>
                <a:lnTo>
                  <a:pt x="3586162" y="12004282"/>
                </a:lnTo>
                <a:lnTo>
                  <a:pt x="3586162" y="12004284"/>
                </a:lnTo>
                <a:lnTo>
                  <a:pt x="3411008" y="12004284"/>
                </a:lnTo>
                <a:lnTo>
                  <a:pt x="3411008" y="12354830"/>
                </a:lnTo>
                <a:lnTo>
                  <a:pt x="3533554" y="12354830"/>
                </a:lnTo>
                <a:lnTo>
                  <a:pt x="3586162" y="12354830"/>
                </a:lnTo>
                <a:lnTo>
                  <a:pt x="3765030" y="12354830"/>
                </a:lnTo>
                <a:close/>
                <a:moveTo>
                  <a:pt x="3765030" y="11639155"/>
                </a:moveTo>
                <a:lnTo>
                  <a:pt x="3586162" y="11639155"/>
                </a:lnTo>
                <a:lnTo>
                  <a:pt x="3586162" y="11639156"/>
                </a:lnTo>
                <a:lnTo>
                  <a:pt x="3411008" y="11639156"/>
                </a:lnTo>
                <a:lnTo>
                  <a:pt x="3411008" y="11989703"/>
                </a:lnTo>
                <a:lnTo>
                  <a:pt x="3533554" y="11989703"/>
                </a:lnTo>
                <a:lnTo>
                  <a:pt x="3586162" y="11989703"/>
                </a:lnTo>
                <a:lnTo>
                  <a:pt x="3765030" y="11989703"/>
                </a:lnTo>
                <a:close/>
                <a:moveTo>
                  <a:pt x="3765030" y="11274028"/>
                </a:moveTo>
                <a:lnTo>
                  <a:pt x="3586162" y="11274028"/>
                </a:lnTo>
                <a:lnTo>
                  <a:pt x="3533554" y="11274028"/>
                </a:lnTo>
                <a:lnTo>
                  <a:pt x="3411009" y="11274028"/>
                </a:lnTo>
                <a:lnTo>
                  <a:pt x="3411008" y="11624575"/>
                </a:lnTo>
                <a:lnTo>
                  <a:pt x="3533554" y="11624575"/>
                </a:lnTo>
                <a:lnTo>
                  <a:pt x="3586162" y="11624575"/>
                </a:lnTo>
                <a:lnTo>
                  <a:pt x="3765030" y="11624575"/>
                </a:lnTo>
                <a:close/>
                <a:moveTo>
                  <a:pt x="3765030" y="10908900"/>
                </a:moveTo>
                <a:lnTo>
                  <a:pt x="3586162" y="10908900"/>
                </a:lnTo>
                <a:lnTo>
                  <a:pt x="3533554" y="10908900"/>
                </a:lnTo>
                <a:lnTo>
                  <a:pt x="3411009" y="10908900"/>
                </a:lnTo>
                <a:lnTo>
                  <a:pt x="3411009" y="11259448"/>
                </a:lnTo>
                <a:lnTo>
                  <a:pt x="3533554" y="11259448"/>
                </a:lnTo>
                <a:lnTo>
                  <a:pt x="3586162" y="11259448"/>
                </a:lnTo>
                <a:lnTo>
                  <a:pt x="3765030" y="11259448"/>
                </a:lnTo>
                <a:close/>
                <a:moveTo>
                  <a:pt x="3765030" y="10543772"/>
                </a:moveTo>
                <a:lnTo>
                  <a:pt x="3586162" y="10543772"/>
                </a:lnTo>
                <a:lnTo>
                  <a:pt x="3586162" y="10543773"/>
                </a:lnTo>
                <a:lnTo>
                  <a:pt x="3411009" y="10543773"/>
                </a:lnTo>
                <a:lnTo>
                  <a:pt x="3411009" y="10894320"/>
                </a:lnTo>
                <a:lnTo>
                  <a:pt x="3533554" y="10894320"/>
                </a:lnTo>
                <a:lnTo>
                  <a:pt x="3586162" y="10894320"/>
                </a:lnTo>
                <a:lnTo>
                  <a:pt x="3765030" y="10894320"/>
                </a:lnTo>
                <a:close/>
                <a:moveTo>
                  <a:pt x="3765030" y="10178645"/>
                </a:moveTo>
                <a:lnTo>
                  <a:pt x="3586162" y="10178645"/>
                </a:lnTo>
                <a:lnTo>
                  <a:pt x="3533554" y="10178645"/>
                </a:lnTo>
                <a:lnTo>
                  <a:pt x="3411009" y="10178645"/>
                </a:lnTo>
                <a:lnTo>
                  <a:pt x="3411009" y="10529192"/>
                </a:lnTo>
                <a:lnTo>
                  <a:pt x="3533554" y="10529192"/>
                </a:lnTo>
                <a:lnTo>
                  <a:pt x="3586162" y="10529192"/>
                </a:lnTo>
                <a:lnTo>
                  <a:pt x="3765030" y="10529192"/>
                </a:lnTo>
                <a:close/>
                <a:moveTo>
                  <a:pt x="3765030" y="9813518"/>
                </a:moveTo>
                <a:lnTo>
                  <a:pt x="3586162" y="9813518"/>
                </a:lnTo>
                <a:lnTo>
                  <a:pt x="3533554" y="9813518"/>
                </a:lnTo>
                <a:lnTo>
                  <a:pt x="3411009" y="9813518"/>
                </a:lnTo>
                <a:lnTo>
                  <a:pt x="3411009" y="10164065"/>
                </a:lnTo>
                <a:lnTo>
                  <a:pt x="3533554" y="10164065"/>
                </a:lnTo>
                <a:lnTo>
                  <a:pt x="3586162" y="10164065"/>
                </a:lnTo>
                <a:lnTo>
                  <a:pt x="3765030" y="10164065"/>
                </a:lnTo>
                <a:close/>
                <a:moveTo>
                  <a:pt x="3765030" y="9448390"/>
                </a:moveTo>
                <a:lnTo>
                  <a:pt x="3586162" y="9448390"/>
                </a:lnTo>
                <a:lnTo>
                  <a:pt x="3533554" y="9448390"/>
                </a:lnTo>
                <a:lnTo>
                  <a:pt x="3411009" y="9448390"/>
                </a:lnTo>
                <a:lnTo>
                  <a:pt x="3411009" y="9798938"/>
                </a:lnTo>
                <a:lnTo>
                  <a:pt x="3533554" y="9798938"/>
                </a:lnTo>
                <a:lnTo>
                  <a:pt x="3586162" y="9798938"/>
                </a:lnTo>
                <a:lnTo>
                  <a:pt x="3765030" y="9798938"/>
                </a:lnTo>
                <a:close/>
                <a:moveTo>
                  <a:pt x="3765030" y="9083262"/>
                </a:moveTo>
                <a:lnTo>
                  <a:pt x="3586162" y="9083262"/>
                </a:lnTo>
                <a:lnTo>
                  <a:pt x="3533554" y="9083262"/>
                </a:lnTo>
                <a:lnTo>
                  <a:pt x="3411009" y="9083262"/>
                </a:lnTo>
                <a:lnTo>
                  <a:pt x="3411009" y="9433810"/>
                </a:lnTo>
                <a:lnTo>
                  <a:pt x="3533554" y="9433810"/>
                </a:lnTo>
                <a:lnTo>
                  <a:pt x="3586162" y="9433810"/>
                </a:lnTo>
                <a:lnTo>
                  <a:pt x="3765030" y="9433810"/>
                </a:lnTo>
                <a:close/>
                <a:moveTo>
                  <a:pt x="3765030" y="8718135"/>
                </a:moveTo>
                <a:lnTo>
                  <a:pt x="3586162" y="8718135"/>
                </a:lnTo>
                <a:lnTo>
                  <a:pt x="3533554" y="8718135"/>
                </a:lnTo>
                <a:lnTo>
                  <a:pt x="3411009" y="8718135"/>
                </a:lnTo>
                <a:lnTo>
                  <a:pt x="3411009" y="9068682"/>
                </a:lnTo>
                <a:lnTo>
                  <a:pt x="3533554" y="9068682"/>
                </a:lnTo>
                <a:lnTo>
                  <a:pt x="3586162" y="9068682"/>
                </a:lnTo>
                <a:lnTo>
                  <a:pt x="3765030" y="9068682"/>
                </a:lnTo>
                <a:close/>
                <a:moveTo>
                  <a:pt x="3765030" y="8353008"/>
                </a:moveTo>
                <a:lnTo>
                  <a:pt x="3586162" y="8353008"/>
                </a:lnTo>
                <a:lnTo>
                  <a:pt x="3533554" y="8353008"/>
                </a:lnTo>
                <a:lnTo>
                  <a:pt x="3411009" y="8353008"/>
                </a:lnTo>
                <a:lnTo>
                  <a:pt x="3411009" y="8703555"/>
                </a:lnTo>
                <a:lnTo>
                  <a:pt x="3533554" y="8703555"/>
                </a:lnTo>
                <a:lnTo>
                  <a:pt x="3586162" y="8703555"/>
                </a:lnTo>
                <a:lnTo>
                  <a:pt x="3765030" y="8703555"/>
                </a:lnTo>
                <a:close/>
                <a:moveTo>
                  <a:pt x="3765030" y="7987881"/>
                </a:moveTo>
                <a:lnTo>
                  <a:pt x="3586162" y="7987881"/>
                </a:lnTo>
                <a:lnTo>
                  <a:pt x="3533554" y="7987881"/>
                </a:lnTo>
                <a:lnTo>
                  <a:pt x="3411009" y="7987881"/>
                </a:lnTo>
                <a:lnTo>
                  <a:pt x="3411009" y="8338428"/>
                </a:lnTo>
                <a:lnTo>
                  <a:pt x="3533554" y="8338428"/>
                </a:lnTo>
                <a:lnTo>
                  <a:pt x="3586162" y="8338428"/>
                </a:lnTo>
                <a:lnTo>
                  <a:pt x="3765030" y="8338428"/>
                </a:lnTo>
                <a:close/>
                <a:moveTo>
                  <a:pt x="3765030" y="7622754"/>
                </a:moveTo>
                <a:lnTo>
                  <a:pt x="3586162" y="7622754"/>
                </a:lnTo>
                <a:lnTo>
                  <a:pt x="3533554" y="7622754"/>
                </a:lnTo>
                <a:lnTo>
                  <a:pt x="3411009" y="7622754"/>
                </a:lnTo>
                <a:lnTo>
                  <a:pt x="3411009" y="7973301"/>
                </a:lnTo>
                <a:lnTo>
                  <a:pt x="3533554" y="7973301"/>
                </a:lnTo>
                <a:lnTo>
                  <a:pt x="3586162" y="7973301"/>
                </a:lnTo>
                <a:lnTo>
                  <a:pt x="3765030" y="7973301"/>
                </a:lnTo>
                <a:close/>
                <a:moveTo>
                  <a:pt x="3765030" y="7257625"/>
                </a:moveTo>
                <a:lnTo>
                  <a:pt x="3586162" y="7257625"/>
                </a:lnTo>
                <a:lnTo>
                  <a:pt x="3533554" y="7257625"/>
                </a:lnTo>
                <a:lnTo>
                  <a:pt x="3411009" y="7257625"/>
                </a:lnTo>
                <a:lnTo>
                  <a:pt x="3411009" y="7608174"/>
                </a:lnTo>
                <a:lnTo>
                  <a:pt x="3533554" y="7608174"/>
                </a:lnTo>
                <a:lnTo>
                  <a:pt x="3586162" y="7608174"/>
                </a:lnTo>
                <a:lnTo>
                  <a:pt x="3765030" y="7608174"/>
                </a:lnTo>
                <a:close/>
                <a:moveTo>
                  <a:pt x="3765030" y="6892501"/>
                </a:moveTo>
                <a:lnTo>
                  <a:pt x="3586162" y="6892501"/>
                </a:lnTo>
                <a:lnTo>
                  <a:pt x="3411009" y="6892501"/>
                </a:lnTo>
                <a:lnTo>
                  <a:pt x="3411009" y="7243044"/>
                </a:lnTo>
                <a:lnTo>
                  <a:pt x="3533554" y="7243044"/>
                </a:lnTo>
                <a:lnTo>
                  <a:pt x="3586162" y="7243044"/>
                </a:lnTo>
                <a:lnTo>
                  <a:pt x="3765030" y="7243044"/>
                </a:lnTo>
                <a:close/>
                <a:moveTo>
                  <a:pt x="3765030" y="6527374"/>
                </a:moveTo>
                <a:lnTo>
                  <a:pt x="3586162" y="6527374"/>
                </a:lnTo>
                <a:lnTo>
                  <a:pt x="3533554" y="6527374"/>
                </a:lnTo>
                <a:lnTo>
                  <a:pt x="3411009" y="6527374"/>
                </a:lnTo>
                <a:lnTo>
                  <a:pt x="3411009" y="6877921"/>
                </a:lnTo>
                <a:lnTo>
                  <a:pt x="3533554" y="6877921"/>
                </a:lnTo>
                <a:lnTo>
                  <a:pt x="3533554" y="6877920"/>
                </a:lnTo>
                <a:lnTo>
                  <a:pt x="3765030" y="6877920"/>
                </a:lnTo>
                <a:close/>
                <a:moveTo>
                  <a:pt x="3765030" y="6187383"/>
                </a:moveTo>
                <a:lnTo>
                  <a:pt x="3586163" y="6187383"/>
                </a:lnTo>
                <a:lnTo>
                  <a:pt x="3586163" y="6187384"/>
                </a:lnTo>
                <a:lnTo>
                  <a:pt x="3411009" y="6187384"/>
                </a:lnTo>
                <a:lnTo>
                  <a:pt x="3411009" y="6357302"/>
                </a:lnTo>
                <a:lnTo>
                  <a:pt x="3411009" y="6512794"/>
                </a:lnTo>
                <a:lnTo>
                  <a:pt x="3586162" y="6512794"/>
                </a:lnTo>
                <a:lnTo>
                  <a:pt x="3765030" y="6512794"/>
                </a:lnTo>
                <a:close/>
                <a:moveTo>
                  <a:pt x="3765031" y="5822255"/>
                </a:moveTo>
                <a:lnTo>
                  <a:pt x="3586163" y="5822255"/>
                </a:lnTo>
                <a:lnTo>
                  <a:pt x="3586163" y="5822257"/>
                </a:lnTo>
                <a:lnTo>
                  <a:pt x="3411009" y="5822257"/>
                </a:lnTo>
                <a:lnTo>
                  <a:pt x="3411009" y="6172803"/>
                </a:lnTo>
                <a:lnTo>
                  <a:pt x="3533555" y="6172803"/>
                </a:lnTo>
                <a:lnTo>
                  <a:pt x="3586163" y="6172803"/>
                </a:lnTo>
                <a:lnTo>
                  <a:pt x="3765031" y="6172803"/>
                </a:lnTo>
                <a:close/>
                <a:moveTo>
                  <a:pt x="3765031" y="5457129"/>
                </a:moveTo>
                <a:lnTo>
                  <a:pt x="3586163" y="5457129"/>
                </a:lnTo>
                <a:lnTo>
                  <a:pt x="3586163" y="5457129"/>
                </a:lnTo>
                <a:lnTo>
                  <a:pt x="3411009" y="5457129"/>
                </a:lnTo>
                <a:lnTo>
                  <a:pt x="3411009" y="5807676"/>
                </a:lnTo>
                <a:lnTo>
                  <a:pt x="3533555" y="5807676"/>
                </a:lnTo>
                <a:lnTo>
                  <a:pt x="3586163" y="5807676"/>
                </a:lnTo>
                <a:lnTo>
                  <a:pt x="3765031" y="5807676"/>
                </a:lnTo>
                <a:close/>
                <a:moveTo>
                  <a:pt x="3765031" y="5092001"/>
                </a:moveTo>
                <a:lnTo>
                  <a:pt x="3586163" y="5092001"/>
                </a:lnTo>
                <a:lnTo>
                  <a:pt x="3533555" y="5092001"/>
                </a:lnTo>
                <a:lnTo>
                  <a:pt x="3411010" y="5092001"/>
                </a:lnTo>
                <a:lnTo>
                  <a:pt x="3411009" y="5442548"/>
                </a:lnTo>
                <a:lnTo>
                  <a:pt x="3533555" y="5442548"/>
                </a:lnTo>
                <a:lnTo>
                  <a:pt x="3586163" y="5442548"/>
                </a:lnTo>
                <a:lnTo>
                  <a:pt x="3765031" y="5442548"/>
                </a:lnTo>
                <a:close/>
                <a:moveTo>
                  <a:pt x="3765031" y="4726873"/>
                </a:moveTo>
                <a:lnTo>
                  <a:pt x="3586163" y="4726873"/>
                </a:lnTo>
                <a:lnTo>
                  <a:pt x="3533555" y="4726873"/>
                </a:lnTo>
                <a:lnTo>
                  <a:pt x="3411010" y="4726873"/>
                </a:lnTo>
                <a:lnTo>
                  <a:pt x="3411010" y="5077421"/>
                </a:lnTo>
                <a:lnTo>
                  <a:pt x="3533555" y="5077421"/>
                </a:lnTo>
                <a:lnTo>
                  <a:pt x="3586163" y="5077421"/>
                </a:lnTo>
                <a:lnTo>
                  <a:pt x="3765031" y="5077421"/>
                </a:lnTo>
                <a:close/>
                <a:moveTo>
                  <a:pt x="3765031" y="4361745"/>
                </a:moveTo>
                <a:lnTo>
                  <a:pt x="3586163" y="4361745"/>
                </a:lnTo>
                <a:lnTo>
                  <a:pt x="3586163" y="4361746"/>
                </a:lnTo>
                <a:lnTo>
                  <a:pt x="3411010" y="4361746"/>
                </a:lnTo>
                <a:lnTo>
                  <a:pt x="3411010" y="4712293"/>
                </a:lnTo>
                <a:lnTo>
                  <a:pt x="3533555" y="4712293"/>
                </a:lnTo>
                <a:lnTo>
                  <a:pt x="3586163" y="4712293"/>
                </a:lnTo>
                <a:lnTo>
                  <a:pt x="3765031" y="4712293"/>
                </a:lnTo>
                <a:close/>
                <a:moveTo>
                  <a:pt x="3765031" y="3996618"/>
                </a:moveTo>
                <a:lnTo>
                  <a:pt x="3586163" y="3996618"/>
                </a:lnTo>
                <a:lnTo>
                  <a:pt x="3533555" y="3996618"/>
                </a:lnTo>
                <a:lnTo>
                  <a:pt x="3411010" y="3996618"/>
                </a:lnTo>
                <a:lnTo>
                  <a:pt x="3411010" y="4347165"/>
                </a:lnTo>
                <a:lnTo>
                  <a:pt x="3533555" y="4347165"/>
                </a:lnTo>
                <a:lnTo>
                  <a:pt x="3586163" y="4347165"/>
                </a:lnTo>
                <a:lnTo>
                  <a:pt x="3765031" y="4347165"/>
                </a:lnTo>
                <a:close/>
                <a:moveTo>
                  <a:pt x="3765031" y="3631491"/>
                </a:moveTo>
                <a:lnTo>
                  <a:pt x="3586163" y="3631491"/>
                </a:lnTo>
                <a:lnTo>
                  <a:pt x="3533555" y="3631491"/>
                </a:lnTo>
                <a:lnTo>
                  <a:pt x="3411010" y="3631491"/>
                </a:lnTo>
                <a:lnTo>
                  <a:pt x="3411010" y="3982038"/>
                </a:lnTo>
                <a:lnTo>
                  <a:pt x="3533555" y="3982038"/>
                </a:lnTo>
                <a:lnTo>
                  <a:pt x="3586163" y="3982038"/>
                </a:lnTo>
                <a:lnTo>
                  <a:pt x="3765031" y="3982038"/>
                </a:lnTo>
                <a:close/>
                <a:moveTo>
                  <a:pt x="3765031" y="3266363"/>
                </a:moveTo>
                <a:lnTo>
                  <a:pt x="3586163" y="3266363"/>
                </a:lnTo>
                <a:lnTo>
                  <a:pt x="3533555" y="3266363"/>
                </a:lnTo>
                <a:lnTo>
                  <a:pt x="3411010" y="3266363"/>
                </a:lnTo>
                <a:lnTo>
                  <a:pt x="3411010" y="3616911"/>
                </a:lnTo>
                <a:lnTo>
                  <a:pt x="3533555" y="3616911"/>
                </a:lnTo>
                <a:lnTo>
                  <a:pt x="3586163" y="3616911"/>
                </a:lnTo>
                <a:lnTo>
                  <a:pt x="3765031" y="3616911"/>
                </a:lnTo>
                <a:close/>
                <a:moveTo>
                  <a:pt x="3765031" y="2901235"/>
                </a:moveTo>
                <a:lnTo>
                  <a:pt x="3586163" y="2901235"/>
                </a:lnTo>
                <a:lnTo>
                  <a:pt x="3533555" y="2901235"/>
                </a:lnTo>
                <a:lnTo>
                  <a:pt x="3411010" y="2901235"/>
                </a:lnTo>
                <a:lnTo>
                  <a:pt x="3411010" y="3251783"/>
                </a:lnTo>
                <a:lnTo>
                  <a:pt x="3533555" y="3251783"/>
                </a:lnTo>
                <a:lnTo>
                  <a:pt x="3586163" y="3251783"/>
                </a:lnTo>
                <a:lnTo>
                  <a:pt x="3765031" y="3251783"/>
                </a:lnTo>
                <a:close/>
                <a:moveTo>
                  <a:pt x="3765031" y="2536108"/>
                </a:moveTo>
                <a:lnTo>
                  <a:pt x="3586163" y="2536108"/>
                </a:lnTo>
                <a:lnTo>
                  <a:pt x="3533555" y="2536108"/>
                </a:lnTo>
                <a:lnTo>
                  <a:pt x="3411010" y="2536108"/>
                </a:lnTo>
                <a:lnTo>
                  <a:pt x="3411010" y="2886655"/>
                </a:lnTo>
                <a:lnTo>
                  <a:pt x="3533555" y="2886655"/>
                </a:lnTo>
                <a:lnTo>
                  <a:pt x="3586163" y="2886655"/>
                </a:lnTo>
                <a:lnTo>
                  <a:pt x="3765031" y="2886655"/>
                </a:lnTo>
                <a:close/>
                <a:moveTo>
                  <a:pt x="3765031" y="2170981"/>
                </a:moveTo>
                <a:lnTo>
                  <a:pt x="3586163" y="2170981"/>
                </a:lnTo>
                <a:lnTo>
                  <a:pt x="3533555" y="2170981"/>
                </a:lnTo>
                <a:lnTo>
                  <a:pt x="3411010" y="2170981"/>
                </a:lnTo>
                <a:lnTo>
                  <a:pt x="3411010" y="2521528"/>
                </a:lnTo>
                <a:lnTo>
                  <a:pt x="3533555" y="2521528"/>
                </a:lnTo>
                <a:lnTo>
                  <a:pt x="3586163" y="2521528"/>
                </a:lnTo>
                <a:lnTo>
                  <a:pt x="3765031" y="2521528"/>
                </a:lnTo>
                <a:close/>
                <a:moveTo>
                  <a:pt x="3765031" y="1805854"/>
                </a:moveTo>
                <a:lnTo>
                  <a:pt x="3586163" y="1805854"/>
                </a:lnTo>
                <a:lnTo>
                  <a:pt x="3533555" y="1805854"/>
                </a:lnTo>
                <a:lnTo>
                  <a:pt x="3411010" y="1805854"/>
                </a:lnTo>
                <a:lnTo>
                  <a:pt x="3411010" y="2156401"/>
                </a:lnTo>
                <a:lnTo>
                  <a:pt x="3533555" y="2156401"/>
                </a:lnTo>
                <a:lnTo>
                  <a:pt x="3586163" y="2156401"/>
                </a:lnTo>
                <a:lnTo>
                  <a:pt x="3765031" y="2156401"/>
                </a:lnTo>
                <a:close/>
                <a:moveTo>
                  <a:pt x="3765031" y="1440727"/>
                </a:moveTo>
                <a:lnTo>
                  <a:pt x="3586163" y="1440727"/>
                </a:lnTo>
                <a:lnTo>
                  <a:pt x="3533555" y="1440727"/>
                </a:lnTo>
                <a:lnTo>
                  <a:pt x="3411010" y="1440727"/>
                </a:lnTo>
                <a:lnTo>
                  <a:pt x="3411010" y="1791274"/>
                </a:lnTo>
                <a:lnTo>
                  <a:pt x="3533555" y="1791274"/>
                </a:lnTo>
                <a:lnTo>
                  <a:pt x="3586163" y="1791274"/>
                </a:lnTo>
                <a:lnTo>
                  <a:pt x="3765031" y="1791274"/>
                </a:lnTo>
                <a:close/>
                <a:moveTo>
                  <a:pt x="3765031" y="1075598"/>
                </a:moveTo>
                <a:lnTo>
                  <a:pt x="3586163" y="1075598"/>
                </a:lnTo>
                <a:lnTo>
                  <a:pt x="3533555" y="1075598"/>
                </a:lnTo>
                <a:lnTo>
                  <a:pt x="3411010" y="1075598"/>
                </a:lnTo>
                <a:lnTo>
                  <a:pt x="3411010" y="1426147"/>
                </a:lnTo>
                <a:lnTo>
                  <a:pt x="3533555" y="1426147"/>
                </a:lnTo>
                <a:lnTo>
                  <a:pt x="3586163" y="1426147"/>
                </a:lnTo>
                <a:lnTo>
                  <a:pt x="3765031" y="1426147"/>
                </a:lnTo>
                <a:close/>
                <a:moveTo>
                  <a:pt x="3765031" y="710474"/>
                </a:moveTo>
                <a:lnTo>
                  <a:pt x="3586163" y="710474"/>
                </a:lnTo>
                <a:lnTo>
                  <a:pt x="3411010" y="710474"/>
                </a:lnTo>
                <a:lnTo>
                  <a:pt x="3411010" y="1061017"/>
                </a:lnTo>
                <a:lnTo>
                  <a:pt x="3533555" y="1061017"/>
                </a:lnTo>
                <a:lnTo>
                  <a:pt x="3586163" y="1061017"/>
                </a:lnTo>
                <a:lnTo>
                  <a:pt x="3765031" y="1061017"/>
                </a:lnTo>
                <a:close/>
                <a:moveTo>
                  <a:pt x="3765031" y="345347"/>
                </a:moveTo>
                <a:lnTo>
                  <a:pt x="3586163" y="345347"/>
                </a:lnTo>
                <a:lnTo>
                  <a:pt x="3533555" y="345347"/>
                </a:lnTo>
                <a:lnTo>
                  <a:pt x="3411010" y="345347"/>
                </a:lnTo>
                <a:lnTo>
                  <a:pt x="3411010" y="695894"/>
                </a:lnTo>
                <a:lnTo>
                  <a:pt x="3533555" y="695894"/>
                </a:lnTo>
                <a:lnTo>
                  <a:pt x="3533555" y="695893"/>
                </a:lnTo>
                <a:lnTo>
                  <a:pt x="3765031" y="695893"/>
                </a:lnTo>
                <a:close/>
                <a:moveTo>
                  <a:pt x="4116623" y="12004282"/>
                </a:moveTo>
                <a:lnTo>
                  <a:pt x="3780250" y="12004282"/>
                </a:lnTo>
                <a:lnTo>
                  <a:pt x="3780250" y="12354830"/>
                </a:lnTo>
                <a:lnTo>
                  <a:pt x="4116623" y="12354830"/>
                </a:lnTo>
                <a:close/>
                <a:moveTo>
                  <a:pt x="4116623" y="11639155"/>
                </a:moveTo>
                <a:lnTo>
                  <a:pt x="3780250" y="11639155"/>
                </a:lnTo>
                <a:lnTo>
                  <a:pt x="3780250" y="11989703"/>
                </a:lnTo>
                <a:lnTo>
                  <a:pt x="4116623" y="11989703"/>
                </a:lnTo>
                <a:close/>
                <a:moveTo>
                  <a:pt x="4116623" y="11274028"/>
                </a:moveTo>
                <a:lnTo>
                  <a:pt x="3780251" y="11274028"/>
                </a:lnTo>
                <a:lnTo>
                  <a:pt x="3780250" y="11624575"/>
                </a:lnTo>
                <a:lnTo>
                  <a:pt x="4116623" y="11624575"/>
                </a:lnTo>
                <a:close/>
                <a:moveTo>
                  <a:pt x="4116623" y="10908900"/>
                </a:moveTo>
                <a:lnTo>
                  <a:pt x="3780251" y="10908900"/>
                </a:lnTo>
                <a:lnTo>
                  <a:pt x="3780251" y="11259448"/>
                </a:lnTo>
                <a:lnTo>
                  <a:pt x="4116623" y="11259448"/>
                </a:lnTo>
                <a:close/>
                <a:moveTo>
                  <a:pt x="4116623" y="10543772"/>
                </a:moveTo>
                <a:lnTo>
                  <a:pt x="3780251" y="10543772"/>
                </a:lnTo>
                <a:lnTo>
                  <a:pt x="3780251" y="10894320"/>
                </a:lnTo>
                <a:lnTo>
                  <a:pt x="4116623" y="10894320"/>
                </a:lnTo>
                <a:close/>
                <a:moveTo>
                  <a:pt x="4116623" y="10178645"/>
                </a:moveTo>
                <a:lnTo>
                  <a:pt x="3780251" y="10178645"/>
                </a:lnTo>
                <a:lnTo>
                  <a:pt x="3780251" y="10529192"/>
                </a:lnTo>
                <a:lnTo>
                  <a:pt x="4116623" y="10529192"/>
                </a:lnTo>
                <a:close/>
                <a:moveTo>
                  <a:pt x="4116623" y="9813518"/>
                </a:moveTo>
                <a:lnTo>
                  <a:pt x="3780251" y="9813518"/>
                </a:lnTo>
                <a:lnTo>
                  <a:pt x="3780251" y="10164065"/>
                </a:lnTo>
                <a:lnTo>
                  <a:pt x="4116623" y="10164065"/>
                </a:lnTo>
                <a:close/>
                <a:moveTo>
                  <a:pt x="4116623" y="9448390"/>
                </a:moveTo>
                <a:lnTo>
                  <a:pt x="3780251" y="9448390"/>
                </a:lnTo>
                <a:lnTo>
                  <a:pt x="3780251" y="9798938"/>
                </a:lnTo>
                <a:lnTo>
                  <a:pt x="4116623" y="9798938"/>
                </a:lnTo>
                <a:close/>
                <a:moveTo>
                  <a:pt x="4116623" y="9083262"/>
                </a:moveTo>
                <a:lnTo>
                  <a:pt x="3780251" y="9083262"/>
                </a:lnTo>
                <a:lnTo>
                  <a:pt x="3780251" y="9433810"/>
                </a:lnTo>
                <a:lnTo>
                  <a:pt x="4116623" y="9433810"/>
                </a:lnTo>
                <a:close/>
                <a:moveTo>
                  <a:pt x="4116623" y="8718135"/>
                </a:moveTo>
                <a:lnTo>
                  <a:pt x="3780251" y="8718135"/>
                </a:lnTo>
                <a:lnTo>
                  <a:pt x="3780251" y="9068682"/>
                </a:lnTo>
                <a:lnTo>
                  <a:pt x="4116623" y="9068682"/>
                </a:lnTo>
                <a:close/>
                <a:moveTo>
                  <a:pt x="4116623" y="8353008"/>
                </a:moveTo>
                <a:lnTo>
                  <a:pt x="3780251" y="8353008"/>
                </a:lnTo>
                <a:lnTo>
                  <a:pt x="3780251" y="8703555"/>
                </a:lnTo>
                <a:lnTo>
                  <a:pt x="4116623" y="8703555"/>
                </a:lnTo>
                <a:close/>
                <a:moveTo>
                  <a:pt x="4116623" y="7987881"/>
                </a:moveTo>
                <a:lnTo>
                  <a:pt x="3780251" y="7987881"/>
                </a:lnTo>
                <a:lnTo>
                  <a:pt x="3780251" y="8338428"/>
                </a:lnTo>
                <a:lnTo>
                  <a:pt x="4116623" y="8338428"/>
                </a:lnTo>
                <a:close/>
                <a:moveTo>
                  <a:pt x="4116623" y="7622754"/>
                </a:moveTo>
                <a:lnTo>
                  <a:pt x="3780251" y="7622754"/>
                </a:lnTo>
                <a:lnTo>
                  <a:pt x="3780251" y="7973301"/>
                </a:lnTo>
                <a:lnTo>
                  <a:pt x="4116623" y="7973301"/>
                </a:lnTo>
                <a:close/>
                <a:moveTo>
                  <a:pt x="4116623" y="7257625"/>
                </a:moveTo>
                <a:lnTo>
                  <a:pt x="3780251" y="7257625"/>
                </a:lnTo>
                <a:lnTo>
                  <a:pt x="3780251" y="7608174"/>
                </a:lnTo>
                <a:lnTo>
                  <a:pt x="4116623" y="7608174"/>
                </a:lnTo>
                <a:close/>
                <a:moveTo>
                  <a:pt x="4116623" y="6892501"/>
                </a:moveTo>
                <a:lnTo>
                  <a:pt x="3780251" y="6892501"/>
                </a:lnTo>
                <a:lnTo>
                  <a:pt x="3780251" y="7243044"/>
                </a:lnTo>
                <a:lnTo>
                  <a:pt x="4116623" y="7243044"/>
                </a:lnTo>
                <a:close/>
                <a:moveTo>
                  <a:pt x="4116623" y="6527374"/>
                </a:moveTo>
                <a:lnTo>
                  <a:pt x="3780251" y="6527374"/>
                </a:lnTo>
                <a:lnTo>
                  <a:pt x="3780251" y="6877920"/>
                </a:lnTo>
                <a:lnTo>
                  <a:pt x="4116623" y="6877920"/>
                </a:lnTo>
                <a:close/>
                <a:moveTo>
                  <a:pt x="4116623" y="6187383"/>
                </a:moveTo>
                <a:lnTo>
                  <a:pt x="3780251" y="6187383"/>
                </a:lnTo>
                <a:lnTo>
                  <a:pt x="3780251" y="6357302"/>
                </a:lnTo>
                <a:lnTo>
                  <a:pt x="3780251" y="6512794"/>
                </a:lnTo>
                <a:lnTo>
                  <a:pt x="4116623" y="6512794"/>
                </a:lnTo>
                <a:close/>
                <a:moveTo>
                  <a:pt x="4116624" y="5822255"/>
                </a:moveTo>
                <a:lnTo>
                  <a:pt x="3780251" y="5822255"/>
                </a:lnTo>
                <a:lnTo>
                  <a:pt x="3780251" y="6172803"/>
                </a:lnTo>
                <a:lnTo>
                  <a:pt x="4116624" y="6172803"/>
                </a:lnTo>
                <a:close/>
                <a:moveTo>
                  <a:pt x="4116624" y="5457129"/>
                </a:moveTo>
                <a:lnTo>
                  <a:pt x="3780251" y="5457129"/>
                </a:lnTo>
                <a:lnTo>
                  <a:pt x="3780251" y="5807676"/>
                </a:lnTo>
                <a:lnTo>
                  <a:pt x="4116624" y="5807676"/>
                </a:lnTo>
                <a:close/>
                <a:moveTo>
                  <a:pt x="4116624" y="5092001"/>
                </a:moveTo>
                <a:lnTo>
                  <a:pt x="3780252" y="5092001"/>
                </a:lnTo>
                <a:lnTo>
                  <a:pt x="3780251" y="5442548"/>
                </a:lnTo>
                <a:lnTo>
                  <a:pt x="4116624" y="5442548"/>
                </a:lnTo>
                <a:close/>
                <a:moveTo>
                  <a:pt x="4116624" y="4726873"/>
                </a:moveTo>
                <a:lnTo>
                  <a:pt x="3780252" y="4726873"/>
                </a:lnTo>
                <a:lnTo>
                  <a:pt x="3780252" y="5077421"/>
                </a:lnTo>
                <a:lnTo>
                  <a:pt x="4116624" y="5077421"/>
                </a:lnTo>
                <a:close/>
                <a:moveTo>
                  <a:pt x="4116624" y="4361745"/>
                </a:moveTo>
                <a:lnTo>
                  <a:pt x="3780252" y="4361745"/>
                </a:lnTo>
                <a:lnTo>
                  <a:pt x="3780252" y="4712293"/>
                </a:lnTo>
                <a:lnTo>
                  <a:pt x="4116624" y="4712293"/>
                </a:lnTo>
                <a:close/>
                <a:moveTo>
                  <a:pt x="4116624" y="3996618"/>
                </a:moveTo>
                <a:lnTo>
                  <a:pt x="3780252" y="3996618"/>
                </a:lnTo>
                <a:lnTo>
                  <a:pt x="3780252" y="4347165"/>
                </a:lnTo>
                <a:lnTo>
                  <a:pt x="4116624" y="4347165"/>
                </a:lnTo>
                <a:close/>
                <a:moveTo>
                  <a:pt x="4116624" y="3631491"/>
                </a:moveTo>
                <a:lnTo>
                  <a:pt x="3780252" y="3631491"/>
                </a:lnTo>
                <a:lnTo>
                  <a:pt x="3780252" y="3982038"/>
                </a:lnTo>
                <a:lnTo>
                  <a:pt x="4116624" y="3982038"/>
                </a:lnTo>
                <a:close/>
                <a:moveTo>
                  <a:pt x="4116624" y="3266363"/>
                </a:moveTo>
                <a:lnTo>
                  <a:pt x="3780252" y="3266363"/>
                </a:lnTo>
                <a:lnTo>
                  <a:pt x="3780252" y="3616911"/>
                </a:lnTo>
                <a:lnTo>
                  <a:pt x="4116624" y="3616911"/>
                </a:lnTo>
                <a:close/>
                <a:moveTo>
                  <a:pt x="4116624" y="2901235"/>
                </a:moveTo>
                <a:lnTo>
                  <a:pt x="3780252" y="2901235"/>
                </a:lnTo>
                <a:lnTo>
                  <a:pt x="3780252" y="3251783"/>
                </a:lnTo>
                <a:lnTo>
                  <a:pt x="4116624" y="3251783"/>
                </a:lnTo>
                <a:close/>
                <a:moveTo>
                  <a:pt x="4116624" y="2536108"/>
                </a:moveTo>
                <a:lnTo>
                  <a:pt x="3780252" y="2536108"/>
                </a:lnTo>
                <a:lnTo>
                  <a:pt x="3780252" y="2886655"/>
                </a:lnTo>
                <a:lnTo>
                  <a:pt x="4116624" y="2886655"/>
                </a:lnTo>
                <a:close/>
                <a:moveTo>
                  <a:pt x="4116624" y="2170981"/>
                </a:moveTo>
                <a:lnTo>
                  <a:pt x="3780252" y="2170981"/>
                </a:lnTo>
                <a:lnTo>
                  <a:pt x="3780252" y="2521528"/>
                </a:lnTo>
                <a:lnTo>
                  <a:pt x="4116624" y="2521528"/>
                </a:lnTo>
                <a:close/>
                <a:moveTo>
                  <a:pt x="4116624" y="1805854"/>
                </a:moveTo>
                <a:lnTo>
                  <a:pt x="3780252" y="1805854"/>
                </a:lnTo>
                <a:lnTo>
                  <a:pt x="3780252" y="2156401"/>
                </a:lnTo>
                <a:lnTo>
                  <a:pt x="4116624" y="2156401"/>
                </a:lnTo>
                <a:close/>
                <a:moveTo>
                  <a:pt x="4116624" y="1440727"/>
                </a:moveTo>
                <a:lnTo>
                  <a:pt x="3780252" y="1440727"/>
                </a:lnTo>
                <a:lnTo>
                  <a:pt x="3780252" y="1791274"/>
                </a:lnTo>
                <a:lnTo>
                  <a:pt x="4116624" y="1791274"/>
                </a:lnTo>
                <a:close/>
                <a:moveTo>
                  <a:pt x="4116624" y="1075598"/>
                </a:moveTo>
                <a:lnTo>
                  <a:pt x="3780252" y="1075598"/>
                </a:lnTo>
                <a:lnTo>
                  <a:pt x="3780252" y="1426147"/>
                </a:lnTo>
                <a:lnTo>
                  <a:pt x="4116624" y="1426147"/>
                </a:lnTo>
                <a:close/>
                <a:moveTo>
                  <a:pt x="4116624" y="710474"/>
                </a:moveTo>
                <a:lnTo>
                  <a:pt x="3780252" y="710474"/>
                </a:lnTo>
                <a:lnTo>
                  <a:pt x="3780252" y="1061017"/>
                </a:lnTo>
                <a:lnTo>
                  <a:pt x="4116624" y="1061017"/>
                </a:lnTo>
                <a:close/>
                <a:moveTo>
                  <a:pt x="4116624" y="345347"/>
                </a:moveTo>
                <a:lnTo>
                  <a:pt x="3780252" y="345347"/>
                </a:lnTo>
                <a:lnTo>
                  <a:pt x="3780252" y="695893"/>
                </a:lnTo>
                <a:lnTo>
                  <a:pt x="4116624" y="695893"/>
                </a:lnTo>
                <a:close/>
                <a:moveTo>
                  <a:pt x="4468213" y="12004282"/>
                </a:moveTo>
                <a:lnTo>
                  <a:pt x="4131843" y="12004282"/>
                </a:lnTo>
                <a:lnTo>
                  <a:pt x="4131843" y="12354830"/>
                </a:lnTo>
                <a:lnTo>
                  <a:pt x="4468213" y="12354830"/>
                </a:lnTo>
                <a:close/>
                <a:moveTo>
                  <a:pt x="4468213" y="11639155"/>
                </a:moveTo>
                <a:lnTo>
                  <a:pt x="4131843" y="11639155"/>
                </a:lnTo>
                <a:lnTo>
                  <a:pt x="4131843" y="11989703"/>
                </a:lnTo>
                <a:lnTo>
                  <a:pt x="4468213" y="11989703"/>
                </a:lnTo>
                <a:close/>
                <a:moveTo>
                  <a:pt x="4468213" y="11274028"/>
                </a:moveTo>
                <a:lnTo>
                  <a:pt x="4131843" y="11274028"/>
                </a:lnTo>
                <a:lnTo>
                  <a:pt x="4131843" y="11624575"/>
                </a:lnTo>
                <a:lnTo>
                  <a:pt x="4468213" y="11624575"/>
                </a:lnTo>
                <a:close/>
                <a:moveTo>
                  <a:pt x="4468213" y="10908900"/>
                </a:moveTo>
                <a:lnTo>
                  <a:pt x="4131843" y="10908900"/>
                </a:lnTo>
                <a:lnTo>
                  <a:pt x="4131843" y="11259448"/>
                </a:lnTo>
                <a:lnTo>
                  <a:pt x="4468213" y="11259448"/>
                </a:lnTo>
                <a:close/>
                <a:moveTo>
                  <a:pt x="4468213" y="10543772"/>
                </a:moveTo>
                <a:lnTo>
                  <a:pt x="4131843" y="10543772"/>
                </a:lnTo>
                <a:lnTo>
                  <a:pt x="4131843" y="10894320"/>
                </a:lnTo>
                <a:lnTo>
                  <a:pt x="4468213" y="10894320"/>
                </a:lnTo>
                <a:close/>
                <a:moveTo>
                  <a:pt x="4468213" y="10178645"/>
                </a:moveTo>
                <a:lnTo>
                  <a:pt x="4131843" y="10178645"/>
                </a:lnTo>
                <a:lnTo>
                  <a:pt x="4131843" y="10529192"/>
                </a:lnTo>
                <a:lnTo>
                  <a:pt x="4468213" y="10529192"/>
                </a:lnTo>
                <a:close/>
                <a:moveTo>
                  <a:pt x="4468213" y="9813518"/>
                </a:moveTo>
                <a:lnTo>
                  <a:pt x="4131844" y="9813518"/>
                </a:lnTo>
                <a:lnTo>
                  <a:pt x="4131843" y="10164065"/>
                </a:lnTo>
                <a:lnTo>
                  <a:pt x="4468213" y="10164065"/>
                </a:lnTo>
                <a:close/>
                <a:moveTo>
                  <a:pt x="4468213" y="9448390"/>
                </a:moveTo>
                <a:lnTo>
                  <a:pt x="4131844" y="9448390"/>
                </a:lnTo>
                <a:lnTo>
                  <a:pt x="4131844" y="9798938"/>
                </a:lnTo>
                <a:lnTo>
                  <a:pt x="4468213" y="9798938"/>
                </a:lnTo>
                <a:close/>
                <a:moveTo>
                  <a:pt x="4468213" y="9083262"/>
                </a:moveTo>
                <a:lnTo>
                  <a:pt x="4131844" y="9083262"/>
                </a:lnTo>
                <a:lnTo>
                  <a:pt x="4131844" y="9433810"/>
                </a:lnTo>
                <a:lnTo>
                  <a:pt x="4468213" y="9433810"/>
                </a:lnTo>
                <a:close/>
                <a:moveTo>
                  <a:pt x="4468213" y="8718135"/>
                </a:moveTo>
                <a:lnTo>
                  <a:pt x="4131844" y="8718135"/>
                </a:lnTo>
                <a:lnTo>
                  <a:pt x="4131844" y="9068682"/>
                </a:lnTo>
                <a:lnTo>
                  <a:pt x="4468213" y="9068682"/>
                </a:lnTo>
                <a:close/>
                <a:moveTo>
                  <a:pt x="4468213" y="8353008"/>
                </a:moveTo>
                <a:lnTo>
                  <a:pt x="4131844" y="8353008"/>
                </a:lnTo>
                <a:lnTo>
                  <a:pt x="4131844" y="8703555"/>
                </a:lnTo>
                <a:lnTo>
                  <a:pt x="4468213" y="8703555"/>
                </a:lnTo>
                <a:close/>
                <a:moveTo>
                  <a:pt x="4468213" y="7987881"/>
                </a:moveTo>
                <a:lnTo>
                  <a:pt x="4131844" y="7987881"/>
                </a:lnTo>
                <a:lnTo>
                  <a:pt x="4131844" y="8338428"/>
                </a:lnTo>
                <a:lnTo>
                  <a:pt x="4468213" y="8338428"/>
                </a:lnTo>
                <a:close/>
                <a:moveTo>
                  <a:pt x="4468213" y="7622754"/>
                </a:moveTo>
                <a:lnTo>
                  <a:pt x="4131844" y="7622754"/>
                </a:lnTo>
                <a:lnTo>
                  <a:pt x="4131844" y="7973301"/>
                </a:lnTo>
                <a:lnTo>
                  <a:pt x="4468213" y="7973301"/>
                </a:lnTo>
                <a:close/>
                <a:moveTo>
                  <a:pt x="4468213" y="7257625"/>
                </a:moveTo>
                <a:lnTo>
                  <a:pt x="4131844" y="7257625"/>
                </a:lnTo>
                <a:lnTo>
                  <a:pt x="4131844" y="7608174"/>
                </a:lnTo>
                <a:lnTo>
                  <a:pt x="4468213" y="7608174"/>
                </a:lnTo>
                <a:close/>
                <a:moveTo>
                  <a:pt x="4468213" y="6892501"/>
                </a:moveTo>
                <a:lnTo>
                  <a:pt x="4131844" y="6892501"/>
                </a:lnTo>
                <a:lnTo>
                  <a:pt x="4131844" y="7243044"/>
                </a:lnTo>
                <a:lnTo>
                  <a:pt x="4468213" y="7243044"/>
                </a:lnTo>
                <a:close/>
                <a:moveTo>
                  <a:pt x="4468213" y="6527374"/>
                </a:moveTo>
                <a:lnTo>
                  <a:pt x="4131844" y="6527374"/>
                </a:lnTo>
                <a:lnTo>
                  <a:pt x="4131844" y="6877920"/>
                </a:lnTo>
                <a:lnTo>
                  <a:pt x="4468213" y="6877920"/>
                </a:lnTo>
                <a:close/>
                <a:moveTo>
                  <a:pt x="4468213" y="6187383"/>
                </a:moveTo>
                <a:lnTo>
                  <a:pt x="4131844" y="6187383"/>
                </a:lnTo>
                <a:lnTo>
                  <a:pt x="4131844" y="6357302"/>
                </a:lnTo>
                <a:lnTo>
                  <a:pt x="4131844" y="6512794"/>
                </a:lnTo>
                <a:lnTo>
                  <a:pt x="4468213" y="6512794"/>
                </a:lnTo>
                <a:close/>
                <a:moveTo>
                  <a:pt x="4468214" y="5822255"/>
                </a:moveTo>
                <a:lnTo>
                  <a:pt x="4131844" y="5822255"/>
                </a:lnTo>
                <a:lnTo>
                  <a:pt x="4131844" y="6172803"/>
                </a:lnTo>
                <a:lnTo>
                  <a:pt x="4468214" y="6172803"/>
                </a:lnTo>
                <a:close/>
                <a:moveTo>
                  <a:pt x="4468214" y="5457129"/>
                </a:moveTo>
                <a:lnTo>
                  <a:pt x="4131844" y="5457129"/>
                </a:lnTo>
                <a:lnTo>
                  <a:pt x="4131844" y="5807676"/>
                </a:lnTo>
                <a:lnTo>
                  <a:pt x="4468214" y="5807676"/>
                </a:lnTo>
                <a:close/>
                <a:moveTo>
                  <a:pt x="4468214" y="5092001"/>
                </a:moveTo>
                <a:lnTo>
                  <a:pt x="4131844" y="5092001"/>
                </a:lnTo>
                <a:lnTo>
                  <a:pt x="4131844" y="5442548"/>
                </a:lnTo>
                <a:lnTo>
                  <a:pt x="4468214" y="5442548"/>
                </a:lnTo>
                <a:close/>
                <a:moveTo>
                  <a:pt x="4468214" y="4726873"/>
                </a:moveTo>
                <a:lnTo>
                  <a:pt x="4131844" y="4726873"/>
                </a:lnTo>
                <a:lnTo>
                  <a:pt x="4131844" y="5077421"/>
                </a:lnTo>
                <a:lnTo>
                  <a:pt x="4468214" y="5077421"/>
                </a:lnTo>
                <a:close/>
                <a:moveTo>
                  <a:pt x="4468214" y="4361745"/>
                </a:moveTo>
                <a:lnTo>
                  <a:pt x="4131844" y="4361745"/>
                </a:lnTo>
                <a:lnTo>
                  <a:pt x="4131844" y="4712293"/>
                </a:lnTo>
                <a:lnTo>
                  <a:pt x="4468214" y="4712293"/>
                </a:lnTo>
                <a:close/>
                <a:moveTo>
                  <a:pt x="4468214" y="3996618"/>
                </a:moveTo>
                <a:lnTo>
                  <a:pt x="4131844" y="3996618"/>
                </a:lnTo>
                <a:lnTo>
                  <a:pt x="4131844" y="4347165"/>
                </a:lnTo>
                <a:lnTo>
                  <a:pt x="4468214" y="4347165"/>
                </a:lnTo>
                <a:close/>
                <a:moveTo>
                  <a:pt x="4468214" y="3631491"/>
                </a:moveTo>
                <a:lnTo>
                  <a:pt x="4131845" y="3631491"/>
                </a:lnTo>
                <a:lnTo>
                  <a:pt x="4131844" y="3982038"/>
                </a:lnTo>
                <a:lnTo>
                  <a:pt x="4468214" y="3982038"/>
                </a:lnTo>
                <a:close/>
                <a:moveTo>
                  <a:pt x="4468214" y="3266363"/>
                </a:moveTo>
                <a:lnTo>
                  <a:pt x="4131845" y="3266363"/>
                </a:lnTo>
                <a:lnTo>
                  <a:pt x="4131845" y="3616911"/>
                </a:lnTo>
                <a:lnTo>
                  <a:pt x="4468214" y="3616911"/>
                </a:lnTo>
                <a:close/>
                <a:moveTo>
                  <a:pt x="4468214" y="2901235"/>
                </a:moveTo>
                <a:lnTo>
                  <a:pt x="4131845" y="2901235"/>
                </a:lnTo>
                <a:lnTo>
                  <a:pt x="4131845" y="3251783"/>
                </a:lnTo>
                <a:lnTo>
                  <a:pt x="4468214" y="3251783"/>
                </a:lnTo>
                <a:close/>
                <a:moveTo>
                  <a:pt x="4468214" y="2536108"/>
                </a:moveTo>
                <a:lnTo>
                  <a:pt x="4131845" y="2536108"/>
                </a:lnTo>
                <a:lnTo>
                  <a:pt x="4131845" y="2886655"/>
                </a:lnTo>
                <a:lnTo>
                  <a:pt x="4468214" y="2886655"/>
                </a:lnTo>
                <a:close/>
                <a:moveTo>
                  <a:pt x="4468214" y="2170981"/>
                </a:moveTo>
                <a:lnTo>
                  <a:pt x="4131845" y="2170981"/>
                </a:lnTo>
                <a:lnTo>
                  <a:pt x="4131845" y="2521528"/>
                </a:lnTo>
                <a:lnTo>
                  <a:pt x="4468214" y="2521528"/>
                </a:lnTo>
                <a:close/>
                <a:moveTo>
                  <a:pt x="4468214" y="1805854"/>
                </a:moveTo>
                <a:lnTo>
                  <a:pt x="4131845" y="1805854"/>
                </a:lnTo>
                <a:lnTo>
                  <a:pt x="4131845" y="2156401"/>
                </a:lnTo>
                <a:lnTo>
                  <a:pt x="4468214" y="2156401"/>
                </a:lnTo>
                <a:close/>
                <a:moveTo>
                  <a:pt x="4468214" y="1440727"/>
                </a:moveTo>
                <a:lnTo>
                  <a:pt x="4131845" y="1440727"/>
                </a:lnTo>
                <a:lnTo>
                  <a:pt x="4131845" y="1791274"/>
                </a:lnTo>
                <a:lnTo>
                  <a:pt x="4468214" y="1791274"/>
                </a:lnTo>
                <a:close/>
                <a:moveTo>
                  <a:pt x="4468214" y="1075598"/>
                </a:moveTo>
                <a:lnTo>
                  <a:pt x="4131845" y="1075598"/>
                </a:lnTo>
                <a:lnTo>
                  <a:pt x="4131845" y="1426147"/>
                </a:lnTo>
                <a:lnTo>
                  <a:pt x="4468214" y="1426147"/>
                </a:lnTo>
                <a:close/>
                <a:moveTo>
                  <a:pt x="4468214" y="710474"/>
                </a:moveTo>
                <a:lnTo>
                  <a:pt x="4131845" y="710474"/>
                </a:lnTo>
                <a:lnTo>
                  <a:pt x="4131845" y="1061017"/>
                </a:lnTo>
                <a:lnTo>
                  <a:pt x="4468214" y="1061017"/>
                </a:lnTo>
                <a:close/>
                <a:moveTo>
                  <a:pt x="4468214" y="345347"/>
                </a:moveTo>
                <a:lnTo>
                  <a:pt x="4131845" y="345347"/>
                </a:lnTo>
                <a:lnTo>
                  <a:pt x="4131845" y="695893"/>
                </a:lnTo>
                <a:lnTo>
                  <a:pt x="4468214" y="695893"/>
                </a:lnTo>
                <a:close/>
                <a:moveTo>
                  <a:pt x="4819803" y="12004282"/>
                </a:moveTo>
                <a:lnTo>
                  <a:pt x="4483433" y="12004282"/>
                </a:lnTo>
                <a:lnTo>
                  <a:pt x="4483433" y="12354830"/>
                </a:lnTo>
                <a:lnTo>
                  <a:pt x="4819803" y="12354830"/>
                </a:lnTo>
                <a:close/>
                <a:moveTo>
                  <a:pt x="4819803" y="11639155"/>
                </a:moveTo>
                <a:lnTo>
                  <a:pt x="4483433" y="11639155"/>
                </a:lnTo>
                <a:lnTo>
                  <a:pt x="4483433" y="11989703"/>
                </a:lnTo>
                <a:lnTo>
                  <a:pt x="4819803" y="11989703"/>
                </a:lnTo>
                <a:close/>
                <a:moveTo>
                  <a:pt x="4819803" y="11274028"/>
                </a:moveTo>
                <a:lnTo>
                  <a:pt x="4483433" y="11274028"/>
                </a:lnTo>
                <a:lnTo>
                  <a:pt x="4483433" y="11624575"/>
                </a:lnTo>
                <a:lnTo>
                  <a:pt x="4819803" y="11624575"/>
                </a:lnTo>
                <a:close/>
                <a:moveTo>
                  <a:pt x="4819803" y="10908900"/>
                </a:moveTo>
                <a:lnTo>
                  <a:pt x="4483433" y="10908900"/>
                </a:lnTo>
                <a:lnTo>
                  <a:pt x="4483433" y="11259448"/>
                </a:lnTo>
                <a:lnTo>
                  <a:pt x="4819803" y="11259448"/>
                </a:lnTo>
                <a:close/>
                <a:moveTo>
                  <a:pt x="4819803" y="10543772"/>
                </a:moveTo>
                <a:lnTo>
                  <a:pt x="4483433" y="10543772"/>
                </a:lnTo>
                <a:lnTo>
                  <a:pt x="4483433" y="10894320"/>
                </a:lnTo>
                <a:lnTo>
                  <a:pt x="4819803" y="10894320"/>
                </a:lnTo>
                <a:close/>
                <a:moveTo>
                  <a:pt x="4819803" y="10178645"/>
                </a:moveTo>
                <a:lnTo>
                  <a:pt x="4483433" y="10178645"/>
                </a:lnTo>
                <a:lnTo>
                  <a:pt x="4483433" y="10529192"/>
                </a:lnTo>
                <a:lnTo>
                  <a:pt x="4819803" y="10529192"/>
                </a:lnTo>
                <a:close/>
                <a:moveTo>
                  <a:pt x="4819803" y="9813518"/>
                </a:moveTo>
                <a:lnTo>
                  <a:pt x="4483434" y="9813518"/>
                </a:lnTo>
                <a:lnTo>
                  <a:pt x="4483433" y="10164065"/>
                </a:lnTo>
                <a:lnTo>
                  <a:pt x="4819803" y="10164065"/>
                </a:lnTo>
                <a:close/>
                <a:moveTo>
                  <a:pt x="4819803" y="9448390"/>
                </a:moveTo>
                <a:lnTo>
                  <a:pt x="4483434" y="9448390"/>
                </a:lnTo>
                <a:lnTo>
                  <a:pt x="4483434" y="9798938"/>
                </a:lnTo>
                <a:lnTo>
                  <a:pt x="4819803" y="9798938"/>
                </a:lnTo>
                <a:close/>
                <a:moveTo>
                  <a:pt x="4819803" y="9083262"/>
                </a:moveTo>
                <a:lnTo>
                  <a:pt x="4483434" y="9083262"/>
                </a:lnTo>
                <a:lnTo>
                  <a:pt x="4483434" y="9433810"/>
                </a:lnTo>
                <a:lnTo>
                  <a:pt x="4819803" y="9433810"/>
                </a:lnTo>
                <a:close/>
                <a:moveTo>
                  <a:pt x="4819803" y="8718135"/>
                </a:moveTo>
                <a:lnTo>
                  <a:pt x="4483434" y="8718135"/>
                </a:lnTo>
                <a:lnTo>
                  <a:pt x="4483434" y="9068682"/>
                </a:lnTo>
                <a:lnTo>
                  <a:pt x="4819803" y="9068682"/>
                </a:lnTo>
                <a:close/>
                <a:moveTo>
                  <a:pt x="4819803" y="8353008"/>
                </a:moveTo>
                <a:lnTo>
                  <a:pt x="4483434" y="8353008"/>
                </a:lnTo>
                <a:lnTo>
                  <a:pt x="4483434" y="8703555"/>
                </a:lnTo>
                <a:lnTo>
                  <a:pt x="4819803" y="8703555"/>
                </a:lnTo>
                <a:close/>
                <a:moveTo>
                  <a:pt x="4819803" y="7987881"/>
                </a:moveTo>
                <a:lnTo>
                  <a:pt x="4483434" y="7987881"/>
                </a:lnTo>
                <a:lnTo>
                  <a:pt x="4483434" y="8338428"/>
                </a:lnTo>
                <a:lnTo>
                  <a:pt x="4819803" y="8338428"/>
                </a:lnTo>
                <a:close/>
                <a:moveTo>
                  <a:pt x="4819803" y="7622754"/>
                </a:moveTo>
                <a:lnTo>
                  <a:pt x="4483434" y="7622754"/>
                </a:lnTo>
                <a:lnTo>
                  <a:pt x="4483434" y="7973301"/>
                </a:lnTo>
                <a:lnTo>
                  <a:pt x="4819803" y="7973301"/>
                </a:lnTo>
                <a:close/>
                <a:moveTo>
                  <a:pt x="4819803" y="7257625"/>
                </a:moveTo>
                <a:lnTo>
                  <a:pt x="4483433" y="7257625"/>
                </a:lnTo>
                <a:lnTo>
                  <a:pt x="4483434" y="7608174"/>
                </a:lnTo>
                <a:lnTo>
                  <a:pt x="4819803" y="7608174"/>
                </a:lnTo>
                <a:close/>
                <a:moveTo>
                  <a:pt x="4819803" y="6892501"/>
                </a:moveTo>
                <a:lnTo>
                  <a:pt x="4483433" y="6892501"/>
                </a:lnTo>
                <a:lnTo>
                  <a:pt x="4483433" y="7243044"/>
                </a:lnTo>
                <a:lnTo>
                  <a:pt x="4819803" y="7243044"/>
                </a:lnTo>
                <a:close/>
                <a:moveTo>
                  <a:pt x="4819803" y="6527374"/>
                </a:moveTo>
                <a:lnTo>
                  <a:pt x="4483433" y="6527374"/>
                </a:lnTo>
                <a:lnTo>
                  <a:pt x="4483433" y="6877920"/>
                </a:lnTo>
                <a:lnTo>
                  <a:pt x="4819803" y="6877920"/>
                </a:lnTo>
                <a:close/>
                <a:moveTo>
                  <a:pt x="4819803" y="6187383"/>
                </a:moveTo>
                <a:lnTo>
                  <a:pt x="4483434" y="6187383"/>
                </a:lnTo>
                <a:lnTo>
                  <a:pt x="4483434" y="6357302"/>
                </a:lnTo>
                <a:lnTo>
                  <a:pt x="4483433" y="6357302"/>
                </a:lnTo>
                <a:lnTo>
                  <a:pt x="4483433" y="6512794"/>
                </a:lnTo>
                <a:lnTo>
                  <a:pt x="4819803" y="6512794"/>
                </a:lnTo>
                <a:close/>
                <a:moveTo>
                  <a:pt x="4819804" y="5822255"/>
                </a:moveTo>
                <a:lnTo>
                  <a:pt x="4483434" y="5822255"/>
                </a:lnTo>
                <a:lnTo>
                  <a:pt x="4483434" y="6172803"/>
                </a:lnTo>
                <a:lnTo>
                  <a:pt x="4819804" y="6172803"/>
                </a:lnTo>
                <a:close/>
                <a:moveTo>
                  <a:pt x="4819804" y="5457129"/>
                </a:moveTo>
                <a:lnTo>
                  <a:pt x="4483434" y="5457129"/>
                </a:lnTo>
                <a:lnTo>
                  <a:pt x="4483434" y="5807676"/>
                </a:lnTo>
                <a:lnTo>
                  <a:pt x="4819804" y="5807676"/>
                </a:lnTo>
                <a:close/>
                <a:moveTo>
                  <a:pt x="4819804" y="5092001"/>
                </a:moveTo>
                <a:lnTo>
                  <a:pt x="4483434" y="5092001"/>
                </a:lnTo>
                <a:lnTo>
                  <a:pt x="4483434" y="5442548"/>
                </a:lnTo>
                <a:lnTo>
                  <a:pt x="4819804" y="5442548"/>
                </a:lnTo>
                <a:close/>
                <a:moveTo>
                  <a:pt x="4819804" y="4726873"/>
                </a:moveTo>
                <a:lnTo>
                  <a:pt x="4483434" y="4726873"/>
                </a:lnTo>
                <a:lnTo>
                  <a:pt x="4483434" y="5077421"/>
                </a:lnTo>
                <a:lnTo>
                  <a:pt x="4819804" y="5077421"/>
                </a:lnTo>
                <a:close/>
                <a:moveTo>
                  <a:pt x="4819804" y="4361745"/>
                </a:moveTo>
                <a:lnTo>
                  <a:pt x="4483434" y="4361745"/>
                </a:lnTo>
                <a:lnTo>
                  <a:pt x="4483434" y="4712293"/>
                </a:lnTo>
                <a:lnTo>
                  <a:pt x="4819804" y="4712293"/>
                </a:lnTo>
                <a:close/>
                <a:moveTo>
                  <a:pt x="4819804" y="3996618"/>
                </a:moveTo>
                <a:lnTo>
                  <a:pt x="4483434" y="3996618"/>
                </a:lnTo>
                <a:lnTo>
                  <a:pt x="4483434" y="4347165"/>
                </a:lnTo>
                <a:lnTo>
                  <a:pt x="4819804" y="4347165"/>
                </a:lnTo>
                <a:close/>
                <a:moveTo>
                  <a:pt x="4819804" y="3631491"/>
                </a:moveTo>
                <a:lnTo>
                  <a:pt x="4483435" y="3631491"/>
                </a:lnTo>
                <a:lnTo>
                  <a:pt x="4483434" y="3982038"/>
                </a:lnTo>
                <a:lnTo>
                  <a:pt x="4819804" y="3982038"/>
                </a:lnTo>
                <a:close/>
                <a:moveTo>
                  <a:pt x="4819804" y="3266363"/>
                </a:moveTo>
                <a:lnTo>
                  <a:pt x="4483435" y="3266363"/>
                </a:lnTo>
                <a:lnTo>
                  <a:pt x="4483435" y="3616911"/>
                </a:lnTo>
                <a:lnTo>
                  <a:pt x="4819804" y="3616911"/>
                </a:lnTo>
                <a:close/>
                <a:moveTo>
                  <a:pt x="4819804" y="2901235"/>
                </a:moveTo>
                <a:lnTo>
                  <a:pt x="4483435" y="2901235"/>
                </a:lnTo>
                <a:lnTo>
                  <a:pt x="4483435" y="3251783"/>
                </a:lnTo>
                <a:lnTo>
                  <a:pt x="4819804" y="3251783"/>
                </a:lnTo>
                <a:close/>
                <a:moveTo>
                  <a:pt x="4819804" y="2536108"/>
                </a:moveTo>
                <a:lnTo>
                  <a:pt x="4483435" y="2536108"/>
                </a:lnTo>
                <a:lnTo>
                  <a:pt x="4483435" y="2886655"/>
                </a:lnTo>
                <a:lnTo>
                  <a:pt x="4819804" y="2886655"/>
                </a:lnTo>
                <a:close/>
                <a:moveTo>
                  <a:pt x="4819804" y="2170981"/>
                </a:moveTo>
                <a:lnTo>
                  <a:pt x="4483435" y="2170981"/>
                </a:lnTo>
                <a:lnTo>
                  <a:pt x="4483435" y="2521528"/>
                </a:lnTo>
                <a:lnTo>
                  <a:pt x="4819804" y="2521528"/>
                </a:lnTo>
                <a:close/>
                <a:moveTo>
                  <a:pt x="4819804" y="1805854"/>
                </a:moveTo>
                <a:lnTo>
                  <a:pt x="4483435" y="1805854"/>
                </a:lnTo>
                <a:lnTo>
                  <a:pt x="4483435" y="2156401"/>
                </a:lnTo>
                <a:lnTo>
                  <a:pt x="4819804" y="2156401"/>
                </a:lnTo>
                <a:close/>
                <a:moveTo>
                  <a:pt x="4819804" y="1440727"/>
                </a:moveTo>
                <a:lnTo>
                  <a:pt x="4483435" y="1440727"/>
                </a:lnTo>
                <a:lnTo>
                  <a:pt x="4483435" y="1791274"/>
                </a:lnTo>
                <a:lnTo>
                  <a:pt x="4819804" y="1791274"/>
                </a:lnTo>
                <a:close/>
                <a:moveTo>
                  <a:pt x="4819804" y="1075598"/>
                </a:moveTo>
                <a:lnTo>
                  <a:pt x="4483434" y="1075598"/>
                </a:lnTo>
                <a:lnTo>
                  <a:pt x="4483435" y="1426147"/>
                </a:lnTo>
                <a:lnTo>
                  <a:pt x="4819804" y="1426147"/>
                </a:lnTo>
                <a:close/>
                <a:moveTo>
                  <a:pt x="4819804" y="710474"/>
                </a:moveTo>
                <a:lnTo>
                  <a:pt x="4483434" y="710474"/>
                </a:lnTo>
                <a:lnTo>
                  <a:pt x="4483434" y="1061017"/>
                </a:lnTo>
                <a:lnTo>
                  <a:pt x="4819804" y="1061017"/>
                </a:lnTo>
                <a:close/>
                <a:moveTo>
                  <a:pt x="4819804" y="345347"/>
                </a:moveTo>
                <a:lnTo>
                  <a:pt x="4483434" y="345347"/>
                </a:lnTo>
                <a:lnTo>
                  <a:pt x="4483434" y="695893"/>
                </a:lnTo>
                <a:lnTo>
                  <a:pt x="4819804" y="695893"/>
                </a:lnTo>
                <a:close/>
                <a:moveTo>
                  <a:pt x="5171393" y="12004284"/>
                </a:moveTo>
                <a:lnTo>
                  <a:pt x="4835023" y="12004282"/>
                </a:lnTo>
                <a:lnTo>
                  <a:pt x="4835023" y="12354830"/>
                </a:lnTo>
                <a:lnTo>
                  <a:pt x="5171393" y="12354830"/>
                </a:lnTo>
                <a:close/>
                <a:moveTo>
                  <a:pt x="5171393" y="11639156"/>
                </a:moveTo>
                <a:lnTo>
                  <a:pt x="4835023" y="11639155"/>
                </a:lnTo>
                <a:lnTo>
                  <a:pt x="4835023" y="11989703"/>
                </a:lnTo>
                <a:lnTo>
                  <a:pt x="5171393" y="11989703"/>
                </a:lnTo>
                <a:close/>
                <a:moveTo>
                  <a:pt x="5171393" y="11274028"/>
                </a:moveTo>
                <a:lnTo>
                  <a:pt x="4835023" y="11274028"/>
                </a:lnTo>
                <a:lnTo>
                  <a:pt x="4835023" y="11624575"/>
                </a:lnTo>
                <a:lnTo>
                  <a:pt x="5171393" y="11624575"/>
                </a:lnTo>
                <a:close/>
                <a:moveTo>
                  <a:pt x="5171393" y="10908901"/>
                </a:moveTo>
                <a:lnTo>
                  <a:pt x="4835023" y="10908900"/>
                </a:lnTo>
                <a:lnTo>
                  <a:pt x="4835023" y="11259448"/>
                </a:lnTo>
                <a:lnTo>
                  <a:pt x="5171393" y="11259448"/>
                </a:lnTo>
                <a:close/>
                <a:moveTo>
                  <a:pt x="5171393" y="10543773"/>
                </a:moveTo>
                <a:lnTo>
                  <a:pt x="4835023" y="10543772"/>
                </a:lnTo>
                <a:lnTo>
                  <a:pt x="4835023" y="10894320"/>
                </a:lnTo>
                <a:lnTo>
                  <a:pt x="5171393" y="10894320"/>
                </a:lnTo>
                <a:close/>
                <a:moveTo>
                  <a:pt x="5171393" y="10178645"/>
                </a:moveTo>
                <a:lnTo>
                  <a:pt x="4835023" y="10178645"/>
                </a:lnTo>
                <a:lnTo>
                  <a:pt x="4835023" y="10529192"/>
                </a:lnTo>
                <a:lnTo>
                  <a:pt x="5171393" y="10529192"/>
                </a:lnTo>
                <a:close/>
                <a:moveTo>
                  <a:pt x="5171393" y="9813518"/>
                </a:moveTo>
                <a:lnTo>
                  <a:pt x="4835024" y="9813518"/>
                </a:lnTo>
                <a:lnTo>
                  <a:pt x="4835023" y="10164065"/>
                </a:lnTo>
                <a:lnTo>
                  <a:pt x="5171393" y="10164065"/>
                </a:lnTo>
                <a:close/>
                <a:moveTo>
                  <a:pt x="5171393" y="9448390"/>
                </a:moveTo>
                <a:lnTo>
                  <a:pt x="4835024" y="9448390"/>
                </a:lnTo>
                <a:lnTo>
                  <a:pt x="4835024" y="9798938"/>
                </a:lnTo>
                <a:lnTo>
                  <a:pt x="5171393" y="9798938"/>
                </a:lnTo>
                <a:close/>
                <a:moveTo>
                  <a:pt x="5171393" y="9083262"/>
                </a:moveTo>
                <a:lnTo>
                  <a:pt x="4835024" y="9083262"/>
                </a:lnTo>
                <a:lnTo>
                  <a:pt x="4835024" y="9433810"/>
                </a:lnTo>
                <a:lnTo>
                  <a:pt x="5171393" y="9433810"/>
                </a:lnTo>
                <a:close/>
                <a:moveTo>
                  <a:pt x="5171393" y="8718135"/>
                </a:moveTo>
                <a:lnTo>
                  <a:pt x="4835024" y="8718135"/>
                </a:lnTo>
                <a:lnTo>
                  <a:pt x="4835024" y="9068682"/>
                </a:lnTo>
                <a:lnTo>
                  <a:pt x="5171393" y="9068682"/>
                </a:lnTo>
                <a:close/>
                <a:moveTo>
                  <a:pt x="5171393" y="8353008"/>
                </a:moveTo>
                <a:lnTo>
                  <a:pt x="4835024" y="8353008"/>
                </a:lnTo>
                <a:lnTo>
                  <a:pt x="4835024" y="8703555"/>
                </a:lnTo>
                <a:lnTo>
                  <a:pt x="5171393" y="8703555"/>
                </a:lnTo>
                <a:close/>
                <a:moveTo>
                  <a:pt x="5171393" y="7987881"/>
                </a:moveTo>
                <a:lnTo>
                  <a:pt x="4835024" y="7987881"/>
                </a:lnTo>
                <a:lnTo>
                  <a:pt x="4835024" y="8338428"/>
                </a:lnTo>
                <a:lnTo>
                  <a:pt x="5171393" y="8338428"/>
                </a:lnTo>
                <a:close/>
                <a:moveTo>
                  <a:pt x="5171393" y="7622754"/>
                </a:moveTo>
                <a:lnTo>
                  <a:pt x="4835024" y="7622754"/>
                </a:lnTo>
                <a:lnTo>
                  <a:pt x="4835024" y="7973301"/>
                </a:lnTo>
                <a:lnTo>
                  <a:pt x="5171393" y="7973301"/>
                </a:lnTo>
                <a:close/>
                <a:moveTo>
                  <a:pt x="5171393" y="7257625"/>
                </a:moveTo>
                <a:lnTo>
                  <a:pt x="4835024" y="7257625"/>
                </a:lnTo>
                <a:lnTo>
                  <a:pt x="4835024" y="7608174"/>
                </a:lnTo>
                <a:lnTo>
                  <a:pt x="5171393" y="7608174"/>
                </a:lnTo>
                <a:close/>
                <a:moveTo>
                  <a:pt x="5171393" y="6892501"/>
                </a:moveTo>
                <a:lnTo>
                  <a:pt x="4835023" y="6892501"/>
                </a:lnTo>
                <a:lnTo>
                  <a:pt x="4835024" y="7243044"/>
                </a:lnTo>
                <a:lnTo>
                  <a:pt x="5171393" y="7243044"/>
                </a:lnTo>
                <a:close/>
                <a:moveTo>
                  <a:pt x="5171393" y="6527374"/>
                </a:moveTo>
                <a:lnTo>
                  <a:pt x="4835023" y="6527374"/>
                </a:lnTo>
                <a:lnTo>
                  <a:pt x="4835023" y="6877920"/>
                </a:lnTo>
                <a:lnTo>
                  <a:pt x="5171393" y="6877920"/>
                </a:lnTo>
                <a:close/>
                <a:moveTo>
                  <a:pt x="5171393" y="6187385"/>
                </a:moveTo>
                <a:lnTo>
                  <a:pt x="4835024" y="6187383"/>
                </a:lnTo>
                <a:lnTo>
                  <a:pt x="4835024" y="6357302"/>
                </a:lnTo>
                <a:lnTo>
                  <a:pt x="4835023" y="6357302"/>
                </a:lnTo>
                <a:lnTo>
                  <a:pt x="4835023" y="6512794"/>
                </a:lnTo>
                <a:lnTo>
                  <a:pt x="5171393" y="6512794"/>
                </a:lnTo>
                <a:close/>
                <a:moveTo>
                  <a:pt x="5171394" y="5822257"/>
                </a:moveTo>
                <a:lnTo>
                  <a:pt x="4835024" y="5822255"/>
                </a:lnTo>
                <a:lnTo>
                  <a:pt x="4835024" y="6172803"/>
                </a:lnTo>
                <a:lnTo>
                  <a:pt x="5171394" y="6172803"/>
                </a:lnTo>
                <a:close/>
                <a:moveTo>
                  <a:pt x="5171394" y="5457129"/>
                </a:moveTo>
                <a:lnTo>
                  <a:pt x="4835024" y="5457129"/>
                </a:lnTo>
                <a:lnTo>
                  <a:pt x="4835024" y="5807676"/>
                </a:lnTo>
                <a:lnTo>
                  <a:pt x="5171394" y="5807676"/>
                </a:lnTo>
                <a:close/>
                <a:moveTo>
                  <a:pt x="5171394" y="5092001"/>
                </a:moveTo>
                <a:lnTo>
                  <a:pt x="4835024" y="5092001"/>
                </a:lnTo>
                <a:lnTo>
                  <a:pt x="4835024" y="5442548"/>
                </a:lnTo>
                <a:lnTo>
                  <a:pt x="5171394" y="5442548"/>
                </a:lnTo>
                <a:close/>
                <a:moveTo>
                  <a:pt x="5171394" y="4726874"/>
                </a:moveTo>
                <a:lnTo>
                  <a:pt x="4835024" y="4726873"/>
                </a:lnTo>
                <a:lnTo>
                  <a:pt x="4835024" y="5077421"/>
                </a:lnTo>
                <a:lnTo>
                  <a:pt x="5171394" y="5077421"/>
                </a:lnTo>
                <a:close/>
                <a:moveTo>
                  <a:pt x="5171394" y="4361746"/>
                </a:moveTo>
                <a:lnTo>
                  <a:pt x="4835024" y="4361745"/>
                </a:lnTo>
                <a:lnTo>
                  <a:pt x="4835024" y="4712293"/>
                </a:lnTo>
                <a:lnTo>
                  <a:pt x="5171394" y="4712293"/>
                </a:lnTo>
                <a:close/>
                <a:moveTo>
                  <a:pt x="5171394" y="3996618"/>
                </a:moveTo>
                <a:lnTo>
                  <a:pt x="4835024" y="3996618"/>
                </a:lnTo>
                <a:lnTo>
                  <a:pt x="4835024" y="4347165"/>
                </a:lnTo>
                <a:lnTo>
                  <a:pt x="5171394" y="4347165"/>
                </a:lnTo>
                <a:close/>
                <a:moveTo>
                  <a:pt x="5171394" y="3631491"/>
                </a:moveTo>
                <a:lnTo>
                  <a:pt x="4835025" y="3631491"/>
                </a:lnTo>
                <a:lnTo>
                  <a:pt x="4835024" y="3982038"/>
                </a:lnTo>
                <a:lnTo>
                  <a:pt x="5171394" y="3982038"/>
                </a:lnTo>
                <a:close/>
                <a:moveTo>
                  <a:pt x="5171394" y="3266363"/>
                </a:moveTo>
                <a:lnTo>
                  <a:pt x="4835025" y="3266363"/>
                </a:lnTo>
                <a:lnTo>
                  <a:pt x="4835025" y="3616911"/>
                </a:lnTo>
                <a:lnTo>
                  <a:pt x="5171394" y="3616911"/>
                </a:lnTo>
                <a:close/>
                <a:moveTo>
                  <a:pt x="5171394" y="2901235"/>
                </a:moveTo>
                <a:lnTo>
                  <a:pt x="4835025" y="2901235"/>
                </a:lnTo>
                <a:lnTo>
                  <a:pt x="4835025" y="3251783"/>
                </a:lnTo>
                <a:lnTo>
                  <a:pt x="5171394" y="3251783"/>
                </a:lnTo>
                <a:close/>
                <a:moveTo>
                  <a:pt x="5171394" y="2536108"/>
                </a:moveTo>
                <a:lnTo>
                  <a:pt x="4835025" y="2536108"/>
                </a:lnTo>
                <a:lnTo>
                  <a:pt x="4835025" y="2886655"/>
                </a:lnTo>
                <a:lnTo>
                  <a:pt x="5171394" y="2886655"/>
                </a:lnTo>
                <a:close/>
                <a:moveTo>
                  <a:pt x="5171394" y="2170981"/>
                </a:moveTo>
                <a:lnTo>
                  <a:pt x="4835025" y="2170981"/>
                </a:lnTo>
                <a:lnTo>
                  <a:pt x="4835025" y="2521528"/>
                </a:lnTo>
                <a:lnTo>
                  <a:pt x="5171394" y="2521528"/>
                </a:lnTo>
                <a:close/>
                <a:moveTo>
                  <a:pt x="5171394" y="1805854"/>
                </a:moveTo>
                <a:lnTo>
                  <a:pt x="4835025" y="1805854"/>
                </a:lnTo>
                <a:lnTo>
                  <a:pt x="4835025" y="2156401"/>
                </a:lnTo>
                <a:lnTo>
                  <a:pt x="5171394" y="2156401"/>
                </a:lnTo>
                <a:close/>
                <a:moveTo>
                  <a:pt x="5171394" y="1440727"/>
                </a:moveTo>
                <a:lnTo>
                  <a:pt x="4835025" y="1440727"/>
                </a:lnTo>
                <a:lnTo>
                  <a:pt x="4835025" y="1791274"/>
                </a:lnTo>
                <a:lnTo>
                  <a:pt x="5171394" y="1791274"/>
                </a:lnTo>
                <a:close/>
                <a:moveTo>
                  <a:pt x="5171394" y="1075598"/>
                </a:moveTo>
                <a:lnTo>
                  <a:pt x="4835025" y="1075598"/>
                </a:lnTo>
                <a:lnTo>
                  <a:pt x="4835025" y="1426147"/>
                </a:lnTo>
                <a:lnTo>
                  <a:pt x="5171394" y="1426147"/>
                </a:lnTo>
                <a:close/>
                <a:moveTo>
                  <a:pt x="5171394" y="710474"/>
                </a:moveTo>
                <a:lnTo>
                  <a:pt x="4835024" y="710474"/>
                </a:lnTo>
                <a:lnTo>
                  <a:pt x="4835025" y="1061017"/>
                </a:lnTo>
                <a:lnTo>
                  <a:pt x="5171394" y="1061017"/>
                </a:lnTo>
                <a:close/>
                <a:moveTo>
                  <a:pt x="5171394" y="345347"/>
                </a:moveTo>
                <a:lnTo>
                  <a:pt x="4835024" y="345347"/>
                </a:lnTo>
                <a:lnTo>
                  <a:pt x="4835024" y="695893"/>
                </a:lnTo>
                <a:lnTo>
                  <a:pt x="5171394" y="695893"/>
                </a:lnTo>
                <a:close/>
                <a:moveTo>
                  <a:pt x="5522983" y="12004284"/>
                </a:moveTo>
                <a:lnTo>
                  <a:pt x="5186613" y="12004284"/>
                </a:lnTo>
                <a:lnTo>
                  <a:pt x="5186613" y="12354830"/>
                </a:lnTo>
                <a:lnTo>
                  <a:pt x="5522983" y="12354830"/>
                </a:lnTo>
                <a:close/>
                <a:moveTo>
                  <a:pt x="5522983" y="11639156"/>
                </a:moveTo>
                <a:lnTo>
                  <a:pt x="5186613" y="11639156"/>
                </a:lnTo>
                <a:lnTo>
                  <a:pt x="5186613" y="11989703"/>
                </a:lnTo>
                <a:lnTo>
                  <a:pt x="5522983" y="11989703"/>
                </a:lnTo>
                <a:close/>
                <a:moveTo>
                  <a:pt x="5522983" y="11274028"/>
                </a:moveTo>
                <a:lnTo>
                  <a:pt x="5186613" y="11274028"/>
                </a:lnTo>
                <a:lnTo>
                  <a:pt x="5186613" y="11624575"/>
                </a:lnTo>
                <a:lnTo>
                  <a:pt x="5522983" y="11624575"/>
                </a:lnTo>
                <a:close/>
                <a:moveTo>
                  <a:pt x="5522983" y="10908901"/>
                </a:moveTo>
                <a:lnTo>
                  <a:pt x="5186613" y="10908901"/>
                </a:lnTo>
                <a:lnTo>
                  <a:pt x="5186613" y="11259448"/>
                </a:lnTo>
                <a:lnTo>
                  <a:pt x="5522983" y="11259448"/>
                </a:lnTo>
                <a:close/>
                <a:moveTo>
                  <a:pt x="5522983" y="10543773"/>
                </a:moveTo>
                <a:lnTo>
                  <a:pt x="5186613" y="10543773"/>
                </a:lnTo>
                <a:lnTo>
                  <a:pt x="5186613" y="10894320"/>
                </a:lnTo>
                <a:lnTo>
                  <a:pt x="5522983" y="10894320"/>
                </a:lnTo>
                <a:close/>
                <a:moveTo>
                  <a:pt x="5522983" y="10178645"/>
                </a:moveTo>
                <a:lnTo>
                  <a:pt x="5186613" y="10178645"/>
                </a:lnTo>
                <a:lnTo>
                  <a:pt x="5186613" y="10529192"/>
                </a:lnTo>
                <a:lnTo>
                  <a:pt x="5522983" y="10529192"/>
                </a:lnTo>
                <a:close/>
                <a:moveTo>
                  <a:pt x="5522983" y="9813518"/>
                </a:moveTo>
                <a:lnTo>
                  <a:pt x="5186613" y="9813518"/>
                </a:lnTo>
                <a:lnTo>
                  <a:pt x="5186613" y="10164065"/>
                </a:lnTo>
                <a:lnTo>
                  <a:pt x="5522983" y="10164065"/>
                </a:lnTo>
                <a:close/>
                <a:moveTo>
                  <a:pt x="5522983" y="9448390"/>
                </a:moveTo>
                <a:lnTo>
                  <a:pt x="5186613" y="9448390"/>
                </a:lnTo>
                <a:lnTo>
                  <a:pt x="5186613" y="9798938"/>
                </a:lnTo>
                <a:lnTo>
                  <a:pt x="5522983" y="9798938"/>
                </a:lnTo>
                <a:close/>
                <a:moveTo>
                  <a:pt x="5522983" y="9083262"/>
                </a:moveTo>
                <a:lnTo>
                  <a:pt x="5186613" y="9083262"/>
                </a:lnTo>
                <a:lnTo>
                  <a:pt x="5186613" y="9433810"/>
                </a:lnTo>
                <a:lnTo>
                  <a:pt x="5522983" y="9433810"/>
                </a:lnTo>
                <a:close/>
                <a:moveTo>
                  <a:pt x="5522983" y="8718135"/>
                </a:moveTo>
                <a:lnTo>
                  <a:pt x="5186613" y="8718135"/>
                </a:lnTo>
                <a:lnTo>
                  <a:pt x="5186613" y="9068682"/>
                </a:lnTo>
                <a:lnTo>
                  <a:pt x="5522983" y="9068682"/>
                </a:lnTo>
                <a:close/>
                <a:moveTo>
                  <a:pt x="5522983" y="8353008"/>
                </a:moveTo>
                <a:lnTo>
                  <a:pt x="5186613" y="8353008"/>
                </a:lnTo>
                <a:lnTo>
                  <a:pt x="5186613" y="8703555"/>
                </a:lnTo>
                <a:lnTo>
                  <a:pt x="5522983" y="8703555"/>
                </a:lnTo>
                <a:close/>
                <a:moveTo>
                  <a:pt x="5522983" y="7987881"/>
                </a:moveTo>
                <a:lnTo>
                  <a:pt x="5186613" y="7987881"/>
                </a:lnTo>
                <a:lnTo>
                  <a:pt x="5186613" y="8338428"/>
                </a:lnTo>
                <a:lnTo>
                  <a:pt x="5522983" y="8338428"/>
                </a:lnTo>
                <a:close/>
                <a:moveTo>
                  <a:pt x="5522983" y="7622754"/>
                </a:moveTo>
                <a:lnTo>
                  <a:pt x="5186613" y="7622754"/>
                </a:lnTo>
                <a:lnTo>
                  <a:pt x="5186613" y="7973301"/>
                </a:lnTo>
                <a:lnTo>
                  <a:pt x="5522983" y="7973301"/>
                </a:lnTo>
                <a:close/>
                <a:moveTo>
                  <a:pt x="5522983" y="7257625"/>
                </a:moveTo>
                <a:lnTo>
                  <a:pt x="5186613" y="7257625"/>
                </a:lnTo>
                <a:lnTo>
                  <a:pt x="5186613" y="7608174"/>
                </a:lnTo>
                <a:lnTo>
                  <a:pt x="5522983" y="7608174"/>
                </a:lnTo>
                <a:close/>
                <a:moveTo>
                  <a:pt x="5522983" y="6892501"/>
                </a:moveTo>
                <a:lnTo>
                  <a:pt x="5186613" y="6892501"/>
                </a:lnTo>
                <a:lnTo>
                  <a:pt x="5186613" y="7243044"/>
                </a:lnTo>
                <a:lnTo>
                  <a:pt x="5522983" y="7243044"/>
                </a:lnTo>
                <a:close/>
                <a:moveTo>
                  <a:pt x="5522983" y="6527374"/>
                </a:moveTo>
                <a:lnTo>
                  <a:pt x="5186613" y="6527374"/>
                </a:lnTo>
                <a:lnTo>
                  <a:pt x="5186613" y="6877920"/>
                </a:lnTo>
                <a:lnTo>
                  <a:pt x="5522983" y="6877920"/>
                </a:lnTo>
                <a:close/>
                <a:moveTo>
                  <a:pt x="5522983" y="6187385"/>
                </a:moveTo>
                <a:lnTo>
                  <a:pt x="5186614" y="6187385"/>
                </a:lnTo>
                <a:lnTo>
                  <a:pt x="5186614" y="6357302"/>
                </a:lnTo>
                <a:lnTo>
                  <a:pt x="5186613" y="6357302"/>
                </a:lnTo>
                <a:lnTo>
                  <a:pt x="5186613" y="6512794"/>
                </a:lnTo>
                <a:lnTo>
                  <a:pt x="5522983" y="6512794"/>
                </a:lnTo>
                <a:close/>
                <a:moveTo>
                  <a:pt x="5522984" y="5822257"/>
                </a:moveTo>
                <a:lnTo>
                  <a:pt x="5186614" y="5822257"/>
                </a:lnTo>
                <a:lnTo>
                  <a:pt x="5186614" y="6172803"/>
                </a:lnTo>
                <a:lnTo>
                  <a:pt x="5522984" y="6172803"/>
                </a:lnTo>
                <a:close/>
                <a:moveTo>
                  <a:pt x="5522984" y="5457129"/>
                </a:moveTo>
                <a:lnTo>
                  <a:pt x="5186614" y="5457129"/>
                </a:lnTo>
                <a:lnTo>
                  <a:pt x="5186614" y="5807676"/>
                </a:lnTo>
                <a:lnTo>
                  <a:pt x="5522984" y="5807676"/>
                </a:lnTo>
                <a:close/>
                <a:moveTo>
                  <a:pt x="5522984" y="5092001"/>
                </a:moveTo>
                <a:lnTo>
                  <a:pt x="5186614" y="5092001"/>
                </a:lnTo>
                <a:lnTo>
                  <a:pt x="5186614" y="5442548"/>
                </a:lnTo>
                <a:lnTo>
                  <a:pt x="5522984" y="5442548"/>
                </a:lnTo>
                <a:close/>
                <a:moveTo>
                  <a:pt x="5522984" y="4726874"/>
                </a:moveTo>
                <a:lnTo>
                  <a:pt x="5186614" y="4726874"/>
                </a:lnTo>
                <a:lnTo>
                  <a:pt x="5186614" y="5077421"/>
                </a:lnTo>
                <a:lnTo>
                  <a:pt x="5522984" y="5077421"/>
                </a:lnTo>
                <a:close/>
                <a:moveTo>
                  <a:pt x="5522984" y="4361746"/>
                </a:moveTo>
                <a:lnTo>
                  <a:pt x="5186614" y="4361746"/>
                </a:lnTo>
                <a:lnTo>
                  <a:pt x="5186614" y="4712293"/>
                </a:lnTo>
                <a:lnTo>
                  <a:pt x="5522984" y="4712293"/>
                </a:lnTo>
                <a:close/>
                <a:moveTo>
                  <a:pt x="5522984" y="3996618"/>
                </a:moveTo>
                <a:lnTo>
                  <a:pt x="5186614" y="3996618"/>
                </a:lnTo>
                <a:lnTo>
                  <a:pt x="5186614" y="4347165"/>
                </a:lnTo>
                <a:lnTo>
                  <a:pt x="5522984" y="4347165"/>
                </a:lnTo>
                <a:close/>
                <a:moveTo>
                  <a:pt x="5522984" y="3631491"/>
                </a:moveTo>
                <a:lnTo>
                  <a:pt x="5186614" y="3631491"/>
                </a:lnTo>
                <a:lnTo>
                  <a:pt x="5186614" y="3982038"/>
                </a:lnTo>
                <a:lnTo>
                  <a:pt x="5522984" y="3982038"/>
                </a:lnTo>
                <a:close/>
                <a:moveTo>
                  <a:pt x="5522984" y="3266363"/>
                </a:moveTo>
                <a:lnTo>
                  <a:pt x="5186614" y="3266363"/>
                </a:lnTo>
                <a:lnTo>
                  <a:pt x="5186614" y="3616911"/>
                </a:lnTo>
                <a:lnTo>
                  <a:pt x="5522984" y="3616911"/>
                </a:lnTo>
                <a:close/>
                <a:moveTo>
                  <a:pt x="5522984" y="2901235"/>
                </a:moveTo>
                <a:lnTo>
                  <a:pt x="5186614" y="2901235"/>
                </a:lnTo>
                <a:lnTo>
                  <a:pt x="5186614" y="3251783"/>
                </a:lnTo>
                <a:lnTo>
                  <a:pt x="5522984" y="3251783"/>
                </a:lnTo>
                <a:close/>
                <a:moveTo>
                  <a:pt x="5522984" y="2536108"/>
                </a:moveTo>
                <a:lnTo>
                  <a:pt x="5186614" y="2536108"/>
                </a:lnTo>
                <a:lnTo>
                  <a:pt x="5186614" y="2886655"/>
                </a:lnTo>
                <a:lnTo>
                  <a:pt x="5522984" y="2886655"/>
                </a:lnTo>
                <a:close/>
                <a:moveTo>
                  <a:pt x="5522984" y="2170981"/>
                </a:moveTo>
                <a:lnTo>
                  <a:pt x="5186614" y="2170981"/>
                </a:lnTo>
                <a:lnTo>
                  <a:pt x="5186614" y="2521528"/>
                </a:lnTo>
                <a:lnTo>
                  <a:pt x="5522984" y="2521528"/>
                </a:lnTo>
                <a:close/>
                <a:moveTo>
                  <a:pt x="5522984" y="1805854"/>
                </a:moveTo>
                <a:lnTo>
                  <a:pt x="5186614" y="1805854"/>
                </a:lnTo>
                <a:lnTo>
                  <a:pt x="5186614" y="2156401"/>
                </a:lnTo>
                <a:lnTo>
                  <a:pt x="5522984" y="2156401"/>
                </a:lnTo>
                <a:close/>
                <a:moveTo>
                  <a:pt x="5522984" y="1440727"/>
                </a:moveTo>
                <a:lnTo>
                  <a:pt x="5186614" y="1440727"/>
                </a:lnTo>
                <a:lnTo>
                  <a:pt x="5186614" y="1791274"/>
                </a:lnTo>
                <a:lnTo>
                  <a:pt x="5522984" y="1791274"/>
                </a:lnTo>
                <a:close/>
                <a:moveTo>
                  <a:pt x="5522984" y="1075598"/>
                </a:moveTo>
                <a:lnTo>
                  <a:pt x="5186614" y="1075598"/>
                </a:lnTo>
                <a:lnTo>
                  <a:pt x="5186614" y="1426147"/>
                </a:lnTo>
                <a:lnTo>
                  <a:pt x="5522984" y="1426147"/>
                </a:lnTo>
                <a:close/>
                <a:moveTo>
                  <a:pt x="5522984" y="710474"/>
                </a:moveTo>
                <a:lnTo>
                  <a:pt x="5186614" y="710474"/>
                </a:lnTo>
                <a:lnTo>
                  <a:pt x="5186614" y="1061017"/>
                </a:lnTo>
                <a:lnTo>
                  <a:pt x="5522984" y="1061017"/>
                </a:lnTo>
                <a:close/>
                <a:moveTo>
                  <a:pt x="5522984" y="345347"/>
                </a:moveTo>
                <a:lnTo>
                  <a:pt x="5186614" y="345347"/>
                </a:lnTo>
                <a:lnTo>
                  <a:pt x="5186614" y="695893"/>
                </a:lnTo>
                <a:lnTo>
                  <a:pt x="5522984" y="695893"/>
                </a:lnTo>
                <a:close/>
                <a:moveTo>
                  <a:pt x="5874573" y="12004284"/>
                </a:moveTo>
                <a:lnTo>
                  <a:pt x="5538203" y="12004284"/>
                </a:lnTo>
                <a:lnTo>
                  <a:pt x="5538203" y="12354830"/>
                </a:lnTo>
                <a:lnTo>
                  <a:pt x="5874573" y="12354830"/>
                </a:lnTo>
                <a:close/>
                <a:moveTo>
                  <a:pt x="5874573" y="11639156"/>
                </a:moveTo>
                <a:lnTo>
                  <a:pt x="5538203" y="11639156"/>
                </a:lnTo>
                <a:lnTo>
                  <a:pt x="5538203" y="11989703"/>
                </a:lnTo>
                <a:lnTo>
                  <a:pt x="5874573" y="11989703"/>
                </a:lnTo>
                <a:close/>
                <a:moveTo>
                  <a:pt x="5874573" y="11274028"/>
                </a:moveTo>
                <a:lnTo>
                  <a:pt x="5538203" y="11274028"/>
                </a:lnTo>
                <a:lnTo>
                  <a:pt x="5538203" y="11624575"/>
                </a:lnTo>
                <a:lnTo>
                  <a:pt x="5874573" y="11624575"/>
                </a:lnTo>
                <a:close/>
                <a:moveTo>
                  <a:pt x="5874573" y="10908901"/>
                </a:moveTo>
                <a:lnTo>
                  <a:pt x="5538203" y="10908901"/>
                </a:lnTo>
                <a:lnTo>
                  <a:pt x="5538203" y="11259448"/>
                </a:lnTo>
                <a:lnTo>
                  <a:pt x="5874573" y="11259448"/>
                </a:lnTo>
                <a:close/>
                <a:moveTo>
                  <a:pt x="5874573" y="10543773"/>
                </a:moveTo>
                <a:lnTo>
                  <a:pt x="5538203" y="10543773"/>
                </a:lnTo>
                <a:lnTo>
                  <a:pt x="5538203" y="10894320"/>
                </a:lnTo>
                <a:lnTo>
                  <a:pt x="5874573" y="10894320"/>
                </a:lnTo>
                <a:close/>
                <a:moveTo>
                  <a:pt x="5874573" y="10178645"/>
                </a:moveTo>
                <a:lnTo>
                  <a:pt x="5538203" y="10178645"/>
                </a:lnTo>
                <a:lnTo>
                  <a:pt x="5538203" y="10529192"/>
                </a:lnTo>
                <a:lnTo>
                  <a:pt x="5874573" y="10529192"/>
                </a:lnTo>
                <a:close/>
                <a:moveTo>
                  <a:pt x="5874573" y="9813518"/>
                </a:moveTo>
                <a:lnTo>
                  <a:pt x="5538203" y="9813518"/>
                </a:lnTo>
                <a:lnTo>
                  <a:pt x="5538203" y="10164065"/>
                </a:lnTo>
                <a:lnTo>
                  <a:pt x="5874573" y="10164065"/>
                </a:lnTo>
                <a:close/>
                <a:moveTo>
                  <a:pt x="5874573" y="9448390"/>
                </a:moveTo>
                <a:lnTo>
                  <a:pt x="5538203" y="9448390"/>
                </a:lnTo>
                <a:lnTo>
                  <a:pt x="5538203" y="9798938"/>
                </a:lnTo>
                <a:lnTo>
                  <a:pt x="5874573" y="9798938"/>
                </a:lnTo>
                <a:close/>
                <a:moveTo>
                  <a:pt x="5874573" y="9083262"/>
                </a:moveTo>
                <a:lnTo>
                  <a:pt x="5538203" y="9083262"/>
                </a:lnTo>
                <a:lnTo>
                  <a:pt x="5538203" y="9433810"/>
                </a:lnTo>
                <a:lnTo>
                  <a:pt x="5874573" y="9433810"/>
                </a:lnTo>
                <a:close/>
                <a:moveTo>
                  <a:pt x="5874573" y="8718135"/>
                </a:moveTo>
                <a:lnTo>
                  <a:pt x="5538203" y="8718135"/>
                </a:lnTo>
                <a:lnTo>
                  <a:pt x="5538203" y="9068682"/>
                </a:lnTo>
                <a:lnTo>
                  <a:pt x="5874573" y="9068682"/>
                </a:lnTo>
                <a:close/>
                <a:moveTo>
                  <a:pt x="5874573" y="8353008"/>
                </a:moveTo>
                <a:lnTo>
                  <a:pt x="5538203" y="8353008"/>
                </a:lnTo>
                <a:lnTo>
                  <a:pt x="5538203" y="8703555"/>
                </a:lnTo>
                <a:lnTo>
                  <a:pt x="5874573" y="8703555"/>
                </a:lnTo>
                <a:close/>
                <a:moveTo>
                  <a:pt x="5874573" y="7987881"/>
                </a:moveTo>
                <a:lnTo>
                  <a:pt x="5538203" y="7987881"/>
                </a:lnTo>
                <a:lnTo>
                  <a:pt x="5538203" y="8338428"/>
                </a:lnTo>
                <a:lnTo>
                  <a:pt x="5874573" y="8338428"/>
                </a:lnTo>
                <a:close/>
                <a:moveTo>
                  <a:pt x="5874573" y="7622754"/>
                </a:moveTo>
                <a:lnTo>
                  <a:pt x="5538203" y="7622754"/>
                </a:lnTo>
                <a:lnTo>
                  <a:pt x="5538203" y="7973301"/>
                </a:lnTo>
                <a:lnTo>
                  <a:pt x="5874573" y="7973301"/>
                </a:lnTo>
                <a:close/>
                <a:moveTo>
                  <a:pt x="5874573" y="7257625"/>
                </a:moveTo>
                <a:lnTo>
                  <a:pt x="5538203" y="7257625"/>
                </a:lnTo>
                <a:lnTo>
                  <a:pt x="5538203" y="7608174"/>
                </a:lnTo>
                <a:lnTo>
                  <a:pt x="5874573" y="7608174"/>
                </a:lnTo>
                <a:close/>
                <a:moveTo>
                  <a:pt x="5874573" y="6892501"/>
                </a:moveTo>
                <a:lnTo>
                  <a:pt x="5538203" y="6892501"/>
                </a:lnTo>
                <a:lnTo>
                  <a:pt x="5538203" y="7243044"/>
                </a:lnTo>
                <a:lnTo>
                  <a:pt x="5874573" y="7243044"/>
                </a:lnTo>
                <a:close/>
                <a:moveTo>
                  <a:pt x="5874573" y="6527374"/>
                </a:moveTo>
                <a:lnTo>
                  <a:pt x="5538203" y="6527374"/>
                </a:lnTo>
                <a:lnTo>
                  <a:pt x="5538203" y="6877920"/>
                </a:lnTo>
                <a:lnTo>
                  <a:pt x="5874573" y="6877920"/>
                </a:lnTo>
                <a:close/>
                <a:moveTo>
                  <a:pt x="5874573" y="6187385"/>
                </a:moveTo>
                <a:lnTo>
                  <a:pt x="5538204" y="6187385"/>
                </a:lnTo>
                <a:lnTo>
                  <a:pt x="5538204" y="6357302"/>
                </a:lnTo>
                <a:lnTo>
                  <a:pt x="5538203" y="6357302"/>
                </a:lnTo>
                <a:lnTo>
                  <a:pt x="5538203" y="6512794"/>
                </a:lnTo>
                <a:lnTo>
                  <a:pt x="5874573" y="6512794"/>
                </a:lnTo>
                <a:close/>
                <a:moveTo>
                  <a:pt x="5874574" y="5822257"/>
                </a:moveTo>
                <a:lnTo>
                  <a:pt x="5538204" y="5822257"/>
                </a:lnTo>
                <a:lnTo>
                  <a:pt x="5538204" y="6172803"/>
                </a:lnTo>
                <a:lnTo>
                  <a:pt x="5874574" y="6172803"/>
                </a:lnTo>
                <a:close/>
                <a:moveTo>
                  <a:pt x="5874574" y="5457129"/>
                </a:moveTo>
                <a:lnTo>
                  <a:pt x="5538204" y="5457129"/>
                </a:lnTo>
                <a:lnTo>
                  <a:pt x="5538204" y="5807676"/>
                </a:lnTo>
                <a:lnTo>
                  <a:pt x="5874574" y="5807676"/>
                </a:lnTo>
                <a:close/>
                <a:moveTo>
                  <a:pt x="5874574" y="5092001"/>
                </a:moveTo>
                <a:lnTo>
                  <a:pt x="5538204" y="5092001"/>
                </a:lnTo>
                <a:lnTo>
                  <a:pt x="5538204" y="5442548"/>
                </a:lnTo>
                <a:lnTo>
                  <a:pt x="5874574" y="5442548"/>
                </a:lnTo>
                <a:close/>
                <a:moveTo>
                  <a:pt x="5874574" y="4726874"/>
                </a:moveTo>
                <a:lnTo>
                  <a:pt x="5538204" y="4726874"/>
                </a:lnTo>
                <a:lnTo>
                  <a:pt x="5538204" y="5077421"/>
                </a:lnTo>
                <a:lnTo>
                  <a:pt x="5874574" y="5077421"/>
                </a:lnTo>
                <a:close/>
                <a:moveTo>
                  <a:pt x="5874574" y="4361746"/>
                </a:moveTo>
                <a:lnTo>
                  <a:pt x="5538204" y="4361746"/>
                </a:lnTo>
                <a:lnTo>
                  <a:pt x="5538204" y="4712293"/>
                </a:lnTo>
                <a:lnTo>
                  <a:pt x="5874574" y="4712293"/>
                </a:lnTo>
                <a:close/>
                <a:moveTo>
                  <a:pt x="5874574" y="3996618"/>
                </a:moveTo>
                <a:lnTo>
                  <a:pt x="5538204" y="3996618"/>
                </a:lnTo>
                <a:lnTo>
                  <a:pt x="5538204" y="4347165"/>
                </a:lnTo>
                <a:lnTo>
                  <a:pt x="5874574" y="4347165"/>
                </a:lnTo>
                <a:close/>
                <a:moveTo>
                  <a:pt x="5874574" y="3631491"/>
                </a:moveTo>
                <a:lnTo>
                  <a:pt x="5538204" y="3631491"/>
                </a:lnTo>
                <a:lnTo>
                  <a:pt x="5538204" y="3982038"/>
                </a:lnTo>
                <a:lnTo>
                  <a:pt x="5874574" y="3982038"/>
                </a:lnTo>
                <a:close/>
                <a:moveTo>
                  <a:pt x="5874574" y="3266363"/>
                </a:moveTo>
                <a:lnTo>
                  <a:pt x="5538204" y="3266363"/>
                </a:lnTo>
                <a:lnTo>
                  <a:pt x="5538204" y="3616911"/>
                </a:lnTo>
                <a:lnTo>
                  <a:pt x="5874574" y="3616911"/>
                </a:lnTo>
                <a:close/>
                <a:moveTo>
                  <a:pt x="5874574" y="2901235"/>
                </a:moveTo>
                <a:lnTo>
                  <a:pt x="5538204" y="2901235"/>
                </a:lnTo>
                <a:lnTo>
                  <a:pt x="5538204" y="3251783"/>
                </a:lnTo>
                <a:lnTo>
                  <a:pt x="5874574" y="3251783"/>
                </a:lnTo>
                <a:close/>
                <a:moveTo>
                  <a:pt x="5874574" y="2536108"/>
                </a:moveTo>
                <a:lnTo>
                  <a:pt x="5538204" y="2536108"/>
                </a:lnTo>
                <a:lnTo>
                  <a:pt x="5538204" y="2886655"/>
                </a:lnTo>
                <a:lnTo>
                  <a:pt x="5874574" y="2886655"/>
                </a:lnTo>
                <a:close/>
                <a:moveTo>
                  <a:pt x="5874574" y="2170981"/>
                </a:moveTo>
                <a:lnTo>
                  <a:pt x="5538204" y="2170981"/>
                </a:lnTo>
                <a:lnTo>
                  <a:pt x="5538204" y="2521528"/>
                </a:lnTo>
                <a:lnTo>
                  <a:pt x="5874574" y="2521528"/>
                </a:lnTo>
                <a:close/>
                <a:moveTo>
                  <a:pt x="5874574" y="1805854"/>
                </a:moveTo>
                <a:lnTo>
                  <a:pt x="5538204" y="1805854"/>
                </a:lnTo>
                <a:lnTo>
                  <a:pt x="5538204" y="2156401"/>
                </a:lnTo>
                <a:lnTo>
                  <a:pt x="5874574" y="2156401"/>
                </a:lnTo>
                <a:close/>
                <a:moveTo>
                  <a:pt x="5874574" y="1440727"/>
                </a:moveTo>
                <a:lnTo>
                  <a:pt x="5538204" y="1440727"/>
                </a:lnTo>
                <a:lnTo>
                  <a:pt x="5538204" y="1791274"/>
                </a:lnTo>
                <a:lnTo>
                  <a:pt x="5874574" y="1791274"/>
                </a:lnTo>
                <a:close/>
                <a:moveTo>
                  <a:pt x="5874574" y="1075598"/>
                </a:moveTo>
                <a:lnTo>
                  <a:pt x="5538204" y="1075598"/>
                </a:lnTo>
                <a:lnTo>
                  <a:pt x="5538204" y="1426147"/>
                </a:lnTo>
                <a:lnTo>
                  <a:pt x="5874574" y="1426147"/>
                </a:lnTo>
                <a:close/>
                <a:moveTo>
                  <a:pt x="5874574" y="710474"/>
                </a:moveTo>
                <a:lnTo>
                  <a:pt x="5538204" y="710474"/>
                </a:lnTo>
                <a:lnTo>
                  <a:pt x="5538204" y="1061017"/>
                </a:lnTo>
                <a:lnTo>
                  <a:pt x="5874574" y="1061017"/>
                </a:lnTo>
                <a:close/>
                <a:moveTo>
                  <a:pt x="5874574" y="345347"/>
                </a:moveTo>
                <a:lnTo>
                  <a:pt x="5538204" y="345347"/>
                </a:lnTo>
                <a:lnTo>
                  <a:pt x="5538204" y="695893"/>
                </a:lnTo>
                <a:lnTo>
                  <a:pt x="5874574" y="695893"/>
                </a:lnTo>
                <a:close/>
                <a:moveTo>
                  <a:pt x="6226162" y="12004284"/>
                </a:moveTo>
                <a:lnTo>
                  <a:pt x="5889793" y="12004284"/>
                </a:lnTo>
                <a:lnTo>
                  <a:pt x="5889793" y="12354830"/>
                </a:lnTo>
                <a:lnTo>
                  <a:pt x="6226162" y="12354830"/>
                </a:lnTo>
                <a:close/>
                <a:moveTo>
                  <a:pt x="6226162" y="11639156"/>
                </a:moveTo>
                <a:lnTo>
                  <a:pt x="5889793" y="11639156"/>
                </a:lnTo>
                <a:lnTo>
                  <a:pt x="5889793" y="11989703"/>
                </a:lnTo>
                <a:lnTo>
                  <a:pt x="6226162" y="11989703"/>
                </a:lnTo>
                <a:close/>
                <a:moveTo>
                  <a:pt x="6226162" y="11274028"/>
                </a:moveTo>
                <a:lnTo>
                  <a:pt x="5889793" y="11274028"/>
                </a:lnTo>
                <a:lnTo>
                  <a:pt x="5889793" y="11624575"/>
                </a:lnTo>
                <a:lnTo>
                  <a:pt x="6226162" y="11624575"/>
                </a:lnTo>
                <a:close/>
                <a:moveTo>
                  <a:pt x="6226162" y="10908900"/>
                </a:moveTo>
                <a:lnTo>
                  <a:pt x="5889793" y="10908901"/>
                </a:lnTo>
                <a:lnTo>
                  <a:pt x="5889793" y="11259448"/>
                </a:lnTo>
                <a:lnTo>
                  <a:pt x="6226162" y="11259448"/>
                </a:lnTo>
                <a:close/>
                <a:moveTo>
                  <a:pt x="6226162" y="10543773"/>
                </a:moveTo>
                <a:lnTo>
                  <a:pt x="5889793" y="10543773"/>
                </a:lnTo>
                <a:lnTo>
                  <a:pt x="5889793" y="10894320"/>
                </a:lnTo>
                <a:lnTo>
                  <a:pt x="6226162" y="10894320"/>
                </a:lnTo>
                <a:close/>
                <a:moveTo>
                  <a:pt x="6226162" y="10178645"/>
                </a:moveTo>
                <a:lnTo>
                  <a:pt x="5889793" y="10178645"/>
                </a:lnTo>
                <a:lnTo>
                  <a:pt x="5889793" y="10529192"/>
                </a:lnTo>
                <a:lnTo>
                  <a:pt x="6226162" y="10529192"/>
                </a:lnTo>
                <a:close/>
                <a:moveTo>
                  <a:pt x="6226162" y="9813518"/>
                </a:moveTo>
                <a:lnTo>
                  <a:pt x="5889793" y="9813518"/>
                </a:lnTo>
                <a:lnTo>
                  <a:pt x="5889793" y="10164065"/>
                </a:lnTo>
                <a:lnTo>
                  <a:pt x="6226162" y="10164065"/>
                </a:lnTo>
                <a:close/>
                <a:moveTo>
                  <a:pt x="6226162" y="9448390"/>
                </a:moveTo>
                <a:lnTo>
                  <a:pt x="5889793" y="9448390"/>
                </a:lnTo>
                <a:lnTo>
                  <a:pt x="5889793" y="9798938"/>
                </a:lnTo>
                <a:lnTo>
                  <a:pt x="6226162" y="9798938"/>
                </a:lnTo>
                <a:close/>
                <a:moveTo>
                  <a:pt x="6226162" y="9083262"/>
                </a:moveTo>
                <a:lnTo>
                  <a:pt x="5889793" y="9083262"/>
                </a:lnTo>
                <a:lnTo>
                  <a:pt x="5889793" y="9433810"/>
                </a:lnTo>
                <a:lnTo>
                  <a:pt x="6226162" y="9433810"/>
                </a:lnTo>
                <a:close/>
                <a:moveTo>
                  <a:pt x="6226162" y="8718135"/>
                </a:moveTo>
                <a:lnTo>
                  <a:pt x="5889793" y="8718135"/>
                </a:lnTo>
                <a:lnTo>
                  <a:pt x="5889793" y="9068682"/>
                </a:lnTo>
                <a:lnTo>
                  <a:pt x="6226162" y="9068682"/>
                </a:lnTo>
                <a:close/>
                <a:moveTo>
                  <a:pt x="6226162" y="8353008"/>
                </a:moveTo>
                <a:lnTo>
                  <a:pt x="5889793" y="8353008"/>
                </a:lnTo>
                <a:lnTo>
                  <a:pt x="5889793" y="8703555"/>
                </a:lnTo>
                <a:lnTo>
                  <a:pt x="6226162" y="8703555"/>
                </a:lnTo>
                <a:close/>
                <a:moveTo>
                  <a:pt x="6226162" y="7987881"/>
                </a:moveTo>
                <a:lnTo>
                  <a:pt x="5889793" y="7987881"/>
                </a:lnTo>
                <a:lnTo>
                  <a:pt x="5889793" y="8338428"/>
                </a:lnTo>
                <a:lnTo>
                  <a:pt x="6226162" y="8338428"/>
                </a:lnTo>
                <a:close/>
                <a:moveTo>
                  <a:pt x="6226162" y="7622754"/>
                </a:moveTo>
                <a:lnTo>
                  <a:pt x="5889793" y="7622754"/>
                </a:lnTo>
                <a:lnTo>
                  <a:pt x="5889793" y="7973301"/>
                </a:lnTo>
                <a:lnTo>
                  <a:pt x="6226162" y="7973301"/>
                </a:lnTo>
                <a:close/>
                <a:moveTo>
                  <a:pt x="6226162" y="7257625"/>
                </a:moveTo>
                <a:lnTo>
                  <a:pt x="5889793" y="7257625"/>
                </a:lnTo>
                <a:lnTo>
                  <a:pt x="5889793" y="7608174"/>
                </a:lnTo>
                <a:lnTo>
                  <a:pt x="6226162" y="7608174"/>
                </a:lnTo>
                <a:close/>
                <a:moveTo>
                  <a:pt x="6226162" y="6892501"/>
                </a:moveTo>
                <a:lnTo>
                  <a:pt x="5889793" y="6892501"/>
                </a:lnTo>
                <a:lnTo>
                  <a:pt x="5889793" y="7243044"/>
                </a:lnTo>
                <a:lnTo>
                  <a:pt x="6226162" y="7243044"/>
                </a:lnTo>
                <a:close/>
                <a:moveTo>
                  <a:pt x="6226163" y="6527374"/>
                </a:moveTo>
                <a:lnTo>
                  <a:pt x="5889793" y="6527374"/>
                </a:lnTo>
                <a:lnTo>
                  <a:pt x="5889793" y="6877920"/>
                </a:lnTo>
                <a:lnTo>
                  <a:pt x="6226162" y="6877921"/>
                </a:lnTo>
                <a:close/>
                <a:moveTo>
                  <a:pt x="6226163" y="6187384"/>
                </a:moveTo>
                <a:lnTo>
                  <a:pt x="5889794" y="6187385"/>
                </a:lnTo>
                <a:lnTo>
                  <a:pt x="5889794" y="6357302"/>
                </a:lnTo>
                <a:lnTo>
                  <a:pt x="5889793" y="6357302"/>
                </a:lnTo>
                <a:lnTo>
                  <a:pt x="5889793" y="6512794"/>
                </a:lnTo>
                <a:lnTo>
                  <a:pt x="6226163" y="6512794"/>
                </a:lnTo>
                <a:lnTo>
                  <a:pt x="6226163" y="6357302"/>
                </a:lnTo>
                <a:close/>
                <a:moveTo>
                  <a:pt x="6226163" y="5822257"/>
                </a:moveTo>
                <a:lnTo>
                  <a:pt x="5889794" y="5822257"/>
                </a:lnTo>
                <a:lnTo>
                  <a:pt x="5889794" y="6172803"/>
                </a:lnTo>
                <a:lnTo>
                  <a:pt x="6226163" y="6172803"/>
                </a:lnTo>
                <a:close/>
                <a:moveTo>
                  <a:pt x="6226163" y="5457129"/>
                </a:moveTo>
                <a:lnTo>
                  <a:pt x="5889794" y="5457129"/>
                </a:lnTo>
                <a:lnTo>
                  <a:pt x="5889794" y="5807676"/>
                </a:lnTo>
                <a:lnTo>
                  <a:pt x="6226163" y="5807676"/>
                </a:lnTo>
                <a:close/>
                <a:moveTo>
                  <a:pt x="6226163" y="5092001"/>
                </a:moveTo>
                <a:lnTo>
                  <a:pt x="5889794" y="5092001"/>
                </a:lnTo>
                <a:lnTo>
                  <a:pt x="5889794" y="5442548"/>
                </a:lnTo>
                <a:lnTo>
                  <a:pt x="6226163" y="5442548"/>
                </a:lnTo>
                <a:close/>
                <a:moveTo>
                  <a:pt x="6226163" y="4726873"/>
                </a:moveTo>
                <a:lnTo>
                  <a:pt x="5889794" y="4726874"/>
                </a:lnTo>
                <a:lnTo>
                  <a:pt x="5889794" y="5077421"/>
                </a:lnTo>
                <a:lnTo>
                  <a:pt x="6226163" y="5077421"/>
                </a:lnTo>
                <a:close/>
                <a:moveTo>
                  <a:pt x="6226163" y="4361746"/>
                </a:moveTo>
                <a:lnTo>
                  <a:pt x="5889794" y="4361746"/>
                </a:lnTo>
                <a:lnTo>
                  <a:pt x="5889794" y="4712293"/>
                </a:lnTo>
                <a:lnTo>
                  <a:pt x="6226163" y="4712293"/>
                </a:lnTo>
                <a:close/>
                <a:moveTo>
                  <a:pt x="6226163" y="3996618"/>
                </a:moveTo>
                <a:lnTo>
                  <a:pt x="5889794" y="3996618"/>
                </a:lnTo>
                <a:lnTo>
                  <a:pt x="5889794" y="4347165"/>
                </a:lnTo>
                <a:lnTo>
                  <a:pt x="6226163" y="4347165"/>
                </a:lnTo>
                <a:close/>
                <a:moveTo>
                  <a:pt x="6226163" y="3631491"/>
                </a:moveTo>
                <a:lnTo>
                  <a:pt x="5889794" y="3631491"/>
                </a:lnTo>
                <a:lnTo>
                  <a:pt x="5889794" y="3982038"/>
                </a:lnTo>
                <a:lnTo>
                  <a:pt x="6226163" y="3982038"/>
                </a:lnTo>
                <a:close/>
                <a:moveTo>
                  <a:pt x="6226163" y="3266363"/>
                </a:moveTo>
                <a:lnTo>
                  <a:pt x="5889794" y="3266363"/>
                </a:lnTo>
                <a:lnTo>
                  <a:pt x="5889794" y="3616911"/>
                </a:lnTo>
                <a:lnTo>
                  <a:pt x="6226163" y="3616911"/>
                </a:lnTo>
                <a:close/>
                <a:moveTo>
                  <a:pt x="6226163" y="2901235"/>
                </a:moveTo>
                <a:lnTo>
                  <a:pt x="5889794" y="2901235"/>
                </a:lnTo>
                <a:lnTo>
                  <a:pt x="5889794" y="3251783"/>
                </a:lnTo>
                <a:lnTo>
                  <a:pt x="6226163" y="3251783"/>
                </a:lnTo>
                <a:close/>
                <a:moveTo>
                  <a:pt x="6226163" y="2536108"/>
                </a:moveTo>
                <a:lnTo>
                  <a:pt x="5889794" y="2536108"/>
                </a:lnTo>
                <a:lnTo>
                  <a:pt x="5889794" y="2886655"/>
                </a:lnTo>
                <a:lnTo>
                  <a:pt x="6226163" y="2886655"/>
                </a:lnTo>
                <a:close/>
                <a:moveTo>
                  <a:pt x="6226163" y="2170981"/>
                </a:moveTo>
                <a:lnTo>
                  <a:pt x="5889794" y="2170981"/>
                </a:lnTo>
                <a:lnTo>
                  <a:pt x="5889794" y="2521528"/>
                </a:lnTo>
                <a:lnTo>
                  <a:pt x="6226163" y="2521528"/>
                </a:lnTo>
                <a:close/>
                <a:moveTo>
                  <a:pt x="6226163" y="1805854"/>
                </a:moveTo>
                <a:lnTo>
                  <a:pt x="5889794" y="1805854"/>
                </a:lnTo>
                <a:lnTo>
                  <a:pt x="5889794" y="2156401"/>
                </a:lnTo>
                <a:lnTo>
                  <a:pt x="6226163" y="2156401"/>
                </a:lnTo>
                <a:close/>
                <a:moveTo>
                  <a:pt x="6226163" y="1440727"/>
                </a:moveTo>
                <a:lnTo>
                  <a:pt x="5889794" y="1440727"/>
                </a:lnTo>
                <a:lnTo>
                  <a:pt x="5889794" y="1791274"/>
                </a:lnTo>
                <a:lnTo>
                  <a:pt x="6226163" y="1791274"/>
                </a:lnTo>
                <a:close/>
                <a:moveTo>
                  <a:pt x="6226163" y="1075598"/>
                </a:moveTo>
                <a:lnTo>
                  <a:pt x="5889794" y="1075598"/>
                </a:lnTo>
                <a:lnTo>
                  <a:pt x="5889794" y="1426147"/>
                </a:lnTo>
                <a:lnTo>
                  <a:pt x="6226163" y="1426147"/>
                </a:lnTo>
                <a:close/>
                <a:moveTo>
                  <a:pt x="6226163" y="710474"/>
                </a:moveTo>
                <a:lnTo>
                  <a:pt x="5889794" y="710474"/>
                </a:lnTo>
                <a:lnTo>
                  <a:pt x="5889794" y="1061017"/>
                </a:lnTo>
                <a:lnTo>
                  <a:pt x="6226163" y="1061017"/>
                </a:lnTo>
                <a:close/>
                <a:moveTo>
                  <a:pt x="6226164" y="345347"/>
                </a:moveTo>
                <a:lnTo>
                  <a:pt x="5889794" y="345347"/>
                </a:lnTo>
                <a:lnTo>
                  <a:pt x="5889794" y="695893"/>
                </a:lnTo>
                <a:lnTo>
                  <a:pt x="6226163" y="695894"/>
                </a:lnTo>
                <a:close/>
                <a:moveTo>
                  <a:pt x="6577751" y="12004284"/>
                </a:moveTo>
                <a:lnTo>
                  <a:pt x="6241382" y="12004284"/>
                </a:lnTo>
                <a:lnTo>
                  <a:pt x="6241382" y="12354830"/>
                </a:lnTo>
                <a:lnTo>
                  <a:pt x="6577751" y="12354830"/>
                </a:lnTo>
                <a:close/>
                <a:moveTo>
                  <a:pt x="6577751" y="11639156"/>
                </a:moveTo>
                <a:lnTo>
                  <a:pt x="6241382" y="11639156"/>
                </a:lnTo>
                <a:lnTo>
                  <a:pt x="6241382" y="11989703"/>
                </a:lnTo>
                <a:lnTo>
                  <a:pt x="6577751" y="11989703"/>
                </a:lnTo>
                <a:close/>
                <a:moveTo>
                  <a:pt x="6577751" y="11274028"/>
                </a:moveTo>
                <a:lnTo>
                  <a:pt x="6241382" y="11274028"/>
                </a:lnTo>
                <a:lnTo>
                  <a:pt x="6241382" y="11624575"/>
                </a:lnTo>
                <a:lnTo>
                  <a:pt x="6577751" y="11624575"/>
                </a:lnTo>
                <a:close/>
                <a:moveTo>
                  <a:pt x="6577751" y="10908900"/>
                </a:moveTo>
                <a:lnTo>
                  <a:pt x="6241382" y="10908900"/>
                </a:lnTo>
                <a:lnTo>
                  <a:pt x="6241382" y="11259448"/>
                </a:lnTo>
                <a:lnTo>
                  <a:pt x="6577751" y="11259448"/>
                </a:lnTo>
                <a:close/>
                <a:moveTo>
                  <a:pt x="6577751" y="10543773"/>
                </a:moveTo>
                <a:lnTo>
                  <a:pt x="6241382" y="10543773"/>
                </a:lnTo>
                <a:lnTo>
                  <a:pt x="6241382" y="10894320"/>
                </a:lnTo>
                <a:lnTo>
                  <a:pt x="6577751" y="10894320"/>
                </a:lnTo>
                <a:close/>
                <a:moveTo>
                  <a:pt x="6577751" y="10178645"/>
                </a:moveTo>
                <a:lnTo>
                  <a:pt x="6241382" y="10178645"/>
                </a:lnTo>
                <a:lnTo>
                  <a:pt x="6241382" y="10529192"/>
                </a:lnTo>
                <a:lnTo>
                  <a:pt x="6577751" y="10529192"/>
                </a:lnTo>
                <a:close/>
                <a:moveTo>
                  <a:pt x="6577751" y="9813518"/>
                </a:moveTo>
                <a:lnTo>
                  <a:pt x="6241382" y="9813518"/>
                </a:lnTo>
                <a:lnTo>
                  <a:pt x="6241382" y="10164065"/>
                </a:lnTo>
                <a:lnTo>
                  <a:pt x="6577751" y="10164065"/>
                </a:lnTo>
                <a:close/>
                <a:moveTo>
                  <a:pt x="6577751" y="9448390"/>
                </a:moveTo>
                <a:lnTo>
                  <a:pt x="6241382" y="9448390"/>
                </a:lnTo>
                <a:lnTo>
                  <a:pt x="6241382" y="9798938"/>
                </a:lnTo>
                <a:lnTo>
                  <a:pt x="6577751" y="9798938"/>
                </a:lnTo>
                <a:close/>
                <a:moveTo>
                  <a:pt x="6577751" y="9083262"/>
                </a:moveTo>
                <a:lnTo>
                  <a:pt x="6241382" y="9083262"/>
                </a:lnTo>
                <a:lnTo>
                  <a:pt x="6241382" y="9433810"/>
                </a:lnTo>
                <a:lnTo>
                  <a:pt x="6577751" y="9433810"/>
                </a:lnTo>
                <a:close/>
                <a:moveTo>
                  <a:pt x="6577751" y="8718135"/>
                </a:moveTo>
                <a:lnTo>
                  <a:pt x="6241382" y="8718135"/>
                </a:lnTo>
                <a:lnTo>
                  <a:pt x="6241382" y="9068682"/>
                </a:lnTo>
                <a:lnTo>
                  <a:pt x="6577751" y="9068682"/>
                </a:lnTo>
                <a:close/>
                <a:moveTo>
                  <a:pt x="6577751" y="8353008"/>
                </a:moveTo>
                <a:lnTo>
                  <a:pt x="6241382" y="8353008"/>
                </a:lnTo>
                <a:lnTo>
                  <a:pt x="6241382" y="8703555"/>
                </a:lnTo>
                <a:lnTo>
                  <a:pt x="6577751" y="8703555"/>
                </a:lnTo>
                <a:close/>
                <a:moveTo>
                  <a:pt x="6577751" y="7987881"/>
                </a:moveTo>
                <a:lnTo>
                  <a:pt x="6241382" y="7987881"/>
                </a:lnTo>
                <a:lnTo>
                  <a:pt x="6241382" y="8338428"/>
                </a:lnTo>
                <a:lnTo>
                  <a:pt x="6577751" y="8338428"/>
                </a:lnTo>
                <a:close/>
                <a:moveTo>
                  <a:pt x="6577751" y="7622754"/>
                </a:moveTo>
                <a:lnTo>
                  <a:pt x="6241382" y="7622754"/>
                </a:lnTo>
                <a:lnTo>
                  <a:pt x="6241382" y="7973301"/>
                </a:lnTo>
                <a:lnTo>
                  <a:pt x="6577751" y="7973301"/>
                </a:lnTo>
                <a:close/>
                <a:moveTo>
                  <a:pt x="6577751" y="7257625"/>
                </a:moveTo>
                <a:lnTo>
                  <a:pt x="6241382" y="7257625"/>
                </a:lnTo>
                <a:lnTo>
                  <a:pt x="6241382" y="7608174"/>
                </a:lnTo>
                <a:lnTo>
                  <a:pt x="6577751" y="7608174"/>
                </a:lnTo>
                <a:close/>
                <a:moveTo>
                  <a:pt x="6577751" y="6892501"/>
                </a:moveTo>
                <a:lnTo>
                  <a:pt x="6241382" y="6892501"/>
                </a:lnTo>
                <a:lnTo>
                  <a:pt x="6241382" y="7243044"/>
                </a:lnTo>
                <a:lnTo>
                  <a:pt x="6577751" y="7243044"/>
                </a:lnTo>
                <a:close/>
                <a:moveTo>
                  <a:pt x="6577752" y="6527374"/>
                </a:moveTo>
                <a:lnTo>
                  <a:pt x="6241383" y="6527374"/>
                </a:lnTo>
                <a:lnTo>
                  <a:pt x="6241382" y="6877921"/>
                </a:lnTo>
                <a:lnTo>
                  <a:pt x="6577751" y="6877921"/>
                </a:lnTo>
                <a:close/>
                <a:moveTo>
                  <a:pt x="6577752" y="6187384"/>
                </a:moveTo>
                <a:lnTo>
                  <a:pt x="6241383" y="6187384"/>
                </a:lnTo>
                <a:lnTo>
                  <a:pt x="6241383" y="6357302"/>
                </a:lnTo>
                <a:lnTo>
                  <a:pt x="6241383" y="6512794"/>
                </a:lnTo>
                <a:lnTo>
                  <a:pt x="6577752" y="6512794"/>
                </a:lnTo>
                <a:lnTo>
                  <a:pt x="6577752" y="6357302"/>
                </a:lnTo>
                <a:close/>
                <a:moveTo>
                  <a:pt x="6577752" y="5822257"/>
                </a:moveTo>
                <a:lnTo>
                  <a:pt x="6241383" y="5822257"/>
                </a:lnTo>
                <a:lnTo>
                  <a:pt x="6241383" y="6172803"/>
                </a:lnTo>
                <a:lnTo>
                  <a:pt x="6577752" y="6172803"/>
                </a:lnTo>
                <a:close/>
                <a:moveTo>
                  <a:pt x="6577752" y="5457129"/>
                </a:moveTo>
                <a:lnTo>
                  <a:pt x="6241383" y="5457129"/>
                </a:lnTo>
                <a:lnTo>
                  <a:pt x="6241383" y="5807676"/>
                </a:lnTo>
                <a:lnTo>
                  <a:pt x="6577752" y="5807676"/>
                </a:lnTo>
                <a:close/>
                <a:moveTo>
                  <a:pt x="6577752" y="5092001"/>
                </a:moveTo>
                <a:lnTo>
                  <a:pt x="6241383" y="5092001"/>
                </a:lnTo>
                <a:lnTo>
                  <a:pt x="6241383" y="5442548"/>
                </a:lnTo>
                <a:lnTo>
                  <a:pt x="6577752" y="5442548"/>
                </a:lnTo>
                <a:close/>
                <a:moveTo>
                  <a:pt x="6577752" y="4726873"/>
                </a:moveTo>
                <a:lnTo>
                  <a:pt x="6241383" y="4726873"/>
                </a:lnTo>
                <a:lnTo>
                  <a:pt x="6241383" y="5077421"/>
                </a:lnTo>
                <a:lnTo>
                  <a:pt x="6577752" y="5077421"/>
                </a:lnTo>
                <a:close/>
                <a:moveTo>
                  <a:pt x="6577752" y="4361746"/>
                </a:moveTo>
                <a:lnTo>
                  <a:pt x="6241383" y="4361746"/>
                </a:lnTo>
                <a:lnTo>
                  <a:pt x="6241383" y="4712293"/>
                </a:lnTo>
                <a:lnTo>
                  <a:pt x="6577752" y="4712293"/>
                </a:lnTo>
                <a:close/>
                <a:moveTo>
                  <a:pt x="6577752" y="3996618"/>
                </a:moveTo>
                <a:lnTo>
                  <a:pt x="6241383" y="3996618"/>
                </a:lnTo>
                <a:lnTo>
                  <a:pt x="6241383" y="4347165"/>
                </a:lnTo>
                <a:lnTo>
                  <a:pt x="6577752" y="4347165"/>
                </a:lnTo>
                <a:close/>
                <a:moveTo>
                  <a:pt x="6577752" y="3631491"/>
                </a:moveTo>
                <a:lnTo>
                  <a:pt x="6241383" y="3631491"/>
                </a:lnTo>
                <a:lnTo>
                  <a:pt x="6241383" y="3982038"/>
                </a:lnTo>
                <a:lnTo>
                  <a:pt x="6577752" y="3982038"/>
                </a:lnTo>
                <a:close/>
                <a:moveTo>
                  <a:pt x="6577752" y="3266363"/>
                </a:moveTo>
                <a:lnTo>
                  <a:pt x="6241383" y="3266363"/>
                </a:lnTo>
                <a:lnTo>
                  <a:pt x="6241383" y="3616911"/>
                </a:lnTo>
                <a:lnTo>
                  <a:pt x="6577752" y="3616911"/>
                </a:lnTo>
                <a:close/>
                <a:moveTo>
                  <a:pt x="6577752" y="2901235"/>
                </a:moveTo>
                <a:lnTo>
                  <a:pt x="6241383" y="2901235"/>
                </a:lnTo>
                <a:lnTo>
                  <a:pt x="6241383" y="3251783"/>
                </a:lnTo>
                <a:lnTo>
                  <a:pt x="6577752" y="3251783"/>
                </a:lnTo>
                <a:close/>
                <a:moveTo>
                  <a:pt x="6577752" y="2536108"/>
                </a:moveTo>
                <a:lnTo>
                  <a:pt x="6241383" y="2536108"/>
                </a:lnTo>
                <a:lnTo>
                  <a:pt x="6241383" y="2886655"/>
                </a:lnTo>
                <a:lnTo>
                  <a:pt x="6577752" y="2886655"/>
                </a:lnTo>
                <a:close/>
                <a:moveTo>
                  <a:pt x="6577752" y="2170981"/>
                </a:moveTo>
                <a:lnTo>
                  <a:pt x="6241383" y="2170981"/>
                </a:lnTo>
                <a:lnTo>
                  <a:pt x="6241383" y="2521528"/>
                </a:lnTo>
                <a:lnTo>
                  <a:pt x="6577752" y="2521528"/>
                </a:lnTo>
                <a:close/>
                <a:moveTo>
                  <a:pt x="6577752" y="1805854"/>
                </a:moveTo>
                <a:lnTo>
                  <a:pt x="6241383" y="1805854"/>
                </a:lnTo>
                <a:lnTo>
                  <a:pt x="6241383" y="2156401"/>
                </a:lnTo>
                <a:lnTo>
                  <a:pt x="6577752" y="2156401"/>
                </a:lnTo>
                <a:close/>
                <a:moveTo>
                  <a:pt x="6577752" y="1440727"/>
                </a:moveTo>
                <a:lnTo>
                  <a:pt x="6241383" y="1440727"/>
                </a:lnTo>
                <a:lnTo>
                  <a:pt x="6241383" y="1791274"/>
                </a:lnTo>
                <a:lnTo>
                  <a:pt x="6577752" y="1791274"/>
                </a:lnTo>
                <a:close/>
                <a:moveTo>
                  <a:pt x="6577752" y="1075598"/>
                </a:moveTo>
                <a:lnTo>
                  <a:pt x="6241383" y="1075598"/>
                </a:lnTo>
                <a:lnTo>
                  <a:pt x="6241383" y="1426147"/>
                </a:lnTo>
                <a:lnTo>
                  <a:pt x="6577752" y="1426147"/>
                </a:lnTo>
                <a:close/>
                <a:moveTo>
                  <a:pt x="6577752" y="710474"/>
                </a:moveTo>
                <a:lnTo>
                  <a:pt x="6241383" y="710474"/>
                </a:lnTo>
                <a:lnTo>
                  <a:pt x="6241383" y="1061017"/>
                </a:lnTo>
                <a:lnTo>
                  <a:pt x="6577752" y="1061017"/>
                </a:lnTo>
                <a:close/>
                <a:moveTo>
                  <a:pt x="6577753" y="345347"/>
                </a:moveTo>
                <a:lnTo>
                  <a:pt x="6241384" y="345347"/>
                </a:lnTo>
                <a:lnTo>
                  <a:pt x="6241383" y="695894"/>
                </a:lnTo>
                <a:lnTo>
                  <a:pt x="6577752" y="695894"/>
                </a:lnTo>
                <a:close/>
                <a:moveTo>
                  <a:pt x="6929342" y="12004284"/>
                </a:moveTo>
                <a:lnTo>
                  <a:pt x="6592971" y="12004284"/>
                </a:lnTo>
                <a:lnTo>
                  <a:pt x="6592971" y="12354830"/>
                </a:lnTo>
                <a:lnTo>
                  <a:pt x="6929342" y="12354830"/>
                </a:lnTo>
                <a:close/>
                <a:moveTo>
                  <a:pt x="6929342" y="11639156"/>
                </a:moveTo>
                <a:lnTo>
                  <a:pt x="6592971" y="11639156"/>
                </a:lnTo>
                <a:lnTo>
                  <a:pt x="6592971" y="11989703"/>
                </a:lnTo>
                <a:lnTo>
                  <a:pt x="6929342" y="11989703"/>
                </a:lnTo>
                <a:close/>
                <a:moveTo>
                  <a:pt x="6929342" y="11274028"/>
                </a:moveTo>
                <a:lnTo>
                  <a:pt x="6592971" y="11274028"/>
                </a:lnTo>
                <a:lnTo>
                  <a:pt x="6592971" y="11624575"/>
                </a:lnTo>
                <a:lnTo>
                  <a:pt x="6929342" y="11624575"/>
                </a:lnTo>
                <a:close/>
                <a:moveTo>
                  <a:pt x="6929342" y="10908900"/>
                </a:moveTo>
                <a:lnTo>
                  <a:pt x="6592971" y="10908900"/>
                </a:lnTo>
                <a:lnTo>
                  <a:pt x="6592971" y="11259448"/>
                </a:lnTo>
                <a:lnTo>
                  <a:pt x="6929342" y="11259448"/>
                </a:lnTo>
                <a:close/>
                <a:moveTo>
                  <a:pt x="6929342" y="10543773"/>
                </a:moveTo>
                <a:lnTo>
                  <a:pt x="6592971" y="10543773"/>
                </a:lnTo>
                <a:lnTo>
                  <a:pt x="6592971" y="10894320"/>
                </a:lnTo>
                <a:lnTo>
                  <a:pt x="6929342" y="10894320"/>
                </a:lnTo>
                <a:close/>
                <a:moveTo>
                  <a:pt x="6929342" y="10178645"/>
                </a:moveTo>
                <a:lnTo>
                  <a:pt x="6592971" y="10178645"/>
                </a:lnTo>
                <a:lnTo>
                  <a:pt x="6592971" y="10529192"/>
                </a:lnTo>
                <a:lnTo>
                  <a:pt x="6929342" y="10529192"/>
                </a:lnTo>
                <a:close/>
                <a:moveTo>
                  <a:pt x="6929342" y="9813518"/>
                </a:moveTo>
                <a:lnTo>
                  <a:pt x="6592971" y="9813518"/>
                </a:lnTo>
                <a:lnTo>
                  <a:pt x="6592971" y="10164065"/>
                </a:lnTo>
                <a:lnTo>
                  <a:pt x="6929342" y="10164065"/>
                </a:lnTo>
                <a:close/>
                <a:moveTo>
                  <a:pt x="6929342" y="9448390"/>
                </a:moveTo>
                <a:lnTo>
                  <a:pt x="6592971" y="9448390"/>
                </a:lnTo>
                <a:lnTo>
                  <a:pt x="6592971" y="9798938"/>
                </a:lnTo>
                <a:lnTo>
                  <a:pt x="6929342" y="9798938"/>
                </a:lnTo>
                <a:close/>
                <a:moveTo>
                  <a:pt x="6929342" y="9083262"/>
                </a:moveTo>
                <a:lnTo>
                  <a:pt x="6592971" y="9083262"/>
                </a:lnTo>
                <a:lnTo>
                  <a:pt x="6592971" y="9433810"/>
                </a:lnTo>
                <a:lnTo>
                  <a:pt x="6929342" y="9433810"/>
                </a:lnTo>
                <a:close/>
                <a:moveTo>
                  <a:pt x="6929342" y="8718135"/>
                </a:moveTo>
                <a:lnTo>
                  <a:pt x="6592971" y="8718135"/>
                </a:lnTo>
                <a:lnTo>
                  <a:pt x="6592971" y="9068682"/>
                </a:lnTo>
                <a:lnTo>
                  <a:pt x="6929342" y="9068682"/>
                </a:lnTo>
                <a:close/>
                <a:moveTo>
                  <a:pt x="6929342" y="8353008"/>
                </a:moveTo>
                <a:lnTo>
                  <a:pt x="6592971" y="8353008"/>
                </a:lnTo>
                <a:lnTo>
                  <a:pt x="6592971" y="8703555"/>
                </a:lnTo>
                <a:lnTo>
                  <a:pt x="6929342" y="8703555"/>
                </a:lnTo>
                <a:close/>
                <a:moveTo>
                  <a:pt x="6929342" y="7987881"/>
                </a:moveTo>
                <a:lnTo>
                  <a:pt x="6592971" y="7987881"/>
                </a:lnTo>
                <a:lnTo>
                  <a:pt x="6592971" y="8338428"/>
                </a:lnTo>
                <a:lnTo>
                  <a:pt x="6929342" y="8338428"/>
                </a:lnTo>
                <a:close/>
                <a:moveTo>
                  <a:pt x="6929342" y="7622754"/>
                </a:moveTo>
                <a:lnTo>
                  <a:pt x="6592971" y="7622754"/>
                </a:lnTo>
                <a:lnTo>
                  <a:pt x="6592971" y="7973301"/>
                </a:lnTo>
                <a:lnTo>
                  <a:pt x="6929342" y="7973301"/>
                </a:lnTo>
                <a:close/>
                <a:moveTo>
                  <a:pt x="6929342" y="7257625"/>
                </a:moveTo>
                <a:lnTo>
                  <a:pt x="6592971" y="7257625"/>
                </a:lnTo>
                <a:lnTo>
                  <a:pt x="6592971" y="7608174"/>
                </a:lnTo>
                <a:lnTo>
                  <a:pt x="6929342" y="7608174"/>
                </a:lnTo>
                <a:close/>
                <a:moveTo>
                  <a:pt x="6929342" y="6892501"/>
                </a:moveTo>
                <a:lnTo>
                  <a:pt x="6592971" y="6892501"/>
                </a:lnTo>
                <a:lnTo>
                  <a:pt x="6592971" y="7243044"/>
                </a:lnTo>
                <a:lnTo>
                  <a:pt x="6929342" y="7243044"/>
                </a:lnTo>
                <a:close/>
                <a:moveTo>
                  <a:pt x="6929342" y="6527374"/>
                </a:moveTo>
                <a:lnTo>
                  <a:pt x="6592973" y="6527374"/>
                </a:lnTo>
                <a:lnTo>
                  <a:pt x="6592971" y="6877921"/>
                </a:lnTo>
                <a:lnTo>
                  <a:pt x="6929342" y="6877921"/>
                </a:lnTo>
                <a:close/>
                <a:moveTo>
                  <a:pt x="6929342" y="6187384"/>
                </a:moveTo>
                <a:lnTo>
                  <a:pt x="6592973" y="6187384"/>
                </a:lnTo>
                <a:lnTo>
                  <a:pt x="6592973" y="6512794"/>
                </a:lnTo>
                <a:lnTo>
                  <a:pt x="6929342" y="6512794"/>
                </a:lnTo>
                <a:close/>
                <a:moveTo>
                  <a:pt x="6929343" y="5822257"/>
                </a:moveTo>
                <a:lnTo>
                  <a:pt x="6592972" y="5822257"/>
                </a:lnTo>
                <a:lnTo>
                  <a:pt x="6592972" y="6172803"/>
                </a:lnTo>
                <a:lnTo>
                  <a:pt x="6929343" y="6172803"/>
                </a:lnTo>
                <a:close/>
                <a:moveTo>
                  <a:pt x="6929343" y="5457129"/>
                </a:moveTo>
                <a:lnTo>
                  <a:pt x="6592972" y="5457129"/>
                </a:lnTo>
                <a:lnTo>
                  <a:pt x="6592972" y="5807676"/>
                </a:lnTo>
                <a:lnTo>
                  <a:pt x="6929343" y="5807676"/>
                </a:lnTo>
                <a:close/>
                <a:moveTo>
                  <a:pt x="6929343" y="5092001"/>
                </a:moveTo>
                <a:lnTo>
                  <a:pt x="6592972" y="5092001"/>
                </a:lnTo>
                <a:lnTo>
                  <a:pt x="6592972" y="5442548"/>
                </a:lnTo>
                <a:lnTo>
                  <a:pt x="6929343" y="5442548"/>
                </a:lnTo>
                <a:close/>
                <a:moveTo>
                  <a:pt x="6929343" y="4726873"/>
                </a:moveTo>
                <a:lnTo>
                  <a:pt x="6592972" y="4726873"/>
                </a:lnTo>
                <a:lnTo>
                  <a:pt x="6592972" y="5077421"/>
                </a:lnTo>
                <a:lnTo>
                  <a:pt x="6929343" y="5077421"/>
                </a:lnTo>
                <a:close/>
                <a:moveTo>
                  <a:pt x="6929343" y="4361746"/>
                </a:moveTo>
                <a:lnTo>
                  <a:pt x="6592972" y="4361746"/>
                </a:lnTo>
                <a:lnTo>
                  <a:pt x="6592972" y="4712293"/>
                </a:lnTo>
                <a:lnTo>
                  <a:pt x="6929343" y="4712293"/>
                </a:lnTo>
                <a:close/>
                <a:moveTo>
                  <a:pt x="6929343" y="3996618"/>
                </a:moveTo>
                <a:lnTo>
                  <a:pt x="6592972" y="3996618"/>
                </a:lnTo>
                <a:lnTo>
                  <a:pt x="6592972" y="4347165"/>
                </a:lnTo>
                <a:lnTo>
                  <a:pt x="6929343" y="4347165"/>
                </a:lnTo>
                <a:close/>
                <a:moveTo>
                  <a:pt x="6929343" y="3631491"/>
                </a:moveTo>
                <a:lnTo>
                  <a:pt x="6592972" y="3631491"/>
                </a:lnTo>
                <a:lnTo>
                  <a:pt x="6592972" y="3982038"/>
                </a:lnTo>
                <a:lnTo>
                  <a:pt x="6929343" y="3982038"/>
                </a:lnTo>
                <a:close/>
                <a:moveTo>
                  <a:pt x="6929343" y="3266363"/>
                </a:moveTo>
                <a:lnTo>
                  <a:pt x="6592972" y="3266363"/>
                </a:lnTo>
                <a:lnTo>
                  <a:pt x="6592972" y="3616911"/>
                </a:lnTo>
                <a:lnTo>
                  <a:pt x="6929343" y="3616911"/>
                </a:lnTo>
                <a:close/>
                <a:moveTo>
                  <a:pt x="6929343" y="2901235"/>
                </a:moveTo>
                <a:lnTo>
                  <a:pt x="6592972" y="2901235"/>
                </a:lnTo>
                <a:lnTo>
                  <a:pt x="6592972" y="3251783"/>
                </a:lnTo>
                <a:lnTo>
                  <a:pt x="6929343" y="3251783"/>
                </a:lnTo>
                <a:close/>
                <a:moveTo>
                  <a:pt x="6929343" y="2536108"/>
                </a:moveTo>
                <a:lnTo>
                  <a:pt x="6592972" y="2536108"/>
                </a:lnTo>
                <a:lnTo>
                  <a:pt x="6592972" y="2886655"/>
                </a:lnTo>
                <a:lnTo>
                  <a:pt x="6929343" y="2886655"/>
                </a:lnTo>
                <a:close/>
                <a:moveTo>
                  <a:pt x="6929343" y="2170981"/>
                </a:moveTo>
                <a:lnTo>
                  <a:pt x="6592972" y="2170981"/>
                </a:lnTo>
                <a:lnTo>
                  <a:pt x="6592972" y="2521528"/>
                </a:lnTo>
                <a:lnTo>
                  <a:pt x="6929343" y="2521528"/>
                </a:lnTo>
                <a:close/>
                <a:moveTo>
                  <a:pt x="6929343" y="1805854"/>
                </a:moveTo>
                <a:lnTo>
                  <a:pt x="6592972" y="1805854"/>
                </a:lnTo>
                <a:lnTo>
                  <a:pt x="6592972" y="2156401"/>
                </a:lnTo>
                <a:lnTo>
                  <a:pt x="6929343" y="2156401"/>
                </a:lnTo>
                <a:close/>
                <a:moveTo>
                  <a:pt x="6929343" y="1440727"/>
                </a:moveTo>
                <a:lnTo>
                  <a:pt x="6592972" y="1440727"/>
                </a:lnTo>
                <a:lnTo>
                  <a:pt x="6592972" y="1791274"/>
                </a:lnTo>
                <a:lnTo>
                  <a:pt x="6929343" y="1791274"/>
                </a:lnTo>
                <a:close/>
                <a:moveTo>
                  <a:pt x="6929343" y="1075598"/>
                </a:moveTo>
                <a:lnTo>
                  <a:pt x="6592972" y="1075598"/>
                </a:lnTo>
                <a:lnTo>
                  <a:pt x="6592972" y="1426147"/>
                </a:lnTo>
                <a:lnTo>
                  <a:pt x="6929343" y="1426147"/>
                </a:lnTo>
                <a:close/>
                <a:moveTo>
                  <a:pt x="6929343" y="710474"/>
                </a:moveTo>
                <a:lnTo>
                  <a:pt x="6592972" y="710474"/>
                </a:lnTo>
                <a:lnTo>
                  <a:pt x="6592972" y="1061017"/>
                </a:lnTo>
                <a:lnTo>
                  <a:pt x="6929343" y="1061017"/>
                </a:lnTo>
                <a:close/>
                <a:moveTo>
                  <a:pt x="6929343" y="345347"/>
                </a:moveTo>
                <a:lnTo>
                  <a:pt x="6592974" y="345347"/>
                </a:lnTo>
                <a:lnTo>
                  <a:pt x="6592972" y="695894"/>
                </a:lnTo>
                <a:lnTo>
                  <a:pt x="6929343" y="695894"/>
                </a:lnTo>
                <a:close/>
                <a:moveTo>
                  <a:pt x="7119717" y="330767"/>
                </a:moveTo>
                <a:lnTo>
                  <a:pt x="7119717" y="345347"/>
                </a:lnTo>
                <a:lnTo>
                  <a:pt x="6944563" y="345347"/>
                </a:lnTo>
                <a:lnTo>
                  <a:pt x="6944563" y="695894"/>
                </a:lnTo>
                <a:lnTo>
                  <a:pt x="7119717" y="695894"/>
                </a:lnTo>
                <a:lnTo>
                  <a:pt x="7119717" y="710474"/>
                </a:lnTo>
                <a:lnTo>
                  <a:pt x="6944563" y="710474"/>
                </a:lnTo>
                <a:lnTo>
                  <a:pt x="6944563" y="1061017"/>
                </a:lnTo>
                <a:lnTo>
                  <a:pt x="7119717" y="1061017"/>
                </a:lnTo>
                <a:lnTo>
                  <a:pt x="7119717" y="1075598"/>
                </a:lnTo>
                <a:lnTo>
                  <a:pt x="6944563" y="1075598"/>
                </a:lnTo>
                <a:lnTo>
                  <a:pt x="6944563" y="1426147"/>
                </a:lnTo>
                <a:lnTo>
                  <a:pt x="7119717" y="1426147"/>
                </a:lnTo>
                <a:lnTo>
                  <a:pt x="7119717" y="1440727"/>
                </a:lnTo>
                <a:lnTo>
                  <a:pt x="6944563" y="1440727"/>
                </a:lnTo>
                <a:lnTo>
                  <a:pt x="6944563" y="1791274"/>
                </a:lnTo>
                <a:lnTo>
                  <a:pt x="7119717" y="1791274"/>
                </a:lnTo>
                <a:lnTo>
                  <a:pt x="7119717" y="1805854"/>
                </a:lnTo>
                <a:lnTo>
                  <a:pt x="6944563" y="1805854"/>
                </a:lnTo>
                <a:lnTo>
                  <a:pt x="6944563" y="2156401"/>
                </a:lnTo>
                <a:lnTo>
                  <a:pt x="7119717" y="2156401"/>
                </a:lnTo>
                <a:lnTo>
                  <a:pt x="7119717" y="2170981"/>
                </a:lnTo>
                <a:lnTo>
                  <a:pt x="6944563" y="2170981"/>
                </a:lnTo>
                <a:lnTo>
                  <a:pt x="6944563" y="2521528"/>
                </a:lnTo>
                <a:lnTo>
                  <a:pt x="7119717" y="2521528"/>
                </a:lnTo>
                <a:lnTo>
                  <a:pt x="7119717" y="2536108"/>
                </a:lnTo>
                <a:lnTo>
                  <a:pt x="6944563" y="2536108"/>
                </a:lnTo>
                <a:lnTo>
                  <a:pt x="6944563" y="2886655"/>
                </a:lnTo>
                <a:lnTo>
                  <a:pt x="7119717" y="2886655"/>
                </a:lnTo>
                <a:lnTo>
                  <a:pt x="7119717" y="2901235"/>
                </a:lnTo>
                <a:lnTo>
                  <a:pt x="6944563" y="2901235"/>
                </a:lnTo>
                <a:lnTo>
                  <a:pt x="6944563" y="3251783"/>
                </a:lnTo>
                <a:lnTo>
                  <a:pt x="7119717" y="3251783"/>
                </a:lnTo>
                <a:lnTo>
                  <a:pt x="7119717" y="3266363"/>
                </a:lnTo>
                <a:lnTo>
                  <a:pt x="6944563" y="3266363"/>
                </a:lnTo>
                <a:lnTo>
                  <a:pt x="6944563" y="3616911"/>
                </a:lnTo>
                <a:lnTo>
                  <a:pt x="7119717" y="3616911"/>
                </a:lnTo>
                <a:lnTo>
                  <a:pt x="7119717" y="3631491"/>
                </a:lnTo>
                <a:lnTo>
                  <a:pt x="6944563" y="3631491"/>
                </a:lnTo>
                <a:lnTo>
                  <a:pt x="6944563" y="3982038"/>
                </a:lnTo>
                <a:lnTo>
                  <a:pt x="7119717" y="3982038"/>
                </a:lnTo>
                <a:lnTo>
                  <a:pt x="7119717" y="3996618"/>
                </a:lnTo>
                <a:lnTo>
                  <a:pt x="6944563" y="3996618"/>
                </a:lnTo>
                <a:lnTo>
                  <a:pt x="6944563" y="4347165"/>
                </a:lnTo>
                <a:lnTo>
                  <a:pt x="7119717" y="4347165"/>
                </a:lnTo>
                <a:lnTo>
                  <a:pt x="7119717" y="4361746"/>
                </a:lnTo>
                <a:lnTo>
                  <a:pt x="6944563" y="4361746"/>
                </a:lnTo>
                <a:lnTo>
                  <a:pt x="6944563" y="4712293"/>
                </a:lnTo>
                <a:lnTo>
                  <a:pt x="7119717" y="4712293"/>
                </a:lnTo>
                <a:lnTo>
                  <a:pt x="7119717" y="4726873"/>
                </a:lnTo>
                <a:lnTo>
                  <a:pt x="6944563" y="4726873"/>
                </a:lnTo>
                <a:lnTo>
                  <a:pt x="6944563" y="5077421"/>
                </a:lnTo>
                <a:lnTo>
                  <a:pt x="7119717" y="5077421"/>
                </a:lnTo>
                <a:lnTo>
                  <a:pt x="7119717" y="5092001"/>
                </a:lnTo>
                <a:lnTo>
                  <a:pt x="6944563" y="5092001"/>
                </a:lnTo>
                <a:lnTo>
                  <a:pt x="6944563" y="5442548"/>
                </a:lnTo>
                <a:lnTo>
                  <a:pt x="7119717" y="5442548"/>
                </a:lnTo>
                <a:lnTo>
                  <a:pt x="7119717" y="5457129"/>
                </a:lnTo>
                <a:lnTo>
                  <a:pt x="6944563" y="5457129"/>
                </a:lnTo>
                <a:lnTo>
                  <a:pt x="6944563" y="5807676"/>
                </a:lnTo>
                <a:lnTo>
                  <a:pt x="7119717" y="5807676"/>
                </a:lnTo>
                <a:lnTo>
                  <a:pt x="7119717" y="5822257"/>
                </a:lnTo>
                <a:lnTo>
                  <a:pt x="6944563" y="5822257"/>
                </a:lnTo>
                <a:lnTo>
                  <a:pt x="6944563" y="6172803"/>
                </a:lnTo>
                <a:lnTo>
                  <a:pt x="7119717" y="6172803"/>
                </a:lnTo>
                <a:lnTo>
                  <a:pt x="7119717" y="6187384"/>
                </a:lnTo>
                <a:lnTo>
                  <a:pt x="6944563" y="6187384"/>
                </a:lnTo>
                <a:lnTo>
                  <a:pt x="6944563" y="6357302"/>
                </a:lnTo>
                <a:lnTo>
                  <a:pt x="6944562" y="6357302"/>
                </a:lnTo>
                <a:lnTo>
                  <a:pt x="6944562" y="6512794"/>
                </a:lnTo>
                <a:lnTo>
                  <a:pt x="7119716" y="6512794"/>
                </a:lnTo>
                <a:lnTo>
                  <a:pt x="7119716" y="6527374"/>
                </a:lnTo>
                <a:lnTo>
                  <a:pt x="6944562" y="6527374"/>
                </a:lnTo>
                <a:lnTo>
                  <a:pt x="6944562" y="6877921"/>
                </a:lnTo>
                <a:lnTo>
                  <a:pt x="7119716" y="6877921"/>
                </a:lnTo>
                <a:lnTo>
                  <a:pt x="7119716" y="6892501"/>
                </a:lnTo>
                <a:lnTo>
                  <a:pt x="6944562" y="6892501"/>
                </a:lnTo>
                <a:lnTo>
                  <a:pt x="6944562" y="7243044"/>
                </a:lnTo>
                <a:lnTo>
                  <a:pt x="7119716" y="7243044"/>
                </a:lnTo>
                <a:lnTo>
                  <a:pt x="7119716" y="7257625"/>
                </a:lnTo>
                <a:lnTo>
                  <a:pt x="6944562" y="7257625"/>
                </a:lnTo>
                <a:lnTo>
                  <a:pt x="6944562" y="7608174"/>
                </a:lnTo>
                <a:lnTo>
                  <a:pt x="7119716" y="7608174"/>
                </a:lnTo>
                <a:lnTo>
                  <a:pt x="7119716" y="7622754"/>
                </a:lnTo>
                <a:lnTo>
                  <a:pt x="6944562" y="7622754"/>
                </a:lnTo>
                <a:lnTo>
                  <a:pt x="6944562" y="7973301"/>
                </a:lnTo>
                <a:lnTo>
                  <a:pt x="7119716" y="7973301"/>
                </a:lnTo>
                <a:lnTo>
                  <a:pt x="7119716" y="7987881"/>
                </a:lnTo>
                <a:lnTo>
                  <a:pt x="6944562" y="7987881"/>
                </a:lnTo>
                <a:lnTo>
                  <a:pt x="6944562" y="8338428"/>
                </a:lnTo>
                <a:lnTo>
                  <a:pt x="7119716" y="8338428"/>
                </a:lnTo>
                <a:lnTo>
                  <a:pt x="7119716" y="8353008"/>
                </a:lnTo>
                <a:lnTo>
                  <a:pt x="6944562" y="8353008"/>
                </a:lnTo>
                <a:lnTo>
                  <a:pt x="6944562" y="8703555"/>
                </a:lnTo>
                <a:lnTo>
                  <a:pt x="7119716" y="8703555"/>
                </a:lnTo>
                <a:lnTo>
                  <a:pt x="7119716" y="8718135"/>
                </a:lnTo>
                <a:lnTo>
                  <a:pt x="6944562" y="8718135"/>
                </a:lnTo>
                <a:lnTo>
                  <a:pt x="6944562" y="9068682"/>
                </a:lnTo>
                <a:lnTo>
                  <a:pt x="7119716" y="9068682"/>
                </a:lnTo>
                <a:lnTo>
                  <a:pt x="7119716" y="9083262"/>
                </a:lnTo>
                <a:lnTo>
                  <a:pt x="6944562" y="9083262"/>
                </a:lnTo>
                <a:lnTo>
                  <a:pt x="6944562" y="9433810"/>
                </a:lnTo>
                <a:lnTo>
                  <a:pt x="7119716" y="9433810"/>
                </a:lnTo>
                <a:lnTo>
                  <a:pt x="7119716" y="9448390"/>
                </a:lnTo>
                <a:lnTo>
                  <a:pt x="6944562" y="9448390"/>
                </a:lnTo>
                <a:lnTo>
                  <a:pt x="6944562" y="9798938"/>
                </a:lnTo>
                <a:lnTo>
                  <a:pt x="7119716" y="9798938"/>
                </a:lnTo>
                <a:lnTo>
                  <a:pt x="7119716" y="9813518"/>
                </a:lnTo>
                <a:lnTo>
                  <a:pt x="6944562" y="9813518"/>
                </a:lnTo>
                <a:lnTo>
                  <a:pt x="6944562" y="10164065"/>
                </a:lnTo>
                <a:lnTo>
                  <a:pt x="7119716" y="10164065"/>
                </a:lnTo>
                <a:lnTo>
                  <a:pt x="7119716" y="10178645"/>
                </a:lnTo>
                <a:lnTo>
                  <a:pt x="6944562" y="10178645"/>
                </a:lnTo>
                <a:lnTo>
                  <a:pt x="6944562" y="10529192"/>
                </a:lnTo>
                <a:lnTo>
                  <a:pt x="7119716" y="10529192"/>
                </a:lnTo>
                <a:lnTo>
                  <a:pt x="7119716" y="10543773"/>
                </a:lnTo>
                <a:lnTo>
                  <a:pt x="6944562" y="10543773"/>
                </a:lnTo>
                <a:lnTo>
                  <a:pt x="6944562" y="10894320"/>
                </a:lnTo>
                <a:lnTo>
                  <a:pt x="7119716" y="10894320"/>
                </a:lnTo>
                <a:lnTo>
                  <a:pt x="7119716" y="10908900"/>
                </a:lnTo>
                <a:lnTo>
                  <a:pt x="6944562" y="10908900"/>
                </a:lnTo>
                <a:lnTo>
                  <a:pt x="6944562" y="11259448"/>
                </a:lnTo>
                <a:lnTo>
                  <a:pt x="7119716" y="11259448"/>
                </a:lnTo>
                <a:lnTo>
                  <a:pt x="7119716" y="11274028"/>
                </a:lnTo>
                <a:lnTo>
                  <a:pt x="6944562" y="11274028"/>
                </a:lnTo>
                <a:lnTo>
                  <a:pt x="6944562" y="11624575"/>
                </a:lnTo>
                <a:lnTo>
                  <a:pt x="7119716" y="11624575"/>
                </a:lnTo>
                <a:lnTo>
                  <a:pt x="7119716" y="11639156"/>
                </a:lnTo>
                <a:lnTo>
                  <a:pt x="6944562" y="11639156"/>
                </a:lnTo>
                <a:lnTo>
                  <a:pt x="6944562" y="11989703"/>
                </a:lnTo>
                <a:lnTo>
                  <a:pt x="7119716" y="11989703"/>
                </a:lnTo>
                <a:lnTo>
                  <a:pt x="7119716" y="12004284"/>
                </a:lnTo>
                <a:lnTo>
                  <a:pt x="6944562" y="12004284"/>
                </a:lnTo>
                <a:lnTo>
                  <a:pt x="6944562" y="12354830"/>
                </a:lnTo>
                <a:lnTo>
                  <a:pt x="7119716" y="12354830"/>
                </a:lnTo>
                <a:lnTo>
                  <a:pt x="7119716" y="12369411"/>
                </a:lnTo>
                <a:lnTo>
                  <a:pt x="6944562" y="12369411"/>
                </a:lnTo>
                <a:lnTo>
                  <a:pt x="6944562" y="12539329"/>
                </a:lnTo>
                <a:lnTo>
                  <a:pt x="6929342" y="12539329"/>
                </a:lnTo>
                <a:lnTo>
                  <a:pt x="6929342" y="12369411"/>
                </a:lnTo>
                <a:lnTo>
                  <a:pt x="6592971" y="12369411"/>
                </a:lnTo>
                <a:lnTo>
                  <a:pt x="6592971" y="12539329"/>
                </a:lnTo>
                <a:lnTo>
                  <a:pt x="6577751" y="12539329"/>
                </a:lnTo>
                <a:lnTo>
                  <a:pt x="6577751" y="12369411"/>
                </a:lnTo>
                <a:lnTo>
                  <a:pt x="6241382" y="12369411"/>
                </a:lnTo>
                <a:lnTo>
                  <a:pt x="6241382" y="12539329"/>
                </a:lnTo>
                <a:lnTo>
                  <a:pt x="6226162" y="12539329"/>
                </a:lnTo>
                <a:lnTo>
                  <a:pt x="6226162" y="12369411"/>
                </a:lnTo>
                <a:lnTo>
                  <a:pt x="5889793" y="12369412"/>
                </a:lnTo>
                <a:lnTo>
                  <a:pt x="5889793" y="12539329"/>
                </a:lnTo>
                <a:lnTo>
                  <a:pt x="5874573" y="12539329"/>
                </a:lnTo>
                <a:lnTo>
                  <a:pt x="5874573" y="12369412"/>
                </a:lnTo>
                <a:lnTo>
                  <a:pt x="5538203" y="12369412"/>
                </a:lnTo>
                <a:lnTo>
                  <a:pt x="5538203" y="12539329"/>
                </a:lnTo>
                <a:lnTo>
                  <a:pt x="5522983" y="12539329"/>
                </a:lnTo>
                <a:lnTo>
                  <a:pt x="5522983" y="12369412"/>
                </a:lnTo>
                <a:lnTo>
                  <a:pt x="5186613" y="12369412"/>
                </a:lnTo>
                <a:lnTo>
                  <a:pt x="5186613" y="12539329"/>
                </a:lnTo>
                <a:lnTo>
                  <a:pt x="5171393" y="12539329"/>
                </a:lnTo>
                <a:lnTo>
                  <a:pt x="5171393" y="12369412"/>
                </a:lnTo>
                <a:lnTo>
                  <a:pt x="4835023" y="12369410"/>
                </a:lnTo>
                <a:lnTo>
                  <a:pt x="4835023" y="12539329"/>
                </a:lnTo>
                <a:lnTo>
                  <a:pt x="4819803" y="12539329"/>
                </a:lnTo>
                <a:lnTo>
                  <a:pt x="4819803" y="12369410"/>
                </a:lnTo>
                <a:lnTo>
                  <a:pt x="4483433" y="12369410"/>
                </a:lnTo>
                <a:lnTo>
                  <a:pt x="4483433" y="12539329"/>
                </a:lnTo>
                <a:lnTo>
                  <a:pt x="4468213" y="12539329"/>
                </a:lnTo>
                <a:lnTo>
                  <a:pt x="4468213" y="12369410"/>
                </a:lnTo>
                <a:lnTo>
                  <a:pt x="4131843" y="12369410"/>
                </a:lnTo>
                <a:lnTo>
                  <a:pt x="4131843" y="12539329"/>
                </a:lnTo>
                <a:lnTo>
                  <a:pt x="4116623" y="12539329"/>
                </a:lnTo>
                <a:lnTo>
                  <a:pt x="4116623" y="12369410"/>
                </a:lnTo>
                <a:lnTo>
                  <a:pt x="3780250" y="12369410"/>
                </a:lnTo>
                <a:lnTo>
                  <a:pt x="3780250" y="12539329"/>
                </a:lnTo>
                <a:lnTo>
                  <a:pt x="3765030" y="12539329"/>
                </a:lnTo>
                <a:lnTo>
                  <a:pt x="3765030" y="12369410"/>
                </a:lnTo>
                <a:lnTo>
                  <a:pt x="3586162" y="12369410"/>
                </a:lnTo>
                <a:lnTo>
                  <a:pt x="3586162" y="12369411"/>
                </a:lnTo>
                <a:lnTo>
                  <a:pt x="3411008" y="12369411"/>
                </a:lnTo>
                <a:lnTo>
                  <a:pt x="3411008" y="12539329"/>
                </a:lnTo>
                <a:lnTo>
                  <a:pt x="3395788" y="12539329"/>
                </a:lnTo>
                <a:lnTo>
                  <a:pt x="3395788" y="12369411"/>
                </a:lnTo>
                <a:lnTo>
                  <a:pt x="3059418" y="12369411"/>
                </a:lnTo>
                <a:lnTo>
                  <a:pt x="3059418" y="12539329"/>
                </a:lnTo>
                <a:lnTo>
                  <a:pt x="3044198" y="12539329"/>
                </a:lnTo>
                <a:lnTo>
                  <a:pt x="3044198" y="12369411"/>
                </a:lnTo>
                <a:lnTo>
                  <a:pt x="2707828" y="12369411"/>
                </a:lnTo>
                <a:lnTo>
                  <a:pt x="2707828" y="12539329"/>
                </a:lnTo>
                <a:lnTo>
                  <a:pt x="2692608" y="12539329"/>
                </a:lnTo>
                <a:lnTo>
                  <a:pt x="2692608" y="12369411"/>
                </a:lnTo>
                <a:lnTo>
                  <a:pt x="2356239" y="12369412"/>
                </a:lnTo>
                <a:lnTo>
                  <a:pt x="2356239" y="12539329"/>
                </a:lnTo>
                <a:lnTo>
                  <a:pt x="2341019" y="12539329"/>
                </a:lnTo>
                <a:lnTo>
                  <a:pt x="2341019" y="12369412"/>
                </a:lnTo>
                <a:lnTo>
                  <a:pt x="2004649" y="12369412"/>
                </a:lnTo>
                <a:lnTo>
                  <a:pt x="2004649" y="12539329"/>
                </a:lnTo>
                <a:lnTo>
                  <a:pt x="1989429" y="12539329"/>
                </a:lnTo>
                <a:lnTo>
                  <a:pt x="1989429" y="12369412"/>
                </a:lnTo>
                <a:lnTo>
                  <a:pt x="1653059" y="12369412"/>
                </a:lnTo>
                <a:lnTo>
                  <a:pt x="1653059" y="12539329"/>
                </a:lnTo>
                <a:lnTo>
                  <a:pt x="1637839" y="12539329"/>
                </a:lnTo>
                <a:lnTo>
                  <a:pt x="1637839" y="12369412"/>
                </a:lnTo>
                <a:lnTo>
                  <a:pt x="1301469" y="12369410"/>
                </a:lnTo>
                <a:lnTo>
                  <a:pt x="1301469" y="12539329"/>
                </a:lnTo>
                <a:lnTo>
                  <a:pt x="1286249" y="12539329"/>
                </a:lnTo>
                <a:lnTo>
                  <a:pt x="1286249" y="12369410"/>
                </a:lnTo>
                <a:lnTo>
                  <a:pt x="949879" y="12369410"/>
                </a:lnTo>
                <a:lnTo>
                  <a:pt x="949879" y="12539329"/>
                </a:lnTo>
                <a:lnTo>
                  <a:pt x="934659" y="12539329"/>
                </a:lnTo>
                <a:lnTo>
                  <a:pt x="934659" y="12369410"/>
                </a:lnTo>
                <a:lnTo>
                  <a:pt x="598290" y="12369410"/>
                </a:lnTo>
                <a:lnTo>
                  <a:pt x="598290" y="12539329"/>
                </a:lnTo>
                <a:lnTo>
                  <a:pt x="583070" y="12539329"/>
                </a:lnTo>
                <a:lnTo>
                  <a:pt x="583070" y="12369410"/>
                </a:lnTo>
                <a:lnTo>
                  <a:pt x="246697" y="12369410"/>
                </a:lnTo>
                <a:lnTo>
                  <a:pt x="246697" y="12539329"/>
                </a:lnTo>
                <a:lnTo>
                  <a:pt x="231477" y="12539329"/>
                </a:lnTo>
                <a:lnTo>
                  <a:pt x="231477" y="12369410"/>
                </a:lnTo>
                <a:lnTo>
                  <a:pt x="0" y="12369410"/>
                </a:lnTo>
                <a:lnTo>
                  <a:pt x="0" y="12354830"/>
                </a:lnTo>
                <a:lnTo>
                  <a:pt x="231477" y="12354830"/>
                </a:lnTo>
                <a:lnTo>
                  <a:pt x="231477" y="12004282"/>
                </a:lnTo>
                <a:lnTo>
                  <a:pt x="0" y="12004282"/>
                </a:lnTo>
                <a:lnTo>
                  <a:pt x="0" y="11989703"/>
                </a:lnTo>
                <a:lnTo>
                  <a:pt x="231477" y="11989703"/>
                </a:lnTo>
                <a:lnTo>
                  <a:pt x="231477" y="11639155"/>
                </a:lnTo>
                <a:lnTo>
                  <a:pt x="0" y="11639155"/>
                </a:lnTo>
                <a:lnTo>
                  <a:pt x="0" y="11624575"/>
                </a:lnTo>
                <a:lnTo>
                  <a:pt x="231477" y="11624575"/>
                </a:lnTo>
                <a:lnTo>
                  <a:pt x="231477" y="11274028"/>
                </a:lnTo>
                <a:lnTo>
                  <a:pt x="0" y="11274028"/>
                </a:lnTo>
                <a:lnTo>
                  <a:pt x="0" y="11259448"/>
                </a:lnTo>
                <a:lnTo>
                  <a:pt x="231477" y="11259448"/>
                </a:lnTo>
                <a:lnTo>
                  <a:pt x="231477" y="10908900"/>
                </a:lnTo>
                <a:lnTo>
                  <a:pt x="0" y="10908900"/>
                </a:lnTo>
                <a:lnTo>
                  <a:pt x="0" y="10894320"/>
                </a:lnTo>
                <a:lnTo>
                  <a:pt x="231477" y="10894320"/>
                </a:lnTo>
                <a:lnTo>
                  <a:pt x="231477" y="10543772"/>
                </a:lnTo>
                <a:lnTo>
                  <a:pt x="0" y="10543772"/>
                </a:lnTo>
                <a:lnTo>
                  <a:pt x="0" y="10529192"/>
                </a:lnTo>
                <a:lnTo>
                  <a:pt x="231477" y="10529192"/>
                </a:lnTo>
                <a:lnTo>
                  <a:pt x="231477" y="10178645"/>
                </a:lnTo>
                <a:lnTo>
                  <a:pt x="0" y="10178645"/>
                </a:lnTo>
                <a:lnTo>
                  <a:pt x="0" y="10164065"/>
                </a:lnTo>
                <a:lnTo>
                  <a:pt x="231477" y="10164065"/>
                </a:lnTo>
                <a:lnTo>
                  <a:pt x="231477" y="9813518"/>
                </a:lnTo>
                <a:lnTo>
                  <a:pt x="0" y="9813518"/>
                </a:lnTo>
                <a:lnTo>
                  <a:pt x="0" y="9798938"/>
                </a:lnTo>
                <a:lnTo>
                  <a:pt x="231477" y="9798938"/>
                </a:lnTo>
                <a:lnTo>
                  <a:pt x="231477" y="9448390"/>
                </a:lnTo>
                <a:lnTo>
                  <a:pt x="0" y="9448390"/>
                </a:lnTo>
                <a:lnTo>
                  <a:pt x="0" y="9433810"/>
                </a:lnTo>
                <a:lnTo>
                  <a:pt x="231477" y="9433810"/>
                </a:lnTo>
                <a:lnTo>
                  <a:pt x="231477" y="9083262"/>
                </a:lnTo>
                <a:lnTo>
                  <a:pt x="0" y="9083262"/>
                </a:lnTo>
                <a:lnTo>
                  <a:pt x="0" y="9068682"/>
                </a:lnTo>
                <a:lnTo>
                  <a:pt x="231477" y="9068682"/>
                </a:lnTo>
                <a:lnTo>
                  <a:pt x="231477" y="8718135"/>
                </a:lnTo>
                <a:lnTo>
                  <a:pt x="0" y="8718135"/>
                </a:lnTo>
                <a:lnTo>
                  <a:pt x="0" y="8703555"/>
                </a:lnTo>
                <a:lnTo>
                  <a:pt x="231477" y="8703555"/>
                </a:lnTo>
                <a:lnTo>
                  <a:pt x="231477" y="8353008"/>
                </a:lnTo>
                <a:lnTo>
                  <a:pt x="0" y="8353008"/>
                </a:lnTo>
                <a:lnTo>
                  <a:pt x="0" y="8338428"/>
                </a:lnTo>
                <a:lnTo>
                  <a:pt x="231477" y="8338428"/>
                </a:lnTo>
                <a:lnTo>
                  <a:pt x="231477" y="7987881"/>
                </a:lnTo>
                <a:lnTo>
                  <a:pt x="0" y="7987881"/>
                </a:lnTo>
                <a:lnTo>
                  <a:pt x="0" y="7973301"/>
                </a:lnTo>
                <a:lnTo>
                  <a:pt x="231477" y="7973301"/>
                </a:lnTo>
                <a:lnTo>
                  <a:pt x="231477" y="7622754"/>
                </a:lnTo>
                <a:lnTo>
                  <a:pt x="0" y="7622754"/>
                </a:lnTo>
                <a:lnTo>
                  <a:pt x="0" y="7608174"/>
                </a:lnTo>
                <a:lnTo>
                  <a:pt x="231477" y="7608174"/>
                </a:lnTo>
                <a:lnTo>
                  <a:pt x="231477" y="7257625"/>
                </a:lnTo>
                <a:lnTo>
                  <a:pt x="0" y="7257625"/>
                </a:lnTo>
                <a:lnTo>
                  <a:pt x="0" y="7243044"/>
                </a:lnTo>
                <a:lnTo>
                  <a:pt x="231477" y="7243044"/>
                </a:lnTo>
                <a:lnTo>
                  <a:pt x="231477" y="6892501"/>
                </a:lnTo>
                <a:lnTo>
                  <a:pt x="0" y="6892501"/>
                </a:lnTo>
                <a:lnTo>
                  <a:pt x="0" y="6877920"/>
                </a:lnTo>
                <a:lnTo>
                  <a:pt x="231477" y="6877920"/>
                </a:lnTo>
                <a:lnTo>
                  <a:pt x="231477" y="6527374"/>
                </a:lnTo>
                <a:lnTo>
                  <a:pt x="0" y="6527374"/>
                </a:lnTo>
                <a:lnTo>
                  <a:pt x="0" y="6512794"/>
                </a:lnTo>
                <a:lnTo>
                  <a:pt x="231477" y="6512794"/>
                </a:lnTo>
                <a:lnTo>
                  <a:pt x="231477" y="6187383"/>
                </a:lnTo>
                <a:lnTo>
                  <a:pt x="1" y="6187383"/>
                </a:lnTo>
                <a:lnTo>
                  <a:pt x="1" y="6172803"/>
                </a:lnTo>
                <a:lnTo>
                  <a:pt x="231478" y="6172803"/>
                </a:lnTo>
                <a:lnTo>
                  <a:pt x="231478" y="5822255"/>
                </a:lnTo>
                <a:lnTo>
                  <a:pt x="1" y="5822255"/>
                </a:lnTo>
                <a:lnTo>
                  <a:pt x="1" y="5807676"/>
                </a:lnTo>
                <a:lnTo>
                  <a:pt x="231478" y="5807676"/>
                </a:lnTo>
                <a:lnTo>
                  <a:pt x="231478" y="5457129"/>
                </a:lnTo>
                <a:lnTo>
                  <a:pt x="1" y="5457129"/>
                </a:lnTo>
                <a:lnTo>
                  <a:pt x="1" y="5442548"/>
                </a:lnTo>
                <a:lnTo>
                  <a:pt x="231478" y="5442548"/>
                </a:lnTo>
                <a:lnTo>
                  <a:pt x="231478" y="5092001"/>
                </a:lnTo>
                <a:lnTo>
                  <a:pt x="1" y="5092001"/>
                </a:lnTo>
                <a:lnTo>
                  <a:pt x="1" y="5077421"/>
                </a:lnTo>
                <a:lnTo>
                  <a:pt x="231478" y="5077421"/>
                </a:lnTo>
                <a:lnTo>
                  <a:pt x="231478" y="4726873"/>
                </a:lnTo>
                <a:lnTo>
                  <a:pt x="1" y="4726873"/>
                </a:lnTo>
                <a:lnTo>
                  <a:pt x="1" y="4712293"/>
                </a:lnTo>
                <a:lnTo>
                  <a:pt x="231478" y="4712293"/>
                </a:lnTo>
                <a:lnTo>
                  <a:pt x="231478" y="4361745"/>
                </a:lnTo>
                <a:lnTo>
                  <a:pt x="1" y="4361745"/>
                </a:lnTo>
                <a:lnTo>
                  <a:pt x="1" y="4347165"/>
                </a:lnTo>
                <a:lnTo>
                  <a:pt x="231478" y="4347165"/>
                </a:lnTo>
                <a:lnTo>
                  <a:pt x="231478" y="3996618"/>
                </a:lnTo>
                <a:lnTo>
                  <a:pt x="1" y="3996618"/>
                </a:lnTo>
                <a:lnTo>
                  <a:pt x="1" y="3982038"/>
                </a:lnTo>
                <a:lnTo>
                  <a:pt x="231478" y="3982038"/>
                </a:lnTo>
                <a:lnTo>
                  <a:pt x="231478" y="3631491"/>
                </a:lnTo>
                <a:lnTo>
                  <a:pt x="1" y="3631491"/>
                </a:lnTo>
                <a:lnTo>
                  <a:pt x="1" y="3616911"/>
                </a:lnTo>
                <a:lnTo>
                  <a:pt x="231478" y="3616911"/>
                </a:lnTo>
                <a:lnTo>
                  <a:pt x="231478" y="3266363"/>
                </a:lnTo>
                <a:lnTo>
                  <a:pt x="1" y="3266363"/>
                </a:lnTo>
                <a:lnTo>
                  <a:pt x="1" y="3251783"/>
                </a:lnTo>
                <a:lnTo>
                  <a:pt x="231478" y="3251783"/>
                </a:lnTo>
                <a:lnTo>
                  <a:pt x="231478" y="2901235"/>
                </a:lnTo>
                <a:lnTo>
                  <a:pt x="1" y="2901235"/>
                </a:lnTo>
                <a:lnTo>
                  <a:pt x="1" y="2886655"/>
                </a:lnTo>
                <a:lnTo>
                  <a:pt x="231478" y="2886655"/>
                </a:lnTo>
                <a:lnTo>
                  <a:pt x="231478" y="2536108"/>
                </a:lnTo>
                <a:lnTo>
                  <a:pt x="1" y="2536108"/>
                </a:lnTo>
                <a:lnTo>
                  <a:pt x="1" y="2521528"/>
                </a:lnTo>
                <a:lnTo>
                  <a:pt x="231478" y="2521528"/>
                </a:lnTo>
                <a:lnTo>
                  <a:pt x="231478" y="2170981"/>
                </a:lnTo>
                <a:lnTo>
                  <a:pt x="1" y="2170981"/>
                </a:lnTo>
                <a:lnTo>
                  <a:pt x="1" y="2156401"/>
                </a:lnTo>
                <a:lnTo>
                  <a:pt x="231478" y="2156401"/>
                </a:lnTo>
                <a:lnTo>
                  <a:pt x="231478" y="1805854"/>
                </a:lnTo>
                <a:lnTo>
                  <a:pt x="1" y="1805854"/>
                </a:lnTo>
                <a:lnTo>
                  <a:pt x="1" y="1791274"/>
                </a:lnTo>
                <a:lnTo>
                  <a:pt x="231478" y="1791274"/>
                </a:lnTo>
                <a:lnTo>
                  <a:pt x="231478" y="1440727"/>
                </a:lnTo>
                <a:lnTo>
                  <a:pt x="1" y="1440727"/>
                </a:lnTo>
                <a:lnTo>
                  <a:pt x="1" y="1426147"/>
                </a:lnTo>
                <a:lnTo>
                  <a:pt x="231478" y="1426147"/>
                </a:lnTo>
                <a:lnTo>
                  <a:pt x="231478" y="1075598"/>
                </a:lnTo>
                <a:lnTo>
                  <a:pt x="1" y="1075598"/>
                </a:lnTo>
                <a:lnTo>
                  <a:pt x="1" y="1061017"/>
                </a:lnTo>
                <a:lnTo>
                  <a:pt x="231478" y="1061017"/>
                </a:lnTo>
                <a:lnTo>
                  <a:pt x="231478" y="710474"/>
                </a:lnTo>
                <a:lnTo>
                  <a:pt x="1" y="710474"/>
                </a:lnTo>
                <a:lnTo>
                  <a:pt x="1" y="695893"/>
                </a:lnTo>
                <a:lnTo>
                  <a:pt x="231478" y="695893"/>
                </a:lnTo>
                <a:lnTo>
                  <a:pt x="231478" y="345347"/>
                </a:lnTo>
                <a:lnTo>
                  <a:pt x="1" y="345347"/>
                </a:lnTo>
                <a:lnTo>
                  <a:pt x="1" y="330767"/>
                </a:lnTo>
                <a:lnTo>
                  <a:pt x="231478" y="330767"/>
                </a:lnTo>
                <a:lnTo>
                  <a:pt x="231478" y="0"/>
                </a:lnTo>
                <a:lnTo>
                  <a:pt x="246698" y="0"/>
                </a:lnTo>
                <a:lnTo>
                  <a:pt x="246698" y="330767"/>
                </a:lnTo>
                <a:lnTo>
                  <a:pt x="583071" y="330767"/>
                </a:lnTo>
                <a:lnTo>
                  <a:pt x="583071" y="0"/>
                </a:lnTo>
                <a:lnTo>
                  <a:pt x="598291" y="0"/>
                </a:lnTo>
                <a:lnTo>
                  <a:pt x="598291" y="330767"/>
                </a:lnTo>
                <a:lnTo>
                  <a:pt x="934660" y="330767"/>
                </a:lnTo>
                <a:lnTo>
                  <a:pt x="934660" y="0"/>
                </a:lnTo>
                <a:lnTo>
                  <a:pt x="949880" y="0"/>
                </a:lnTo>
                <a:lnTo>
                  <a:pt x="949880" y="330767"/>
                </a:lnTo>
                <a:lnTo>
                  <a:pt x="1286250" y="330767"/>
                </a:lnTo>
                <a:lnTo>
                  <a:pt x="1286250" y="0"/>
                </a:lnTo>
                <a:lnTo>
                  <a:pt x="1301470" y="0"/>
                </a:lnTo>
                <a:lnTo>
                  <a:pt x="1301470" y="330767"/>
                </a:lnTo>
                <a:lnTo>
                  <a:pt x="1637840" y="330767"/>
                </a:lnTo>
                <a:lnTo>
                  <a:pt x="1637840" y="0"/>
                </a:lnTo>
                <a:lnTo>
                  <a:pt x="1653060" y="0"/>
                </a:lnTo>
                <a:lnTo>
                  <a:pt x="1653060" y="330767"/>
                </a:lnTo>
                <a:lnTo>
                  <a:pt x="1989430" y="330767"/>
                </a:lnTo>
                <a:lnTo>
                  <a:pt x="1989430" y="0"/>
                </a:lnTo>
                <a:lnTo>
                  <a:pt x="2004650" y="0"/>
                </a:lnTo>
                <a:lnTo>
                  <a:pt x="2004650" y="330767"/>
                </a:lnTo>
                <a:lnTo>
                  <a:pt x="2341021" y="330767"/>
                </a:lnTo>
                <a:lnTo>
                  <a:pt x="2341021" y="0"/>
                </a:lnTo>
                <a:lnTo>
                  <a:pt x="2356240" y="0"/>
                </a:lnTo>
                <a:lnTo>
                  <a:pt x="2356240" y="330767"/>
                </a:lnTo>
                <a:lnTo>
                  <a:pt x="2692610" y="330767"/>
                </a:lnTo>
                <a:lnTo>
                  <a:pt x="2692610" y="0"/>
                </a:lnTo>
                <a:lnTo>
                  <a:pt x="2707830" y="0"/>
                </a:lnTo>
                <a:lnTo>
                  <a:pt x="2707830" y="330767"/>
                </a:lnTo>
                <a:lnTo>
                  <a:pt x="3044200" y="330767"/>
                </a:lnTo>
                <a:lnTo>
                  <a:pt x="3044200" y="0"/>
                </a:lnTo>
                <a:lnTo>
                  <a:pt x="3059420" y="0"/>
                </a:lnTo>
                <a:lnTo>
                  <a:pt x="3059420" y="330767"/>
                </a:lnTo>
                <a:lnTo>
                  <a:pt x="3395790" y="330767"/>
                </a:lnTo>
                <a:lnTo>
                  <a:pt x="3395790" y="0"/>
                </a:lnTo>
                <a:lnTo>
                  <a:pt x="3411010" y="0"/>
                </a:lnTo>
                <a:lnTo>
                  <a:pt x="3411010" y="330767"/>
                </a:lnTo>
                <a:lnTo>
                  <a:pt x="3586163" y="330767"/>
                </a:lnTo>
                <a:lnTo>
                  <a:pt x="3765031" y="330767"/>
                </a:lnTo>
                <a:lnTo>
                  <a:pt x="3765031" y="0"/>
                </a:lnTo>
                <a:lnTo>
                  <a:pt x="3780252" y="0"/>
                </a:lnTo>
                <a:lnTo>
                  <a:pt x="3780252" y="330767"/>
                </a:lnTo>
                <a:lnTo>
                  <a:pt x="4116624" y="330767"/>
                </a:lnTo>
                <a:lnTo>
                  <a:pt x="4116624" y="0"/>
                </a:lnTo>
                <a:lnTo>
                  <a:pt x="4131845" y="0"/>
                </a:lnTo>
                <a:lnTo>
                  <a:pt x="4131845" y="330767"/>
                </a:lnTo>
                <a:lnTo>
                  <a:pt x="4468214" y="330767"/>
                </a:lnTo>
                <a:lnTo>
                  <a:pt x="4468214" y="0"/>
                </a:lnTo>
                <a:lnTo>
                  <a:pt x="4483434" y="0"/>
                </a:lnTo>
                <a:lnTo>
                  <a:pt x="4483434" y="330767"/>
                </a:lnTo>
                <a:lnTo>
                  <a:pt x="4819804" y="330767"/>
                </a:lnTo>
                <a:lnTo>
                  <a:pt x="4819804" y="0"/>
                </a:lnTo>
                <a:lnTo>
                  <a:pt x="4835024" y="0"/>
                </a:lnTo>
                <a:lnTo>
                  <a:pt x="4835024" y="330767"/>
                </a:lnTo>
                <a:lnTo>
                  <a:pt x="5171394" y="330767"/>
                </a:lnTo>
                <a:lnTo>
                  <a:pt x="5171394" y="0"/>
                </a:lnTo>
                <a:lnTo>
                  <a:pt x="5186614" y="0"/>
                </a:lnTo>
                <a:lnTo>
                  <a:pt x="5186614" y="330767"/>
                </a:lnTo>
                <a:lnTo>
                  <a:pt x="5522984" y="330767"/>
                </a:lnTo>
                <a:lnTo>
                  <a:pt x="5522984" y="0"/>
                </a:lnTo>
                <a:lnTo>
                  <a:pt x="5538204" y="0"/>
                </a:lnTo>
                <a:lnTo>
                  <a:pt x="5538204" y="330767"/>
                </a:lnTo>
                <a:lnTo>
                  <a:pt x="5874574" y="330767"/>
                </a:lnTo>
                <a:lnTo>
                  <a:pt x="5874574" y="0"/>
                </a:lnTo>
                <a:lnTo>
                  <a:pt x="5889794" y="0"/>
                </a:lnTo>
                <a:lnTo>
                  <a:pt x="5889794" y="330767"/>
                </a:lnTo>
                <a:lnTo>
                  <a:pt x="6226164" y="330767"/>
                </a:lnTo>
                <a:lnTo>
                  <a:pt x="6226164" y="0"/>
                </a:lnTo>
                <a:lnTo>
                  <a:pt x="6241384" y="0"/>
                </a:lnTo>
                <a:lnTo>
                  <a:pt x="6241384" y="330767"/>
                </a:lnTo>
                <a:lnTo>
                  <a:pt x="6577753" y="330767"/>
                </a:lnTo>
                <a:lnTo>
                  <a:pt x="6577753" y="0"/>
                </a:lnTo>
                <a:lnTo>
                  <a:pt x="6592974" y="0"/>
                </a:lnTo>
                <a:lnTo>
                  <a:pt x="6592974" y="330767"/>
                </a:lnTo>
                <a:lnTo>
                  <a:pt x="6929343" y="330767"/>
                </a:lnTo>
                <a:lnTo>
                  <a:pt x="6929343" y="0"/>
                </a:lnTo>
                <a:lnTo>
                  <a:pt x="6944563" y="0"/>
                </a:lnTo>
                <a:lnTo>
                  <a:pt x="6944563" y="330767"/>
                </a:lnTo>
                <a:close/>
              </a:path>
            </a:pathLst>
          </a:custGeom>
          <a:solidFill>
            <a:schemeClr val="lt1"/>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sp>
        <p:nvSpPr>
          <p:cNvPr id="146" name="Google Shape;146;p12"/>
          <p:cNvSpPr/>
          <p:nvPr/>
        </p:nvSpPr>
        <p:spPr>
          <a:xfrm>
            <a:off x="564875" y="275775"/>
            <a:ext cx="11427000" cy="63138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nvGrpSpPr>
          <p:cNvPr id="147" name="Google Shape;147;p12"/>
          <p:cNvGrpSpPr/>
          <p:nvPr/>
        </p:nvGrpSpPr>
        <p:grpSpPr>
          <a:xfrm>
            <a:off x="117775" y="275775"/>
            <a:ext cx="252300" cy="6237600"/>
            <a:chOff x="117775" y="275775"/>
            <a:chExt cx="252300" cy="6237600"/>
          </a:xfrm>
        </p:grpSpPr>
        <p:sp>
          <p:nvSpPr>
            <p:cNvPr id="148" name="Google Shape;148;p12"/>
            <p:cNvSpPr/>
            <p:nvPr/>
          </p:nvSpPr>
          <p:spPr>
            <a:xfrm>
              <a:off x="117775" y="275775"/>
              <a:ext cx="252300" cy="2523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49" name="Google Shape;149;p12"/>
            <p:cNvSpPr/>
            <p:nvPr/>
          </p:nvSpPr>
          <p:spPr>
            <a:xfrm>
              <a:off x="117775" y="940808"/>
              <a:ext cx="252300" cy="2523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50" name="Google Shape;150;p12"/>
            <p:cNvSpPr/>
            <p:nvPr/>
          </p:nvSpPr>
          <p:spPr>
            <a:xfrm>
              <a:off x="117775" y="1605842"/>
              <a:ext cx="252300" cy="2523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51" name="Google Shape;151;p12"/>
            <p:cNvSpPr/>
            <p:nvPr/>
          </p:nvSpPr>
          <p:spPr>
            <a:xfrm>
              <a:off x="117775" y="2270875"/>
              <a:ext cx="252300" cy="2523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52" name="Google Shape;152;p12"/>
            <p:cNvSpPr/>
            <p:nvPr/>
          </p:nvSpPr>
          <p:spPr>
            <a:xfrm>
              <a:off x="117775" y="2935908"/>
              <a:ext cx="252300" cy="2523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53" name="Google Shape;153;p12"/>
            <p:cNvSpPr/>
            <p:nvPr/>
          </p:nvSpPr>
          <p:spPr>
            <a:xfrm>
              <a:off x="117775" y="3600942"/>
              <a:ext cx="252300" cy="2523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54" name="Google Shape;154;p12"/>
            <p:cNvSpPr/>
            <p:nvPr/>
          </p:nvSpPr>
          <p:spPr>
            <a:xfrm>
              <a:off x="117775" y="4265975"/>
              <a:ext cx="252300" cy="2523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55" name="Google Shape;155;p12"/>
            <p:cNvSpPr/>
            <p:nvPr/>
          </p:nvSpPr>
          <p:spPr>
            <a:xfrm>
              <a:off x="117775" y="4931008"/>
              <a:ext cx="252300" cy="2523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56" name="Google Shape;156;p12"/>
            <p:cNvSpPr/>
            <p:nvPr/>
          </p:nvSpPr>
          <p:spPr>
            <a:xfrm>
              <a:off x="117775" y="5596042"/>
              <a:ext cx="252300" cy="2523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57" name="Google Shape;157;p12"/>
            <p:cNvSpPr/>
            <p:nvPr/>
          </p:nvSpPr>
          <p:spPr>
            <a:xfrm>
              <a:off x="117775" y="6261075"/>
              <a:ext cx="252300" cy="2523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
        <p:nvSpPr>
          <p:cNvPr id="158" name="Google Shape;158;p12"/>
          <p:cNvSpPr txBox="1">
            <a:spLocks noGrp="1"/>
          </p:cNvSpPr>
          <p:nvPr>
            <p:ph type="title"/>
          </p:nvPr>
        </p:nvSpPr>
        <p:spPr>
          <a:xfrm>
            <a:off x="715025" y="2378150"/>
            <a:ext cx="2948400" cy="11886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
        <p:nvSpPr>
          <p:cNvPr id="159" name="Google Shape;159;p12"/>
          <p:cNvSpPr txBox="1">
            <a:spLocks noGrp="1"/>
          </p:cNvSpPr>
          <p:nvPr>
            <p:ph type="title" idx="2"/>
          </p:nvPr>
        </p:nvSpPr>
        <p:spPr>
          <a:xfrm>
            <a:off x="715025" y="898175"/>
            <a:ext cx="10714800" cy="7635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160" name="Google Shape;160;p12"/>
          <p:cNvSpPr txBox="1">
            <a:spLocks noGrp="1"/>
          </p:cNvSpPr>
          <p:nvPr>
            <p:ph type="title" idx="3"/>
          </p:nvPr>
        </p:nvSpPr>
        <p:spPr>
          <a:xfrm>
            <a:off x="4516336" y="2378150"/>
            <a:ext cx="2948400" cy="11886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
        <p:nvSpPr>
          <p:cNvPr id="161" name="Google Shape;161;p12"/>
          <p:cNvSpPr txBox="1">
            <a:spLocks noGrp="1"/>
          </p:cNvSpPr>
          <p:nvPr>
            <p:ph type="title" idx="4"/>
          </p:nvPr>
        </p:nvSpPr>
        <p:spPr>
          <a:xfrm>
            <a:off x="8481454" y="2378150"/>
            <a:ext cx="2948400" cy="11886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
        <p:nvSpPr>
          <p:cNvPr id="162" name="Google Shape;162;p12"/>
          <p:cNvSpPr txBox="1">
            <a:spLocks noGrp="1"/>
          </p:cNvSpPr>
          <p:nvPr>
            <p:ph type="body" idx="1"/>
          </p:nvPr>
        </p:nvSpPr>
        <p:spPr>
          <a:xfrm>
            <a:off x="8481446" y="3619725"/>
            <a:ext cx="2948400" cy="925200"/>
          </a:xfrm>
          <a:prstGeom prst="rect">
            <a:avLst/>
          </a:prstGeom>
          <a:noFill/>
          <a:ln>
            <a:noFill/>
          </a:ln>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163" name="Google Shape;163;p12"/>
          <p:cNvSpPr txBox="1">
            <a:spLocks noGrp="1"/>
          </p:cNvSpPr>
          <p:nvPr>
            <p:ph type="body" idx="5"/>
          </p:nvPr>
        </p:nvSpPr>
        <p:spPr>
          <a:xfrm>
            <a:off x="4516345" y="3608575"/>
            <a:ext cx="2948400" cy="925200"/>
          </a:xfrm>
          <a:prstGeom prst="rect">
            <a:avLst/>
          </a:prstGeom>
          <a:noFill/>
          <a:ln>
            <a:noFill/>
          </a:ln>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164" name="Google Shape;164;p12"/>
          <p:cNvSpPr txBox="1">
            <a:spLocks noGrp="1"/>
          </p:cNvSpPr>
          <p:nvPr>
            <p:ph type="body" idx="6"/>
          </p:nvPr>
        </p:nvSpPr>
        <p:spPr>
          <a:xfrm>
            <a:off x="715025" y="3608575"/>
            <a:ext cx="2948400" cy="925200"/>
          </a:xfrm>
          <a:prstGeom prst="rect">
            <a:avLst/>
          </a:prstGeom>
          <a:noFill/>
          <a:ln>
            <a:noFill/>
          </a:ln>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165" name="Google Shape;165;p12"/>
          <p:cNvSpPr/>
          <p:nvPr/>
        </p:nvSpPr>
        <p:spPr>
          <a:xfrm flipH="1">
            <a:off x="1" y="5943817"/>
            <a:ext cx="12191999" cy="914183"/>
          </a:xfrm>
          <a:custGeom>
            <a:avLst/>
            <a:gdLst/>
            <a:ahLst/>
            <a:cxnLst/>
            <a:rect l="l" t="t" r="r" b="b"/>
            <a:pathLst>
              <a:path w="12191999" h="914183" extrusionOk="0">
                <a:moveTo>
                  <a:pt x="9350106" y="0"/>
                </a:moveTo>
                <a:cubicBezTo>
                  <a:pt x="9303967" y="66"/>
                  <a:pt x="9258864" y="13993"/>
                  <a:pt x="9210963" y="40071"/>
                </a:cubicBezTo>
                <a:cubicBezTo>
                  <a:pt x="9105312" y="97549"/>
                  <a:pt x="8985558" y="131434"/>
                  <a:pt x="8866700" y="165318"/>
                </a:cubicBezTo>
                <a:cubicBezTo>
                  <a:pt x="8790821" y="186783"/>
                  <a:pt x="8699270" y="196541"/>
                  <a:pt x="8645549" y="145449"/>
                </a:cubicBezTo>
                <a:cubicBezTo>
                  <a:pt x="8573474" y="76795"/>
                  <a:pt x="8500056" y="86728"/>
                  <a:pt x="8418130" y="113693"/>
                </a:cubicBezTo>
                <a:cubicBezTo>
                  <a:pt x="8336206" y="140659"/>
                  <a:pt x="8248685" y="160351"/>
                  <a:pt x="8171908" y="195831"/>
                </a:cubicBezTo>
                <a:cubicBezTo>
                  <a:pt x="8047455" y="252777"/>
                  <a:pt x="7916959" y="258456"/>
                  <a:pt x="7782657" y="240716"/>
                </a:cubicBezTo>
                <a:cubicBezTo>
                  <a:pt x="7690793" y="228827"/>
                  <a:pt x="7597117" y="228295"/>
                  <a:pt x="7505098" y="239649"/>
                </a:cubicBezTo>
                <a:cubicBezTo>
                  <a:pt x="7413996" y="250293"/>
                  <a:pt x="7318417" y="264131"/>
                  <a:pt x="7232240" y="224037"/>
                </a:cubicBezTo>
                <a:cubicBezTo>
                  <a:pt x="7164752" y="189445"/>
                  <a:pt x="7078709" y="187139"/>
                  <a:pt x="7008402" y="218006"/>
                </a:cubicBezTo>
                <a:cubicBezTo>
                  <a:pt x="6960211" y="233797"/>
                  <a:pt x="6909399" y="244085"/>
                  <a:pt x="6857535" y="248520"/>
                </a:cubicBezTo>
                <a:cubicBezTo>
                  <a:pt x="6540135" y="292337"/>
                  <a:pt x="6222957" y="260939"/>
                  <a:pt x="5906450" y="243199"/>
                </a:cubicBezTo>
                <a:cubicBezTo>
                  <a:pt x="5830345" y="239116"/>
                  <a:pt x="5754464" y="232376"/>
                  <a:pt x="5687313" y="254729"/>
                </a:cubicBezTo>
                <a:cubicBezTo>
                  <a:pt x="5561068" y="297306"/>
                  <a:pt x="5447808" y="274245"/>
                  <a:pt x="5331635" y="235393"/>
                </a:cubicBezTo>
                <a:cubicBezTo>
                  <a:pt x="5277019" y="216941"/>
                  <a:pt x="5218375" y="204168"/>
                  <a:pt x="5163086" y="188912"/>
                </a:cubicBezTo>
                <a:cubicBezTo>
                  <a:pt x="5107798" y="173657"/>
                  <a:pt x="5064598" y="184301"/>
                  <a:pt x="5018263" y="211976"/>
                </a:cubicBezTo>
                <a:cubicBezTo>
                  <a:pt x="4898286" y="283291"/>
                  <a:pt x="4782114" y="283114"/>
                  <a:pt x="4663258" y="209137"/>
                </a:cubicBezTo>
                <a:cubicBezTo>
                  <a:pt x="4611349" y="172945"/>
                  <a:pt x="4537817" y="163720"/>
                  <a:pt x="4474339" y="185366"/>
                </a:cubicBezTo>
                <a:cubicBezTo>
                  <a:pt x="4312055" y="241245"/>
                  <a:pt x="4167457" y="194235"/>
                  <a:pt x="4030692" y="139239"/>
                </a:cubicBezTo>
                <a:cubicBezTo>
                  <a:pt x="3869306" y="74311"/>
                  <a:pt x="3755147" y="73778"/>
                  <a:pt x="3608310" y="158755"/>
                </a:cubicBezTo>
                <a:cubicBezTo>
                  <a:pt x="3549217" y="192814"/>
                  <a:pt x="3498405" y="242843"/>
                  <a:pt x="3417154" y="244618"/>
                </a:cubicBezTo>
                <a:cubicBezTo>
                  <a:pt x="3355598" y="246035"/>
                  <a:pt x="3316202" y="272291"/>
                  <a:pt x="3272779" y="302629"/>
                </a:cubicBezTo>
                <a:cubicBezTo>
                  <a:pt x="3110495" y="416342"/>
                  <a:pt x="2902997" y="458742"/>
                  <a:pt x="2701544" y="485353"/>
                </a:cubicBezTo>
                <a:cubicBezTo>
                  <a:pt x="2529413" y="508594"/>
                  <a:pt x="2333555" y="510011"/>
                  <a:pt x="2209101" y="366671"/>
                </a:cubicBezTo>
                <a:cubicBezTo>
                  <a:pt x="2194776" y="350171"/>
                  <a:pt x="2154934" y="344673"/>
                  <a:pt x="2129415" y="337931"/>
                </a:cubicBezTo>
                <a:cubicBezTo>
                  <a:pt x="2103898" y="331190"/>
                  <a:pt x="2076815" y="326044"/>
                  <a:pt x="2067412" y="304402"/>
                </a:cubicBezTo>
                <a:cubicBezTo>
                  <a:pt x="2002501" y="150947"/>
                  <a:pt x="1816938" y="155916"/>
                  <a:pt x="1666744" y="126999"/>
                </a:cubicBezTo>
                <a:cubicBezTo>
                  <a:pt x="1578551" y="110147"/>
                  <a:pt x="1482302" y="112984"/>
                  <a:pt x="1393886" y="87438"/>
                </a:cubicBezTo>
                <a:cubicBezTo>
                  <a:pt x="1338374" y="71649"/>
                  <a:pt x="1281295" y="65440"/>
                  <a:pt x="1234739" y="97726"/>
                </a:cubicBezTo>
                <a:cubicBezTo>
                  <a:pt x="1161544" y="148464"/>
                  <a:pt x="1074469" y="160528"/>
                  <a:pt x="984934" y="157689"/>
                </a:cubicBezTo>
                <a:cubicBezTo>
                  <a:pt x="901890" y="154851"/>
                  <a:pt x="841455" y="176139"/>
                  <a:pt x="799597" y="234681"/>
                </a:cubicBezTo>
                <a:cubicBezTo>
                  <a:pt x="773183" y="271406"/>
                  <a:pt x="733341" y="308837"/>
                  <a:pt x="675366" y="295354"/>
                </a:cubicBezTo>
                <a:cubicBezTo>
                  <a:pt x="574194" y="271760"/>
                  <a:pt x="493836" y="307064"/>
                  <a:pt x="409448" y="337577"/>
                </a:cubicBezTo>
                <a:cubicBezTo>
                  <a:pt x="297306" y="378202"/>
                  <a:pt x="181582" y="417230"/>
                  <a:pt x="59142" y="421842"/>
                </a:cubicBezTo>
                <a:lnTo>
                  <a:pt x="0" y="430821"/>
                </a:lnTo>
                <a:lnTo>
                  <a:pt x="0" y="914183"/>
                </a:lnTo>
                <a:lnTo>
                  <a:pt x="12191999" y="914183"/>
                </a:lnTo>
                <a:lnTo>
                  <a:pt x="12191999" y="146858"/>
                </a:lnTo>
                <a:lnTo>
                  <a:pt x="12183459" y="145371"/>
                </a:lnTo>
                <a:cubicBezTo>
                  <a:pt x="12124041" y="140448"/>
                  <a:pt x="12066291" y="165762"/>
                  <a:pt x="12008037" y="174010"/>
                </a:cubicBezTo>
                <a:cubicBezTo>
                  <a:pt x="11873511" y="193347"/>
                  <a:pt x="11751295" y="247810"/>
                  <a:pt x="11608934" y="249229"/>
                </a:cubicBezTo>
                <a:cubicBezTo>
                  <a:pt x="11374352" y="251891"/>
                  <a:pt x="11150291" y="230602"/>
                  <a:pt x="10945703" y="129661"/>
                </a:cubicBezTo>
                <a:cubicBezTo>
                  <a:pt x="10894245" y="102872"/>
                  <a:pt x="10828638" y="99678"/>
                  <a:pt x="10773572" y="121676"/>
                </a:cubicBezTo>
                <a:cubicBezTo>
                  <a:pt x="10677098" y="160351"/>
                  <a:pt x="10583312" y="134451"/>
                  <a:pt x="10490419" y="115289"/>
                </a:cubicBezTo>
                <a:cubicBezTo>
                  <a:pt x="10443637" y="105888"/>
                  <a:pt x="10407374" y="73422"/>
                  <a:pt x="10356116" y="73422"/>
                </a:cubicBezTo>
                <a:cubicBezTo>
                  <a:pt x="10179509" y="75374"/>
                  <a:pt x="10002899" y="91518"/>
                  <a:pt x="9828083" y="104113"/>
                </a:cubicBezTo>
                <a:cubicBezTo>
                  <a:pt x="9696915" y="114049"/>
                  <a:pt x="9588129" y="96309"/>
                  <a:pt x="9495461" y="43088"/>
                </a:cubicBezTo>
                <a:cubicBezTo>
                  <a:pt x="9443418" y="13727"/>
                  <a:pt x="9396244" y="-66"/>
                  <a:pt x="9350106" y="0"/>
                </a:cubicBezTo>
                <a:close/>
              </a:path>
            </a:pathLst>
          </a:custGeom>
          <a:solidFill>
            <a:srgbClr val="FFFFFF"/>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sp>
        <p:nvSpPr>
          <p:cNvPr id="166" name="Google Shape;166;p12"/>
          <p:cNvSpPr/>
          <p:nvPr/>
        </p:nvSpPr>
        <p:spPr>
          <a:xfrm flipH="1">
            <a:off x="1" y="5977678"/>
            <a:ext cx="12191999" cy="880322"/>
          </a:xfrm>
          <a:custGeom>
            <a:avLst/>
            <a:gdLst/>
            <a:ahLst/>
            <a:cxnLst/>
            <a:rect l="l" t="t" r="r" b="b"/>
            <a:pathLst>
              <a:path w="12191999" h="880322" extrusionOk="0">
                <a:moveTo>
                  <a:pt x="9344341" y="0"/>
                </a:moveTo>
                <a:cubicBezTo>
                  <a:pt x="9298202" y="66"/>
                  <a:pt x="9253099" y="13993"/>
                  <a:pt x="9205198" y="40071"/>
                </a:cubicBezTo>
                <a:cubicBezTo>
                  <a:pt x="9099547" y="97549"/>
                  <a:pt x="8979793" y="131434"/>
                  <a:pt x="8860935" y="165318"/>
                </a:cubicBezTo>
                <a:cubicBezTo>
                  <a:pt x="8785056" y="186783"/>
                  <a:pt x="8693505" y="196541"/>
                  <a:pt x="8639784" y="145449"/>
                </a:cubicBezTo>
                <a:cubicBezTo>
                  <a:pt x="8567709" y="76795"/>
                  <a:pt x="8494291" y="86728"/>
                  <a:pt x="8412365" y="113693"/>
                </a:cubicBezTo>
                <a:cubicBezTo>
                  <a:pt x="8330441" y="140659"/>
                  <a:pt x="8242920" y="160351"/>
                  <a:pt x="8166143" y="195831"/>
                </a:cubicBezTo>
                <a:cubicBezTo>
                  <a:pt x="8041690" y="252777"/>
                  <a:pt x="7911195" y="258456"/>
                  <a:pt x="7776892" y="240716"/>
                </a:cubicBezTo>
                <a:cubicBezTo>
                  <a:pt x="7685028" y="228827"/>
                  <a:pt x="7591352" y="228295"/>
                  <a:pt x="7499333" y="239649"/>
                </a:cubicBezTo>
                <a:cubicBezTo>
                  <a:pt x="7408231" y="250293"/>
                  <a:pt x="7312652" y="264131"/>
                  <a:pt x="7226475" y="224037"/>
                </a:cubicBezTo>
                <a:cubicBezTo>
                  <a:pt x="7158987" y="189445"/>
                  <a:pt x="7072944" y="187139"/>
                  <a:pt x="7002638" y="218006"/>
                </a:cubicBezTo>
                <a:cubicBezTo>
                  <a:pt x="6954446" y="233797"/>
                  <a:pt x="6903635" y="244085"/>
                  <a:pt x="6851770" y="248520"/>
                </a:cubicBezTo>
                <a:cubicBezTo>
                  <a:pt x="6534370" y="292337"/>
                  <a:pt x="6217192" y="260939"/>
                  <a:pt x="5900685" y="243199"/>
                </a:cubicBezTo>
                <a:cubicBezTo>
                  <a:pt x="5824580" y="239116"/>
                  <a:pt x="5748699" y="232376"/>
                  <a:pt x="5681548" y="254729"/>
                </a:cubicBezTo>
                <a:cubicBezTo>
                  <a:pt x="5555303" y="297306"/>
                  <a:pt x="5442043" y="274245"/>
                  <a:pt x="5325870" y="235393"/>
                </a:cubicBezTo>
                <a:cubicBezTo>
                  <a:pt x="5271254" y="216941"/>
                  <a:pt x="5212610" y="204168"/>
                  <a:pt x="5157321" y="188912"/>
                </a:cubicBezTo>
                <a:cubicBezTo>
                  <a:pt x="5102033" y="173657"/>
                  <a:pt x="5058833" y="184301"/>
                  <a:pt x="5012498" y="211976"/>
                </a:cubicBezTo>
                <a:cubicBezTo>
                  <a:pt x="4892521" y="283291"/>
                  <a:pt x="4776349" y="283114"/>
                  <a:pt x="4657493" y="209137"/>
                </a:cubicBezTo>
                <a:cubicBezTo>
                  <a:pt x="4605584" y="172945"/>
                  <a:pt x="4532052" y="163720"/>
                  <a:pt x="4468574" y="185366"/>
                </a:cubicBezTo>
                <a:cubicBezTo>
                  <a:pt x="4306290" y="241245"/>
                  <a:pt x="4161692" y="194235"/>
                  <a:pt x="4024927" y="139239"/>
                </a:cubicBezTo>
                <a:cubicBezTo>
                  <a:pt x="3863541" y="74311"/>
                  <a:pt x="3749382" y="73778"/>
                  <a:pt x="3602545" y="158755"/>
                </a:cubicBezTo>
                <a:cubicBezTo>
                  <a:pt x="3543452" y="192814"/>
                  <a:pt x="3492640" y="242843"/>
                  <a:pt x="3411389" y="244618"/>
                </a:cubicBezTo>
                <a:cubicBezTo>
                  <a:pt x="3349833" y="246035"/>
                  <a:pt x="3310438" y="272291"/>
                  <a:pt x="3267014" y="302629"/>
                </a:cubicBezTo>
                <a:cubicBezTo>
                  <a:pt x="3104730" y="416342"/>
                  <a:pt x="2897232" y="458742"/>
                  <a:pt x="2695778" y="485353"/>
                </a:cubicBezTo>
                <a:cubicBezTo>
                  <a:pt x="2523648" y="508594"/>
                  <a:pt x="2327790" y="510011"/>
                  <a:pt x="2203336" y="366671"/>
                </a:cubicBezTo>
                <a:cubicBezTo>
                  <a:pt x="2189010" y="350171"/>
                  <a:pt x="2149168" y="344673"/>
                  <a:pt x="2123650" y="337931"/>
                </a:cubicBezTo>
                <a:cubicBezTo>
                  <a:pt x="2098134" y="331190"/>
                  <a:pt x="2071050" y="326044"/>
                  <a:pt x="2061648" y="304402"/>
                </a:cubicBezTo>
                <a:cubicBezTo>
                  <a:pt x="1996736" y="150947"/>
                  <a:pt x="1811173" y="155916"/>
                  <a:pt x="1660980" y="126999"/>
                </a:cubicBezTo>
                <a:cubicBezTo>
                  <a:pt x="1572786" y="110147"/>
                  <a:pt x="1476537" y="112984"/>
                  <a:pt x="1388121" y="87438"/>
                </a:cubicBezTo>
                <a:cubicBezTo>
                  <a:pt x="1332609" y="71649"/>
                  <a:pt x="1275530" y="65440"/>
                  <a:pt x="1228974" y="97726"/>
                </a:cubicBezTo>
                <a:cubicBezTo>
                  <a:pt x="1155779" y="148464"/>
                  <a:pt x="1068704" y="160528"/>
                  <a:pt x="979169" y="157689"/>
                </a:cubicBezTo>
                <a:cubicBezTo>
                  <a:pt x="896125" y="154851"/>
                  <a:pt x="835690" y="176139"/>
                  <a:pt x="793832" y="234681"/>
                </a:cubicBezTo>
                <a:cubicBezTo>
                  <a:pt x="767418" y="271406"/>
                  <a:pt x="727576" y="308837"/>
                  <a:pt x="669602" y="295354"/>
                </a:cubicBezTo>
                <a:cubicBezTo>
                  <a:pt x="568429" y="271760"/>
                  <a:pt x="488071" y="307064"/>
                  <a:pt x="403683" y="337577"/>
                </a:cubicBezTo>
                <a:cubicBezTo>
                  <a:pt x="291541" y="378202"/>
                  <a:pt x="175817" y="417230"/>
                  <a:pt x="53377" y="421842"/>
                </a:cubicBezTo>
                <a:lnTo>
                  <a:pt x="0" y="429946"/>
                </a:lnTo>
                <a:lnTo>
                  <a:pt x="0" y="880322"/>
                </a:lnTo>
                <a:lnTo>
                  <a:pt x="12191999" y="880322"/>
                </a:lnTo>
                <a:lnTo>
                  <a:pt x="12191999" y="147862"/>
                </a:lnTo>
                <a:lnTo>
                  <a:pt x="12177694" y="145371"/>
                </a:lnTo>
                <a:cubicBezTo>
                  <a:pt x="12118276" y="140448"/>
                  <a:pt x="12060526" y="165762"/>
                  <a:pt x="12002272" y="174010"/>
                </a:cubicBezTo>
                <a:cubicBezTo>
                  <a:pt x="11867746" y="193347"/>
                  <a:pt x="11745530" y="247810"/>
                  <a:pt x="11603169" y="249229"/>
                </a:cubicBezTo>
                <a:cubicBezTo>
                  <a:pt x="11368587" y="251891"/>
                  <a:pt x="11144526" y="230602"/>
                  <a:pt x="10939938" y="129661"/>
                </a:cubicBezTo>
                <a:cubicBezTo>
                  <a:pt x="10888480" y="102872"/>
                  <a:pt x="10822873" y="99678"/>
                  <a:pt x="10767807" y="121676"/>
                </a:cubicBezTo>
                <a:cubicBezTo>
                  <a:pt x="10671333" y="160351"/>
                  <a:pt x="10577547" y="134451"/>
                  <a:pt x="10484654" y="115289"/>
                </a:cubicBezTo>
                <a:cubicBezTo>
                  <a:pt x="10437872" y="105888"/>
                  <a:pt x="10401609" y="73422"/>
                  <a:pt x="10350351" y="73422"/>
                </a:cubicBezTo>
                <a:cubicBezTo>
                  <a:pt x="10173744" y="75374"/>
                  <a:pt x="9997134" y="91518"/>
                  <a:pt x="9822318" y="104113"/>
                </a:cubicBezTo>
                <a:cubicBezTo>
                  <a:pt x="9691150" y="114049"/>
                  <a:pt x="9582364" y="96309"/>
                  <a:pt x="9489696" y="43088"/>
                </a:cubicBezTo>
                <a:cubicBezTo>
                  <a:pt x="9437653" y="13727"/>
                  <a:pt x="9390479" y="-66"/>
                  <a:pt x="9344341" y="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SzPts val="1800"/>
              <a:buFont typeface="Arial"/>
              <a:buNone/>
            </a:pPr>
            <a:endParaRPr kern="0">
              <a:solidFill>
                <a:srgbClr val="000000"/>
              </a:solidFill>
              <a:latin typeface="Calibri"/>
              <a:ea typeface="Calibri"/>
              <a:cs typeface="Calibri"/>
              <a:sym typeface="Calibri"/>
            </a:endParaRPr>
          </a:p>
        </p:txBody>
      </p:sp>
      <p:sp>
        <p:nvSpPr>
          <p:cNvPr id="167" name="Google Shape;167;p12"/>
          <p:cNvSpPr/>
          <p:nvPr/>
        </p:nvSpPr>
        <p:spPr>
          <a:xfrm rot="-5400000" flipH="1">
            <a:off x="5723525" y="389524"/>
            <a:ext cx="880322" cy="12056630"/>
          </a:xfrm>
          <a:custGeom>
            <a:avLst/>
            <a:gdLst/>
            <a:ahLst/>
            <a:cxnLst/>
            <a:rect l="l" t="t" r="r" b="b"/>
            <a:pathLst>
              <a:path w="880322" h="12056630" extrusionOk="0">
                <a:moveTo>
                  <a:pt x="0" y="2664046"/>
                </a:moveTo>
                <a:lnTo>
                  <a:pt x="97" y="2664691"/>
                </a:lnTo>
                <a:lnTo>
                  <a:pt x="74756" y="2664691"/>
                </a:lnTo>
                <a:lnTo>
                  <a:pt x="74756" y="2875638"/>
                </a:lnTo>
                <a:lnTo>
                  <a:pt x="79160" y="2884841"/>
                </a:lnTo>
                <a:lnTo>
                  <a:pt x="92756" y="2920697"/>
                </a:lnTo>
                <a:lnTo>
                  <a:pt x="92756" y="2664691"/>
                </a:lnTo>
                <a:lnTo>
                  <a:pt x="490563" y="2664691"/>
                </a:lnTo>
                <a:lnTo>
                  <a:pt x="490563" y="3097455"/>
                </a:lnTo>
                <a:lnTo>
                  <a:pt x="150201" y="3097455"/>
                </a:lnTo>
                <a:lnTo>
                  <a:pt x="155670" y="3115456"/>
                </a:lnTo>
                <a:lnTo>
                  <a:pt x="490563" y="3115456"/>
                </a:lnTo>
                <a:lnTo>
                  <a:pt x="490563" y="3548222"/>
                </a:lnTo>
                <a:lnTo>
                  <a:pt x="100925" y="3548222"/>
                </a:lnTo>
                <a:lnTo>
                  <a:pt x="105751" y="3566223"/>
                </a:lnTo>
                <a:lnTo>
                  <a:pt x="490563" y="3566223"/>
                </a:lnTo>
                <a:lnTo>
                  <a:pt x="490563" y="3998985"/>
                </a:lnTo>
                <a:lnTo>
                  <a:pt x="240391" y="3998985"/>
                </a:lnTo>
                <a:lnTo>
                  <a:pt x="243549" y="4016985"/>
                </a:lnTo>
                <a:lnTo>
                  <a:pt x="490563" y="4016985"/>
                </a:lnTo>
                <a:lnTo>
                  <a:pt x="490563" y="4449747"/>
                </a:lnTo>
                <a:lnTo>
                  <a:pt x="236258" y="4449747"/>
                </a:lnTo>
                <a:lnTo>
                  <a:pt x="237320" y="4467748"/>
                </a:lnTo>
                <a:lnTo>
                  <a:pt x="490563" y="4467748"/>
                </a:lnTo>
                <a:lnTo>
                  <a:pt x="490563" y="4900514"/>
                </a:lnTo>
                <a:lnTo>
                  <a:pt x="197175" y="4900514"/>
                </a:lnTo>
                <a:lnTo>
                  <a:pt x="198603" y="4918513"/>
                </a:lnTo>
                <a:lnTo>
                  <a:pt x="490563" y="4918513"/>
                </a:lnTo>
                <a:lnTo>
                  <a:pt x="490563" y="5351278"/>
                </a:lnTo>
                <a:lnTo>
                  <a:pt x="265115" y="5351278"/>
                </a:lnTo>
                <a:lnTo>
                  <a:pt x="266640" y="5369277"/>
                </a:lnTo>
                <a:lnTo>
                  <a:pt x="490563" y="5369277"/>
                </a:lnTo>
                <a:lnTo>
                  <a:pt x="490563" y="5802042"/>
                </a:lnTo>
                <a:lnTo>
                  <a:pt x="261027" y="5802042"/>
                </a:lnTo>
                <a:lnTo>
                  <a:pt x="260173" y="5820042"/>
                </a:lnTo>
                <a:lnTo>
                  <a:pt x="490563" y="5820042"/>
                </a:lnTo>
                <a:lnTo>
                  <a:pt x="490563" y="6252806"/>
                </a:lnTo>
                <a:lnTo>
                  <a:pt x="241448" y="6252806"/>
                </a:lnTo>
                <a:lnTo>
                  <a:pt x="242732" y="6270806"/>
                </a:lnTo>
                <a:lnTo>
                  <a:pt x="490563" y="6270806"/>
                </a:lnTo>
                <a:lnTo>
                  <a:pt x="490563" y="6703571"/>
                </a:lnTo>
                <a:lnTo>
                  <a:pt x="229390" y="6703571"/>
                </a:lnTo>
                <a:lnTo>
                  <a:pt x="224153" y="6721571"/>
                </a:lnTo>
                <a:lnTo>
                  <a:pt x="490563" y="6721571"/>
                </a:lnTo>
                <a:lnTo>
                  <a:pt x="490563" y="7154336"/>
                </a:lnTo>
                <a:lnTo>
                  <a:pt x="262285" y="7154336"/>
                </a:lnTo>
                <a:lnTo>
                  <a:pt x="264933" y="7172336"/>
                </a:lnTo>
                <a:lnTo>
                  <a:pt x="490563" y="7172336"/>
                </a:lnTo>
                <a:lnTo>
                  <a:pt x="490563" y="7605101"/>
                </a:lnTo>
                <a:lnTo>
                  <a:pt x="202461" y="7605101"/>
                </a:lnTo>
                <a:lnTo>
                  <a:pt x="204857" y="7623101"/>
                </a:lnTo>
                <a:lnTo>
                  <a:pt x="490563" y="7623101"/>
                </a:lnTo>
                <a:lnTo>
                  <a:pt x="490563" y="8055866"/>
                </a:lnTo>
                <a:lnTo>
                  <a:pt x="116152" y="8055866"/>
                </a:lnTo>
                <a:lnTo>
                  <a:pt x="110391" y="8073866"/>
                </a:lnTo>
                <a:lnTo>
                  <a:pt x="490563" y="8073866"/>
                </a:lnTo>
                <a:lnTo>
                  <a:pt x="490563" y="8506632"/>
                </a:lnTo>
                <a:lnTo>
                  <a:pt x="219887" y="8506632"/>
                </a:lnTo>
                <a:lnTo>
                  <a:pt x="227926" y="8524632"/>
                </a:lnTo>
                <a:lnTo>
                  <a:pt x="490563" y="8524632"/>
                </a:lnTo>
                <a:lnTo>
                  <a:pt x="490563" y="8957396"/>
                </a:lnTo>
                <a:lnTo>
                  <a:pt x="406924" y="8957396"/>
                </a:lnTo>
                <a:lnTo>
                  <a:pt x="413444" y="8975396"/>
                </a:lnTo>
                <a:lnTo>
                  <a:pt x="490563" y="8975396"/>
                </a:lnTo>
                <a:lnTo>
                  <a:pt x="490563" y="9370406"/>
                </a:lnTo>
                <a:lnTo>
                  <a:pt x="496995" y="9444774"/>
                </a:lnTo>
                <a:cubicBezTo>
                  <a:pt x="497576" y="9467030"/>
                  <a:pt x="497336" y="9489286"/>
                  <a:pt x="496033" y="9511354"/>
                </a:cubicBezTo>
                <a:lnTo>
                  <a:pt x="490563" y="9560190"/>
                </a:lnTo>
                <a:lnTo>
                  <a:pt x="490563" y="9858926"/>
                </a:lnTo>
                <a:lnTo>
                  <a:pt x="344391" y="9858926"/>
                </a:lnTo>
                <a:lnTo>
                  <a:pt x="340011" y="9876926"/>
                </a:lnTo>
                <a:lnTo>
                  <a:pt x="490563" y="9876926"/>
                </a:lnTo>
                <a:lnTo>
                  <a:pt x="490563" y="10309692"/>
                </a:lnTo>
                <a:lnTo>
                  <a:pt x="132997" y="10309692"/>
                </a:lnTo>
                <a:lnTo>
                  <a:pt x="130171" y="10327692"/>
                </a:lnTo>
                <a:lnTo>
                  <a:pt x="490563" y="10327692"/>
                </a:lnTo>
                <a:lnTo>
                  <a:pt x="490563" y="10760456"/>
                </a:lnTo>
                <a:lnTo>
                  <a:pt x="92756" y="10760456"/>
                </a:lnTo>
                <a:lnTo>
                  <a:pt x="92756" y="10595962"/>
                </a:lnTo>
                <a:lnTo>
                  <a:pt x="87477" y="10620388"/>
                </a:lnTo>
                <a:cubicBezTo>
                  <a:pt x="83528" y="10634266"/>
                  <a:pt x="80178" y="10648242"/>
                  <a:pt x="77879" y="10662128"/>
                </a:cubicBezTo>
                <a:lnTo>
                  <a:pt x="74756" y="10701210"/>
                </a:lnTo>
                <a:lnTo>
                  <a:pt x="74756" y="10704486"/>
                </a:lnTo>
                <a:lnTo>
                  <a:pt x="80314" y="10742836"/>
                </a:lnTo>
                <a:lnTo>
                  <a:pt x="97256" y="10778456"/>
                </a:lnTo>
                <a:lnTo>
                  <a:pt x="490563" y="10778456"/>
                </a:lnTo>
                <a:lnTo>
                  <a:pt x="490563" y="11211222"/>
                </a:lnTo>
                <a:lnTo>
                  <a:pt x="231104" y="11211222"/>
                </a:lnTo>
                <a:lnTo>
                  <a:pt x="234787" y="11214686"/>
                </a:lnTo>
                <a:lnTo>
                  <a:pt x="252228" y="11229222"/>
                </a:lnTo>
                <a:lnTo>
                  <a:pt x="490563" y="11229222"/>
                </a:lnTo>
                <a:lnTo>
                  <a:pt x="490563" y="11661994"/>
                </a:lnTo>
                <a:lnTo>
                  <a:pt x="356301" y="11661994"/>
                </a:lnTo>
                <a:lnTo>
                  <a:pt x="362151" y="11679994"/>
                </a:lnTo>
                <a:lnTo>
                  <a:pt x="490563" y="11679994"/>
                </a:lnTo>
                <a:lnTo>
                  <a:pt x="490563" y="12056630"/>
                </a:lnTo>
                <a:lnTo>
                  <a:pt x="508563" y="12056630"/>
                </a:lnTo>
                <a:lnTo>
                  <a:pt x="508563" y="11679994"/>
                </a:lnTo>
                <a:lnTo>
                  <a:pt x="880321" y="11679994"/>
                </a:lnTo>
                <a:lnTo>
                  <a:pt x="880321" y="11661994"/>
                </a:lnTo>
                <a:lnTo>
                  <a:pt x="508563" y="11661994"/>
                </a:lnTo>
                <a:lnTo>
                  <a:pt x="508563" y="11229222"/>
                </a:lnTo>
                <a:lnTo>
                  <a:pt x="880321" y="11229222"/>
                </a:lnTo>
                <a:lnTo>
                  <a:pt x="880321" y="11211222"/>
                </a:lnTo>
                <a:lnTo>
                  <a:pt x="508563" y="11211222"/>
                </a:lnTo>
                <a:lnTo>
                  <a:pt x="508563" y="10778456"/>
                </a:lnTo>
                <a:lnTo>
                  <a:pt x="880321" y="10778456"/>
                </a:lnTo>
                <a:lnTo>
                  <a:pt x="880321" y="10760456"/>
                </a:lnTo>
                <a:lnTo>
                  <a:pt x="508563" y="10760456"/>
                </a:lnTo>
                <a:lnTo>
                  <a:pt x="508563" y="10327692"/>
                </a:lnTo>
                <a:lnTo>
                  <a:pt x="880321" y="10327692"/>
                </a:lnTo>
                <a:lnTo>
                  <a:pt x="880321" y="10309692"/>
                </a:lnTo>
                <a:lnTo>
                  <a:pt x="508563" y="10309692"/>
                </a:lnTo>
                <a:lnTo>
                  <a:pt x="508563" y="9876926"/>
                </a:lnTo>
                <a:lnTo>
                  <a:pt x="880321" y="9876926"/>
                </a:lnTo>
                <a:lnTo>
                  <a:pt x="880321" y="9858926"/>
                </a:lnTo>
                <a:lnTo>
                  <a:pt x="508563" y="9858926"/>
                </a:lnTo>
                <a:lnTo>
                  <a:pt x="508563" y="9426162"/>
                </a:lnTo>
                <a:lnTo>
                  <a:pt x="880321" y="9426162"/>
                </a:lnTo>
                <a:lnTo>
                  <a:pt x="880321" y="9408162"/>
                </a:lnTo>
                <a:lnTo>
                  <a:pt x="508563" y="9408162"/>
                </a:lnTo>
                <a:lnTo>
                  <a:pt x="508563" y="8975396"/>
                </a:lnTo>
                <a:lnTo>
                  <a:pt x="880321" y="8975396"/>
                </a:lnTo>
                <a:lnTo>
                  <a:pt x="880321" y="8957396"/>
                </a:lnTo>
                <a:lnTo>
                  <a:pt x="508563" y="8957396"/>
                </a:lnTo>
                <a:lnTo>
                  <a:pt x="508563" y="8524632"/>
                </a:lnTo>
                <a:lnTo>
                  <a:pt x="880321" y="8524632"/>
                </a:lnTo>
                <a:lnTo>
                  <a:pt x="880321" y="8506632"/>
                </a:lnTo>
                <a:lnTo>
                  <a:pt x="508563" y="8506632"/>
                </a:lnTo>
                <a:lnTo>
                  <a:pt x="508563" y="8073866"/>
                </a:lnTo>
                <a:lnTo>
                  <a:pt x="880321" y="8073866"/>
                </a:lnTo>
                <a:lnTo>
                  <a:pt x="880321" y="8055866"/>
                </a:lnTo>
                <a:lnTo>
                  <a:pt x="508563" y="8055866"/>
                </a:lnTo>
                <a:lnTo>
                  <a:pt x="508563" y="7623101"/>
                </a:lnTo>
                <a:lnTo>
                  <a:pt x="880321" y="7623101"/>
                </a:lnTo>
                <a:lnTo>
                  <a:pt x="880321" y="7605101"/>
                </a:lnTo>
                <a:lnTo>
                  <a:pt x="508563" y="7605101"/>
                </a:lnTo>
                <a:lnTo>
                  <a:pt x="508563" y="7172336"/>
                </a:lnTo>
                <a:lnTo>
                  <a:pt x="880322" y="7172336"/>
                </a:lnTo>
                <a:lnTo>
                  <a:pt x="880322" y="7154336"/>
                </a:lnTo>
                <a:lnTo>
                  <a:pt x="508563" y="7154336"/>
                </a:lnTo>
                <a:lnTo>
                  <a:pt x="508563" y="6721571"/>
                </a:lnTo>
                <a:lnTo>
                  <a:pt x="880322" y="6721571"/>
                </a:lnTo>
                <a:lnTo>
                  <a:pt x="880322" y="6703571"/>
                </a:lnTo>
                <a:lnTo>
                  <a:pt x="508563" y="6703571"/>
                </a:lnTo>
                <a:lnTo>
                  <a:pt x="508563" y="6270806"/>
                </a:lnTo>
                <a:lnTo>
                  <a:pt x="880322" y="6270806"/>
                </a:lnTo>
                <a:lnTo>
                  <a:pt x="880322" y="6252806"/>
                </a:lnTo>
                <a:lnTo>
                  <a:pt x="508563" y="6252806"/>
                </a:lnTo>
                <a:lnTo>
                  <a:pt x="508563" y="5820042"/>
                </a:lnTo>
                <a:lnTo>
                  <a:pt x="880322" y="5820042"/>
                </a:lnTo>
                <a:lnTo>
                  <a:pt x="880322" y="5802042"/>
                </a:lnTo>
                <a:lnTo>
                  <a:pt x="508563" y="5802042"/>
                </a:lnTo>
                <a:lnTo>
                  <a:pt x="508563" y="5369277"/>
                </a:lnTo>
                <a:lnTo>
                  <a:pt x="880322" y="5369277"/>
                </a:lnTo>
                <a:lnTo>
                  <a:pt x="880322" y="5351278"/>
                </a:lnTo>
                <a:lnTo>
                  <a:pt x="508563" y="5351278"/>
                </a:lnTo>
                <a:lnTo>
                  <a:pt x="508563" y="4918513"/>
                </a:lnTo>
                <a:lnTo>
                  <a:pt x="880322" y="4918513"/>
                </a:lnTo>
                <a:lnTo>
                  <a:pt x="880322" y="4900514"/>
                </a:lnTo>
                <a:lnTo>
                  <a:pt x="508563" y="4900514"/>
                </a:lnTo>
                <a:lnTo>
                  <a:pt x="508563" y="4467748"/>
                </a:lnTo>
                <a:lnTo>
                  <a:pt x="880322" y="4467748"/>
                </a:lnTo>
                <a:lnTo>
                  <a:pt x="880322" y="4449747"/>
                </a:lnTo>
                <a:lnTo>
                  <a:pt x="508563" y="4449747"/>
                </a:lnTo>
                <a:lnTo>
                  <a:pt x="508563" y="4016985"/>
                </a:lnTo>
                <a:lnTo>
                  <a:pt x="880322" y="4016985"/>
                </a:lnTo>
                <a:lnTo>
                  <a:pt x="880322" y="3998985"/>
                </a:lnTo>
                <a:lnTo>
                  <a:pt x="508563" y="3998985"/>
                </a:lnTo>
                <a:lnTo>
                  <a:pt x="508563" y="3566223"/>
                </a:lnTo>
                <a:lnTo>
                  <a:pt x="880322" y="3566223"/>
                </a:lnTo>
                <a:lnTo>
                  <a:pt x="880322" y="3548222"/>
                </a:lnTo>
                <a:lnTo>
                  <a:pt x="508563" y="3548222"/>
                </a:lnTo>
                <a:lnTo>
                  <a:pt x="508563" y="3115456"/>
                </a:lnTo>
                <a:lnTo>
                  <a:pt x="880322" y="3115456"/>
                </a:lnTo>
                <a:lnTo>
                  <a:pt x="880322" y="3097455"/>
                </a:lnTo>
                <a:lnTo>
                  <a:pt x="508563" y="3097455"/>
                </a:lnTo>
                <a:lnTo>
                  <a:pt x="508563" y="2664691"/>
                </a:lnTo>
                <a:lnTo>
                  <a:pt x="880322" y="2664691"/>
                </a:lnTo>
                <a:lnTo>
                  <a:pt x="880322" y="2646691"/>
                </a:lnTo>
                <a:lnTo>
                  <a:pt x="508563" y="2646691"/>
                </a:lnTo>
                <a:lnTo>
                  <a:pt x="508564" y="2213927"/>
                </a:lnTo>
                <a:lnTo>
                  <a:pt x="880322" y="2213927"/>
                </a:lnTo>
                <a:lnTo>
                  <a:pt x="880322" y="2195927"/>
                </a:lnTo>
                <a:lnTo>
                  <a:pt x="508564" y="2195927"/>
                </a:lnTo>
                <a:lnTo>
                  <a:pt x="508564" y="1763161"/>
                </a:lnTo>
                <a:lnTo>
                  <a:pt x="880322" y="1763161"/>
                </a:lnTo>
                <a:lnTo>
                  <a:pt x="880322" y="1745160"/>
                </a:lnTo>
                <a:lnTo>
                  <a:pt x="508564" y="1745160"/>
                </a:lnTo>
                <a:lnTo>
                  <a:pt x="508564" y="1312397"/>
                </a:lnTo>
                <a:lnTo>
                  <a:pt x="880322" y="1312397"/>
                </a:lnTo>
                <a:lnTo>
                  <a:pt x="880322" y="1294396"/>
                </a:lnTo>
                <a:lnTo>
                  <a:pt x="508564" y="1294396"/>
                </a:lnTo>
                <a:lnTo>
                  <a:pt x="508564" y="861631"/>
                </a:lnTo>
                <a:lnTo>
                  <a:pt x="880322" y="861631"/>
                </a:lnTo>
                <a:lnTo>
                  <a:pt x="880322" y="843631"/>
                </a:lnTo>
                <a:lnTo>
                  <a:pt x="508564" y="843631"/>
                </a:lnTo>
                <a:lnTo>
                  <a:pt x="508564" y="410867"/>
                </a:lnTo>
                <a:lnTo>
                  <a:pt x="880322" y="410867"/>
                </a:lnTo>
                <a:lnTo>
                  <a:pt x="880322" y="392867"/>
                </a:lnTo>
                <a:lnTo>
                  <a:pt x="508564" y="392867"/>
                </a:lnTo>
                <a:lnTo>
                  <a:pt x="508564" y="0"/>
                </a:lnTo>
                <a:lnTo>
                  <a:pt x="490564" y="0"/>
                </a:lnTo>
                <a:lnTo>
                  <a:pt x="490564" y="392867"/>
                </a:lnTo>
                <a:lnTo>
                  <a:pt x="248195" y="392867"/>
                </a:lnTo>
                <a:lnTo>
                  <a:pt x="249342" y="405184"/>
                </a:lnTo>
                <a:lnTo>
                  <a:pt x="249232" y="410867"/>
                </a:lnTo>
                <a:lnTo>
                  <a:pt x="490564" y="410867"/>
                </a:lnTo>
                <a:lnTo>
                  <a:pt x="490564" y="843631"/>
                </a:lnTo>
                <a:lnTo>
                  <a:pt x="206753" y="843631"/>
                </a:lnTo>
                <a:lnTo>
                  <a:pt x="202676" y="861631"/>
                </a:lnTo>
                <a:lnTo>
                  <a:pt x="490564" y="861631"/>
                </a:lnTo>
                <a:lnTo>
                  <a:pt x="490564" y="1294396"/>
                </a:lnTo>
                <a:lnTo>
                  <a:pt x="135228" y="1294396"/>
                </a:lnTo>
                <a:lnTo>
                  <a:pt x="139741" y="1312397"/>
                </a:lnTo>
                <a:lnTo>
                  <a:pt x="490564" y="1312397"/>
                </a:lnTo>
                <a:lnTo>
                  <a:pt x="490564" y="1745160"/>
                </a:lnTo>
                <a:lnTo>
                  <a:pt x="92757" y="1745160"/>
                </a:lnTo>
                <a:lnTo>
                  <a:pt x="92757" y="1584872"/>
                </a:lnTo>
                <a:lnTo>
                  <a:pt x="90871" y="1589190"/>
                </a:lnTo>
                <a:cubicBezTo>
                  <a:pt x="86223" y="1599850"/>
                  <a:pt x="81869" y="1610651"/>
                  <a:pt x="78677" y="1621990"/>
                </a:cubicBezTo>
                <a:lnTo>
                  <a:pt x="74757" y="1649039"/>
                </a:lnTo>
                <a:lnTo>
                  <a:pt x="74757" y="1688354"/>
                </a:lnTo>
                <a:lnTo>
                  <a:pt x="84815" y="1922713"/>
                </a:lnTo>
                <a:lnTo>
                  <a:pt x="92757" y="2030837"/>
                </a:lnTo>
                <a:lnTo>
                  <a:pt x="92757" y="1763161"/>
                </a:lnTo>
                <a:lnTo>
                  <a:pt x="490564" y="1763161"/>
                </a:lnTo>
                <a:lnTo>
                  <a:pt x="490564" y="2195927"/>
                </a:lnTo>
                <a:lnTo>
                  <a:pt x="104384" y="2195927"/>
                </a:lnTo>
                <a:lnTo>
                  <a:pt x="104793" y="2213927"/>
                </a:lnTo>
                <a:lnTo>
                  <a:pt x="490564" y="2213927"/>
                </a:lnTo>
                <a:lnTo>
                  <a:pt x="490563" y="2646691"/>
                </a:lnTo>
                <a:lnTo>
                  <a:pt x="92756" y="2646691"/>
                </a:lnTo>
                <a:lnTo>
                  <a:pt x="92757" y="2384215"/>
                </a:lnTo>
                <a:lnTo>
                  <a:pt x="76507" y="2446067"/>
                </a:lnTo>
                <a:lnTo>
                  <a:pt x="74756" y="2449874"/>
                </a:lnTo>
                <a:lnTo>
                  <a:pt x="74756" y="2646691"/>
                </a:lnTo>
                <a:lnTo>
                  <a:pt x="2590" y="2646691"/>
                </a:lnTo>
                <a:close/>
              </a:path>
            </a:pathLst>
          </a:custGeom>
          <a:solidFill>
            <a:schemeClr val="accent1"/>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sp>
        <p:nvSpPr>
          <p:cNvPr id="168" name="Google Shape;168;p1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Clr>
                <a:srgbClr val="000000"/>
              </a:buClr>
              <a:buSzPts val="1400"/>
              <a:buFont typeface="Arial"/>
              <a:buNone/>
            </a:pPr>
            <a:r>
              <a:rPr lang="en" sz="1200" kern="0">
                <a:solidFill>
                  <a:srgbClr val="3A3A3A"/>
                </a:solidFill>
                <a:latin typeface="Barlow Condensed"/>
                <a:ea typeface="Barlow Condensed"/>
                <a:cs typeface="Barlow Condensed"/>
                <a:sym typeface="Barlow Condensed"/>
              </a:rPr>
              <a:t>SLIDESMANIA.COM</a:t>
            </a:r>
            <a:endParaRPr sz="1200" kern="0">
              <a:solidFill>
                <a:srgbClr val="3A3A3A"/>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92033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pPr/>
              <a:t>2023/3/27</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pPr/>
              <a:t>2023/3/27</a:t>
            </a:fld>
            <a:endParaRPr lang="zh-CN" altLang="en-US"/>
          </a:p>
        </p:txBody>
      </p:sp>
      <p:sp>
        <p:nvSpPr>
          <p:cNvPr id="8" name="页脚占位符 7"/>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pPr/>
              <a:t>2023/3/27</a:t>
            </a:fld>
            <a:endParaRPr lang="zh-CN" altLang="en-US"/>
          </a:p>
        </p:txBody>
      </p:sp>
      <p:sp>
        <p:nvSpPr>
          <p:cNvPr id="4" name="页脚占位符 3"/>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pPr/>
              <a:t>2023/3/27</a:t>
            </a:fld>
            <a:endParaRPr lang="zh-CN" altLang="en-US"/>
          </a:p>
        </p:txBody>
      </p:sp>
      <p:sp>
        <p:nvSpPr>
          <p:cNvPr id="3" name="页脚占位符 2"/>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pPr/>
              <a:t>2023/3/27</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pPr/>
              <a:t>2023/3/27</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1"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pPr/>
              <a:t>2023/3/27</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pPr/>
              <a:t>2023/3/27</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a:prstGeom prst="rect">
            <a:avLst/>
          </a:prstGeom>
        </p:spPr>
        <p:txBody>
          <a:bodyPr anchor="b"/>
          <a:lstStyle>
            <a:lvl1pPr algn="ctr">
              <a:defRPr sz="5998"/>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3E26BC15-B161-4C75-9B3A-128C91250747}" type="datetimeFigureOut">
              <a:rPr lang="zh-CN" altLang="en-US" smtClean="0"/>
              <a:pPr/>
              <a:t>2023/3/27</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pPr/>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3/27/2023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3/27/2023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3/27/2023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3/27/2023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3/27/2023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3/27/2023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41" r:id="rId14"/>
    <p:sldLayoutId id="2147483742" r:id="rId15"/>
    <p:sldLayoutId id="2147483743" r:id="rId16"/>
    <p:sldLayoutId id="2147483744" r:id="rId17"/>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5000" b="-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microsoft.com/office/2007/relationships/hdphoto" Target="../media/hdphoto3.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slideLayout" Target="../slideLayouts/slideLayout19.xml"/><Relationship Id="rId1" Type="http://schemas.openxmlformats.org/officeDocument/2006/relationships/themeOverride" Target="../theme/themeOverride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slideLayout" Target="../slideLayouts/slideLayout19.xml"/><Relationship Id="rId1" Type="http://schemas.openxmlformats.org/officeDocument/2006/relationships/themeOverride" Target="../theme/themeOverride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1279DF5-8D7F-4B8D-9D1D-26714A19C742}"/>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111345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14" name="Google Shape;2353;p117"/>
          <p:cNvSpPr/>
          <p:nvPr/>
        </p:nvSpPr>
        <p:spPr>
          <a:xfrm>
            <a:off x="4639792" y="2661809"/>
            <a:ext cx="3003252" cy="3333200"/>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A0A299"/>
              </a:solidFill>
              <a:latin typeface="Times New Roman" panose="02020603050405020304" pitchFamily="18" charset="0"/>
              <a:cs typeface="Times New Roman" panose="02020603050405020304" pitchFamily="18" charset="0"/>
              <a:sym typeface="Arial"/>
            </a:endParaRPr>
          </a:p>
        </p:txBody>
      </p:sp>
      <p:sp>
        <p:nvSpPr>
          <p:cNvPr id="15" name="Google Shape;2354;p117"/>
          <p:cNvSpPr/>
          <p:nvPr/>
        </p:nvSpPr>
        <p:spPr>
          <a:xfrm>
            <a:off x="8207092" y="2661809"/>
            <a:ext cx="3161493" cy="3333200"/>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A0A299"/>
              </a:solidFill>
              <a:latin typeface="Times New Roman" panose="02020603050405020304" pitchFamily="18" charset="0"/>
              <a:cs typeface="Times New Roman" panose="02020603050405020304" pitchFamily="18" charset="0"/>
              <a:sym typeface="Arial"/>
            </a:endParaRPr>
          </a:p>
        </p:txBody>
      </p:sp>
      <p:cxnSp>
        <p:nvCxnSpPr>
          <p:cNvPr id="16" name="Google Shape;2368;p117"/>
          <p:cNvCxnSpPr/>
          <p:nvPr/>
        </p:nvCxnSpPr>
        <p:spPr>
          <a:xfrm rot="10800000">
            <a:off x="1956339" y="2323976"/>
            <a:ext cx="0" cy="322800"/>
          </a:xfrm>
          <a:prstGeom prst="straightConnector1">
            <a:avLst/>
          </a:prstGeom>
          <a:noFill/>
          <a:ln w="19050" cap="flat" cmpd="sng">
            <a:solidFill>
              <a:schemeClr val="accent2"/>
            </a:solidFill>
            <a:prstDash val="solid"/>
            <a:round/>
            <a:headEnd type="none" w="med" len="med"/>
            <a:tailEnd type="none" w="med" len="med"/>
          </a:ln>
        </p:spPr>
      </p:cxnSp>
      <p:grpSp>
        <p:nvGrpSpPr>
          <p:cNvPr id="17" name="Group 16"/>
          <p:cNvGrpSpPr/>
          <p:nvPr/>
        </p:nvGrpSpPr>
        <p:grpSpPr>
          <a:xfrm>
            <a:off x="1943530" y="2323976"/>
            <a:ext cx="7318903" cy="322800"/>
            <a:chOff x="1437176" y="1405200"/>
            <a:chExt cx="5489177" cy="242100"/>
          </a:xfrm>
        </p:grpSpPr>
        <p:cxnSp>
          <p:nvCxnSpPr>
            <p:cNvPr id="18" name="Google Shape;2367;p117"/>
            <p:cNvCxnSpPr/>
            <p:nvPr/>
          </p:nvCxnSpPr>
          <p:spPr>
            <a:xfrm>
              <a:off x="1437176" y="1405200"/>
              <a:ext cx="5489177" cy="0"/>
            </a:xfrm>
            <a:prstGeom prst="straightConnector1">
              <a:avLst/>
            </a:prstGeom>
            <a:noFill/>
            <a:ln w="19050" cap="flat" cmpd="sng">
              <a:solidFill>
                <a:schemeClr val="accent2"/>
              </a:solidFill>
              <a:prstDash val="solid"/>
              <a:round/>
              <a:headEnd type="none" w="med" len="med"/>
              <a:tailEnd type="none" w="med" len="med"/>
            </a:ln>
          </p:spPr>
        </p:cxnSp>
        <p:cxnSp>
          <p:nvCxnSpPr>
            <p:cNvPr id="19" name="Google Shape;2369;p117"/>
            <p:cNvCxnSpPr/>
            <p:nvPr/>
          </p:nvCxnSpPr>
          <p:spPr>
            <a:xfrm rot="10800000">
              <a:off x="6915962" y="1405200"/>
              <a:ext cx="0" cy="242100"/>
            </a:xfrm>
            <a:prstGeom prst="straightConnector1">
              <a:avLst/>
            </a:prstGeom>
            <a:noFill/>
            <a:ln w="19050" cap="flat" cmpd="sng">
              <a:solidFill>
                <a:schemeClr val="accent2"/>
              </a:solidFill>
              <a:prstDash val="solid"/>
              <a:round/>
              <a:headEnd type="none" w="med" len="med"/>
              <a:tailEnd type="none" w="med" len="med"/>
            </a:ln>
          </p:spPr>
        </p:cxnSp>
        <p:cxnSp>
          <p:nvCxnSpPr>
            <p:cNvPr id="20" name="Google Shape;2370;p117"/>
            <p:cNvCxnSpPr/>
            <p:nvPr/>
          </p:nvCxnSpPr>
          <p:spPr>
            <a:xfrm rot="10800000">
              <a:off x="3711235" y="1405200"/>
              <a:ext cx="0" cy="242100"/>
            </a:xfrm>
            <a:prstGeom prst="straightConnector1">
              <a:avLst/>
            </a:prstGeom>
            <a:noFill/>
            <a:ln w="19050" cap="flat" cmpd="sng">
              <a:solidFill>
                <a:schemeClr val="accent2"/>
              </a:solidFill>
              <a:prstDash val="solid"/>
              <a:round/>
              <a:headEnd type="none" w="med" len="med"/>
              <a:tailEnd type="none" w="med" len="med"/>
            </a:ln>
          </p:spPr>
        </p:cxnSp>
      </p:grpSp>
      <p:pic>
        <p:nvPicPr>
          <p:cNvPr id="21" name="Picture 20"/>
          <p:cNvPicPr>
            <a:picLocks noChangeAspect="1"/>
          </p:cNvPicPr>
          <p:nvPr/>
        </p:nvPicPr>
        <p:blipFill>
          <a:blip r:embed="rId3"/>
          <a:stretch>
            <a:fillRect/>
          </a:stretch>
        </p:blipFill>
        <p:spPr>
          <a:xfrm>
            <a:off x="3749790" y="270209"/>
            <a:ext cx="3920251" cy="2391600"/>
          </a:xfrm>
          <a:prstGeom prst="rect">
            <a:avLst/>
          </a:prstGeom>
        </p:spPr>
      </p:pic>
      <p:sp>
        <p:nvSpPr>
          <p:cNvPr id="22" name="Google Shape;2353;p117"/>
          <p:cNvSpPr/>
          <p:nvPr/>
        </p:nvSpPr>
        <p:spPr>
          <a:xfrm>
            <a:off x="1023631" y="2646776"/>
            <a:ext cx="3003252" cy="3333200"/>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A0A299"/>
              </a:solidFill>
              <a:latin typeface="Times New Roman" panose="02020603050405020304" pitchFamily="18" charset="0"/>
              <a:cs typeface="Times New Roman" panose="02020603050405020304" pitchFamily="18" charset="0"/>
              <a:sym typeface="Arial"/>
            </a:endParaRPr>
          </a:p>
        </p:txBody>
      </p:sp>
      <p:sp>
        <p:nvSpPr>
          <p:cNvPr id="23" name="Rectangle 22"/>
          <p:cNvSpPr/>
          <p:nvPr/>
        </p:nvSpPr>
        <p:spPr>
          <a:xfrm>
            <a:off x="1106310" y="2969575"/>
            <a:ext cx="2825037" cy="1643527"/>
          </a:xfrm>
          <a:prstGeom prst="rect">
            <a:avLst/>
          </a:prstGeom>
        </p:spPr>
        <p:txBody>
          <a:bodyPr wrap="square">
            <a:spAutoFit/>
          </a:bodyPr>
          <a:lstStyle/>
          <a:p>
            <a:pPr algn="just">
              <a:lnSpc>
                <a:spcPct val="90000"/>
              </a:lnSpc>
              <a:buClr>
                <a:srgbClr val="000000"/>
              </a:buClr>
              <a:defRPr/>
            </a:pPr>
            <a:r>
              <a:rPr lang="vi-VN" sz="2800" b="1" i="1" kern="0" dirty="0">
                <a:solidFill>
                  <a:srgbClr val="EDECDF">
                    <a:lumMod val="10000"/>
                  </a:srgbClr>
                </a:solidFill>
                <a:latin typeface="Times New Roman"/>
                <a:ea typeface="Times New Roman"/>
                <a:cs typeface="Times New Roman"/>
                <a:sym typeface="Times New Roman"/>
              </a:rPr>
              <a:t>Phần 1:</a:t>
            </a:r>
            <a:r>
              <a:rPr lang="vi-VN" sz="2800" b="1" kern="0" dirty="0">
                <a:solidFill>
                  <a:srgbClr val="EDECDF">
                    <a:lumMod val="10000"/>
                  </a:srgbClr>
                </a:solidFill>
                <a:latin typeface="Times New Roman"/>
                <a:ea typeface="Times New Roman"/>
                <a:cs typeface="Times New Roman"/>
                <a:sym typeface="Times New Roman"/>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Có người mẹ nào không ước mong điều đó?</a:t>
            </a:r>
            <a:r>
              <a:rPr lang="en-US" sz="2800" i="1" dirty="0" smtClean="0">
                <a:latin typeface="Times New Roman" panose="02020603050405020304" pitchFamily="18" charset="0"/>
                <a:cs typeface="Times New Roman" panose="02020603050405020304" pitchFamily="18" charset="0"/>
              </a:rPr>
              <a:t>")</a:t>
            </a:r>
            <a:endParaRPr lang="vi-VN" sz="2800" b="1" kern="0" dirty="0">
              <a:solidFill>
                <a:srgbClr val="EDECDF">
                  <a:lumMod val="10000"/>
                </a:srgbClr>
              </a:solidFill>
              <a:latin typeface="Times New Roman"/>
              <a:ea typeface="Times New Roman"/>
              <a:cs typeface="Times New Roman"/>
              <a:sym typeface="Times New Roman"/>
            </a:endParaRPr>
          </a:p>
        </p:txBody>
      </p:sp>
      <p:sp>
        <p:nvSpPr>
          <p:cNvPr id="24" name="Rectangle 23"/>
          <p:cNvSpPr/>
          <p:nvPr/>
        </p:nvSpPr>
        <p:spPr>
          <a:xfrm>
            <a:off x="1106310" y="4719826"/>
            <a:ext cx="2726159" cy="867930"/>
          </a:xfrm>
          <a:prstGeom prst="rect">
            <a:avLst/>
          </a:prstGeom>
        </p:spPr>
        <p:txBody>
          <a:bodyPr wrap="square">
            <a:spAutoFit/>
          </a:bodyPr>
          <a:lstStyle/>
          <a:p>
            <a:pPr algn="ctr" defTabSz="1066800">
              <a:lnSpc>
                <a:spcPct val="90000"/>
              </a:lnSpc>
              <a:spcBef>
                <a:spcPct val="0"/>
              </a:spcBef>
              <a:spcAft>
                <a:spcPct val="35000"/>
              </a:spcAft>
            </a:pPr>
            <a:r>
              <a:rPr lang="vi-VN" sz="2800" kern="0" dirty="0" smtClean="0">
                <a:solidFill>
                  <a:srgbClr val="FF0000"/>
                </a:solidFill>
                <a:latin typeface="Times New Roman"/>
                <a:ea typeface="Times New Roman"/>
                <a:cs typeface="Times New Roman"/>
                <a:sym typeface="Wingdings" panose="05000000000000000000" pitchFamily="2" charset="2"/>
              </a:rPr>
              <a:t> </a:t>
            </a:r>
            <a:r>
              <a:rPr lang="nl-NL" sz="2800" dirty="0">
                <a:solidFill>
                  <a:srgbClr val="FF0000"/>
                </a:solidFill>
                <a:latin typeface="Times New Roman" panose="02020603050405020304" pitchFamily="18" charset="0"/>
                <a:cs typeface="Times New Roman" panose="02020603050405020304" pitchFamily="18" charset="0"/>
              </a:rPr>
              <a:t>Nêu vấn đề nghị luận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715077" y="2969575"/>
            <a:ext cx="2852681" cy="1255728"/>
          </a:xfrm>
          <a:prstGeom prst="rect">
            <a:avLst/>
          </a:prstGeom>
        </p:spPr>
        <p:txBody>
          <a:bodyPr wrap="square">
            <a:spAutoFit/>
          </a:bodyPr>
          <a:lstStyle/>
          <a:p>
            <a:pPr algn="just">
              <a:lnSpc>
                <a:spcPct val="90000"/>
              </a:lnSpc>
              <a:buClr>
                <a:srgbClr val="000000"/>
              </a:buClr>
              <a:defRPr/>
            </a:pPr>
            <a:r>
              <a:rPr lang="vi-VN" sz="2800" b="1" i="1" kern="0" dirty="0">
                <a:solidFill>
                  <a:srgbClr val="EDECDF">
                    <a:lumMod val="10000"/>
                  </a:srgbClr>
                </a:solidFill>
                <a:latin typeface="Times New Roman"/>
                <a:ea typeface="Times New Roman"/>
                <a:cs typeface="Times New Roman"/>
                <a:sym typeface="Times New Roman"/>
              </a:rPr>
              <a:t>Phần </a:t>
            </a:r>
            <a:r>
              <a:rPr lang="vi-VN" sz="2800" b="1" i="1" kern="0" dirty="0" smtClean="0">
                <a:solidFill>
                  <a:srgbClr val="EDECDF">
                    <a:lumMod val="10000"/>
                  </a:srgbClr>
                </a:solidFill>
                <a:latin typeface="Times New Roman"/>
                <a:ea typeface="Times New Roman"/>
                <a:cs typeface="Times New Roman"/>
                <a:sym typeface="Times New Roman"/>
              </a:rPr>
              <a:t>2:</a:t>
            </a:r>
            <a:r>
              <a:rPr lang="vi-VN" sz="2800" b="1" kern="0" dirty="0" smtClean="0">
                <a:solidFill>
                  <a:srgbClr val="EDECDF">
                    <a:lumMod val="10000"/>
                  </a:srgbClr>
                </a:solidFill>
                <a:latin typeface="Times New Roman"/>
                <a:ea typeface="Times New Roman"/>
                <a:cs typeface="Times New Roman"/>
                <a:sym typeface="Times New Roman"/>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riêng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endParaRPr lang="vi-VN" sz="2800" b="1" kern="0" dirty="0">
              <a:solidFill>
                <a:srgbClr val="EDECDF">
                  <a:lumMod val="10000"/>
                </a:srgbClr>
              </a:solidFill>
              <a:latin typeface="Times New Roman"/>
              <a:ea typeface="Times New Roman"/>
              <a:cs typeface="Times New Roman"/>
              <a:sym typeface="Times New Roman"/>
            </a:endParaRPr>
          </a:p>
        </p:txBody>
      </p:sp>
      <p:sp>
        <p:nvSpPr>
          <p:cNvPr id="26" name="Rectangle 25"/>
          <p:cNvSpPr/>
          <p:nvPr/>
        </p:nvSpPr>
        <p:spPr>
          <a:xfrm>
            <a:off x="4639792" y="4475510"/>
            <a:ext cx="2954964" cy="480131"/>
          </a:xfrm>
          <a:prstGeom prst="rect">
            <a:avLst/>
          </a:prstGeom>
        </p:spPr>
        <p:txBody>
          <a:bodyPr wrap="square">
            <a:spAutoFit/>
          </a:bodyPr>
          <a:lstStyle/>
          <a:p>
            <a:pPr algn="ctr" defTabSz="1066800">
              <a:lnSpc>
                <a:spcPct val="90000"/>
              </a:lnSpc>
              <a:spcBef>
                <a:spcPct val="0"/>
              </a:spcBef>
              <a:spcAft>
                <a:spcPct val="35000"/>
              </a:spcAft>
            </a:pPr>
            <a:r>
              <a:rPr lang="vi-VN" sz="2800" kern="0" dirty="0" smtClean="0">
                <a:solidFill>
                  <a:srgbClr val="FF0000"/>
                </a:solidFill>
                <a:latin typeface="Times New Roman"/>
                <a:ea typeface="Times New Roman"/>
                <a:cs typeface="Times New Roman"/>
                <a:sym typeface="Wingdings" panose="05000000000000000000" pitchFamily="2" charset="2"/>
              </a:rPr>
              <a:t> </a:t>
            </a:r>
            <a:r>
              <a:rPr lang="en-US" sz="2800" dirty="0" err="1">
                <a:solidFill>
                  <a:srgbClr val="FF0000"/>
                </a:solidFill>
                <a:latin typeface="Times New Roman" panose="02020603050405020304" pitchFamily="18" charset="0"/>
                <a:cs typeface="Times New Roman" panose="02020603050405020304" pitchFamily="18" charset="0"/>
              </a:rPr>
              <a:t>Bàn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vấn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8277568" y="2984608"/>
            <a:ext cx="2940891" cy="867930"/>
          </a:xfrm>
          <a:prstGeom prst="rect">
            <a:avLst/>
          </a:prstGeom>
        </p:spPr>
        <p:txBody>
          <a:bodyPr wrap="square">
            <a:spAutoFit/>
          </a:bodyPr>
          <a:lstStyle/>
          <a:p>
            <a:pPr algn="just">
              <a:lnSpc>
                <a:spcPct val="90000"/>
              </a:lnSpc>
              <a:buClr>
                <a:srgbClr val="000000"/>
              </a:buClr>
              <a:defRPr/>
            </a:pPr>
            <a:r>
              <a:rPr lang="vi-VN" sz="2800" b="1" i="1" kern="0" dirty="0">
                <a:solidFill>
                  <a:srgbClr val="EDECDF">
                    <a:lumMod val="10000"/>
                  </a:srgbClr>
                </a:solidFill>
                <a:latin typeface="Times New Roman"/>
                <a:ea typeface="Times New Roman"/>
                <a:cs typeface="Times New Roman"/>
                <a:sym typeface="Times New Roman"/>
              </a:rPr>
              <a:t>Phần </a:t>
            </a:r>
            <a:r>
              <a:rPr lang="vi-VN" sz="2800" b="1" i="1" kern="0" dirty="0" smtClean="0">
                <a:solidFill>
                  <a:srgbClr val="EDECDF">
                    <a:lumMod val="10000"/>
                  </a:srgbClr>
                </a:solidFill>
                <a:latin typeface="Times New Roman"/>
                <a:ea typeface="Times New Roman"/>
                <a:cs typeface="Times New Roman"/>
                <a:sym typeface="Times New Roman"/>
              </a:rPr>
              <a:t>3</a:t>
            </a:r>
            <a:r>
              <a:rPr lang="vi-VN" sz="2800" i="1" kern="0" dirty="0" smtClean="0">
                <a:solidFill>
                  <a:srgbClr val="EDECDF">
                    <a:lumMod val="10000"/>
                  </a:srgbClr>
                </a:solidFill>
                <a:latin typeface="Times New Roman"/>
                <a:ea typeface="Times New Roman"/>
                <a:cs typeface="Times New Roman"/>
                <a:sym typeface="Times New Roman"/>
              </a:rPr>
              <a:t>:</a:t>
            </a:r>
            <a:r>
              <a:rPr lang="vi-VN" sz="2800" kern="0" dirty="0" smtClean="0">
                <a:solidFill>
                  <a:srgbClr val="EDECDF">
                    <a:lumMod val="10000"/>
                  </a:srgbClr>
                </a:solidFill>
                <a:latin typeface="Times New Roman"/>
                <a:ea typeface="Times New Roman"/>
                <a:cs typeface="Times New Roman"/>
                <a:sym typeface="Times New Roman"/>
              </a:rPr>
              <a:t> Phần còn lại</a:t>
            </a:r>
            <a:endParaRPr lang="vi-VN" sz="2800" kern="0" dirty="0">
              <a:solidFill>
                <a:srgbClr val="EDECDF">
                  <a:lumMod val="10000"/>
                </a:srgbClr>
              </a:solidFill>
              <a:latin typeface="Times New Roman"/>
              <a:ea typeface="Times New Roman"/>
              <a:cs typeface="Times New Roman"/>
              <a:sym typeface="Times New Roman"/>
            </a:endParaRPr>
          </a:p>
        </p:txBody>
      </p:sp>
      <p:sp>
        <p:nvSpPr>
          <p:cNvPr id="28" name="Rectangle 27"/>
          <p:cNvSpPr/>
          <p:nvPr/>
        </p:nvSpPr>
        <p:spPr>
          <a:xfrm>
            <a:off x="8277568" y="4138128"/>
            <a:ext cx="2934269" cy="480131"/>
          </a:xfrm>
          <a:prstGeom prst="rect">
            <a:avLst/>
          </a:prstGeom>
        </p:spPr>
        <p:txBody>
          <a:bodyPr wrap="square">
            <a:spAutoFit/>
          </a:bodyPr>
          <a:lstStyle/>
          <a:p>
            <a:pPr algn="ctr" defTabSz="1066800">
              <a:lnSpc>
                <a:spcPct val="90000"/>
              </a:lnSpc>
              <a:spcBef>
                <a:spcPct val="0"/>
              </a:spcBef>
              <a:spcAft>
                <a:spcPct val="35000"/>
              </a:spcAft>
            </a:pPr>
            <a:r>
              <a:rPr lang="vi-VN" sz="2800" kern="0" dirty="0" smtClean="0">
                <a:solidFill>
                  <a:srgbClr val="FF0000"/>
                </a:solidFill>
                <a:latin typeface="Times New Roman"/>
                <a:ea typeface="Times New Roman"/>
                <a:cs typeface="Times New Roman"/>
                <a:sym typeface="Wingdings" panose="05000000000000000000" pitchFamily="2" charset="2"/>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thúc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vấn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34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grpSp>
        <p:nvGrpSpPr>
          <p:cNvPr id="379" name="Google Shape;379;p27"/>
          <p:cNvGrpSpPr/>
          <p:nvPr/>
        </p:nvGrpSpPr>
        <p:grpSpPr>
          <a:xfrm rot="10800000">
            <a:off x="5627693" y="911676"/>
            <a:ext cx="1390246" cy="872004"/>
            <a:chOff x="425868" y="597265"/>
            <a:chExt cx="1783739" cy="1118814"/>
          </a:xfrm>
        </p:grpSpPr>
        <p:sp>
          <p:nvSpPr>
            <p:cNvPr id="380" name="Google Shape;380;p27"/>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w="228600" cap="flat" cmpd="sng">
              <a:solidFill>
                <a:schemeClr val="accent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81" name="Google Shape;381;p27"/>
            <p:cNvSpPr/>
            <p:nvPr/>
          </p:nvSpPr>
          <p:spPr>
            <a:xfrm>
              <a:off x="42586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w="228600" cap="flat" cmpd="sng">
              <a:solidFill>
                <a:schemeClr val="accent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grpSp>
        <p:nvGrpSpPr>
          <p:cNvPr id="382" name="Google Shape;382;p27"/>
          <p:cNvGrpSpPr/>
          <p:nvPr/>
        </p:nvGrpSpPr>
        <p:grpSpPr>
          <a:xfrm rot="10800000">
            <a:off x="5627693" y="911676"/>
            <a:ext cx="1390246" cy="872004"/>
            <a:chOff x="425868" y="597265"/>
            <a:chExt cx="1783739" cy="1118814"/>
          </a:xfrm>
        </p:grpSpPr>
        <p:sp>
          <p:nvSpPr>
            <p:cNvPr id="383" name="Google Shape;383;p27"/>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84" name="Google Shape;384;p27"/>
            <p:cNvSpPr/>
            <p:nvPr/>
          </p:nvSpPr>
          <p:spPr>
            <a:xfrm>
              <a:off x="42586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
        <p:nvSpPr>
          <p:cNvPr id="385" name="Google Shape;385;p27"/>
          <p:cNvSpPr/>
          <p:nvPr/>
        </p:nvSpPr>
        <p:spPr>
          <a:xfrm rot="-246306">
            <a:off x="1010656" y="1882636"/>
            <a:ext cx="2872127" cy="299839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blipFill rotWithShape="1">
            <a:blip r:embed="rId3">
              <a:alphaModFix/>
            </a:blip>
            <a:stretch>
              <a:fillRect l="-11047" t="-54042" r="-8316" b="-40124"/>
            </a:stretch>
          </a:blipFill>
          <a:ln>
            <a:noFill/>
          </a:ln>
        </p:spPr>
        <p:txBody>
          <a:bodyPr spcFirstLastPara="1" wrap="square" lIns="91425" tIns="45700" rIns="91425" bIns="45700"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3" name="Rectangle 12"/>
          <p:cNvSpPr/>
          <p:nvPr/>
        </p:nvSpPr>
        <p:spPr>
          <a:xfrm>
            <a:off x="4446972" y="2123883"/>
            <a:ext cx="6574486" cy="2806922"/>
          </a:xfrm>
          <a:prstGeom prst="rect">
            <a:avLst/>
          </a:prstGeom>
        </p:spPr>
        <p:txBody>
          <a:bodyPr wrap="square">
            <a:spAutoFit/>
          </a:bodyPr>
          <a:lstStyle/>
          <a:p>
            <a:pPr algn="just">
              <a:lnSpc>
                <a:spcPct val="115000"/>
              </a:lnSpc>
            </a:pPr>
            <a:r>
              <a:rPr lang="pt-BR" sz="2800" dirty="0" smtClean="0">
                <a:solidFill>
                  <a:srgbClr val="0D0D0D"/>
                </a:solidFill>
                <a:latin typeface="Times New Roman" panose="02020603050405020304" pitchFamily="18" charset="0"/>
                <a:ea typeface="Times New Roman" panose="02020603050405020304" pitchFamily="18" charset="0"/>
              </a:rPr>
              <a:t>- Ý  </a:t>
            </a:r>
            <a:r>
              <a:rPr lang="pt-BR" sz="2800" dirty="0">
                <a:solidFill>
                  <a:srgbClr val="0D0D0D"/>
                </a:solidFill>
                <a:latin typeface="Times New Roman" panose="02020603050405020304" pitchFamily="18" charset="0"/>
                <a:ea typeface="Times New Roman" panose="02020603050405020304" pitchFamily="18" charset="0"/>
              </a:rPr>
              <a:t>nghĩa của những cái chung giữa mọi người và cái riêng biệt của mỗi người.</a:t>
            </a:r>
            <a:endParaRPr lang="en-US" sz="2800" dirty="0">
              <a:solidFill>
                <a:prstClr val="black"/>
              </a:solidFill>
              <a:latin typeface="Times New Roman" panose="02020603050405020304" pitchFamily="18" charset="0"/>
              <a:ea typeface="Times New Roman" panose="02020603050405020304" pitchFamily="18" charset="0"/>
            </a:endParaRPr>
          </a:p>
          <a:p>
            <a:pPr algn="just"/>
            <a:r>
              <a:rPr lang="pt-BR" sz="2800" dirty="0" smtClean="0">
                <a:solidFill>
                  <a:srgbClr val="0D0D0D"/>
                </a:solidFill>
                <a:latin typeface="Times New Roman" panose="02020603050405020304" pitchFamily="18" charset="0"/>
                <a:ea typeface="Times New Roman" panose="02020603050405020304" pitchFamily="18" charset="0"/>
              </a:rPr>
              <a:t>- VB </a:t>
            </a:r>
            <a:r>
              <a:rPr lang="pt-BR" sz="2800" dirty="0">
                <a:solidFill>
                  <a:srgbClr val="0D0D0D"/>
                </a:solidFill>
                <a:latin typeface="Times New Roman" panose="02020603050405020304" pitchFamily="18" charset="0"/>
                <a:ea typeface="Times New Roman" panose="02020603050405020304" pitchFamily="18" charset="0"/>
              </a:rPr>
              <a:t>nêu 2 khía cạnh: sự giống nhau và khác nhau giữa mọi người. Trong đó nhấn mạnh tầm quan trọng của giá trị riêng biệt, độc đáo của mỗi người.</a:t>
            </a:r>
            <a:endParaRPr lang="en-US" sz="2800" dirty="0">
              <a:solidFill>
                <a:prstClr val="black"/>
              </a:solidFill>
            </a:endParaRPr>
          </a:p>
        </p:txBody>
      </p:sp>
      <p:pic>
        <p:nvPicPr>
          <p:cNvPr id="4" name="Picture 3"/>
          <p:cNvPicPr>
            <a:picLocks noChangeAspect="1"/>
          </p:cNvPicPr>
          <p:nvPr/>
        </p:nvPicPr>
        <p:blipFill>
          <a:blip r:embed="rId4"/>
          <a:stretch>
            <a:fillRect/>
          </a:stretch>
        </p:blipFill>
        <p:spPr>
          <a:xfrm>
            <a:off x="810700" y="1908715"/>
            <a:ext cx="3517697" cy="3237257"/>
          </a:xfrm>
          <a:prstGeom prst="rect">
            <a:avLst/>
          </a:prstGeom>
        </p:spPr>
      </p:pic>
    </p:spTree>
    <p:extLst>
      <p:ext uri="{BB962C8B-B14F-4D97-AF65-F5344CB8AC3E}">
        <p14:creationId xmlns:p14="http://schemas.microsoft.com/office/powerpoint/2010/main" val="73567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055745" y="6396227"/>
            <a:ext cx="2844800" cy="365125"/>
          </a:xfrm>
        </p:spPr>
        <p:txBody>
          <a:bodyPr/>
          <a:lstStyle/>
          <a:p>
            <a:pPr>
              <a:defRPr/>
            </a:pPr>
            <a:fld id="{601EE9E8-4134-49B0-9AA7-3089E6521627}" type="slidenum">
              <a:rPr lang="en-US" smtClean="0">
                <a:solidFill>
                  <a:prstClr val="black">
                    <a:tint val="75000"/>
                  </a:prstClr>
                </a:solidFill>
              </a:rPr>
              <a:pPr>
                <a:defRPr/>
              </a:pPr>
              <a:t>12</a:t>
            </a:fld>
            <a:endParaRPr lang="en-US" dirty="0">
              <a:solidFill>
                <a:prstClr val="black">
                  <a:tint val="75000"/>
                </a:prstClr>
              </a:solidFill>
            </a:endParaRPr>
          </a:p>
        </p:txBody>
      </p:sp>
      <p:sp>
        <p:nvSpPr>
          <p:cNvPr id="19" name="TextBox 18">
            <a:extLst>
              <a:ext uri="{FF2B5EF4-FFF2-40B4-BE49-F238E27FC236}">
                <a16:creationId xmlns="" xmlns:a16="http://schemas.microsoft.com/office/drawing/2014/main" id="{CBC6ED10-B3C3-441B-A068-04C5F7F2B09E}"/>
              </a:ext>
            </a:extLst>
          </p:cNvPr>
          <p:cNvSpPr txBox="1"/>
          <p:nvPr/>
        </p:nvSpPr>
        <p:spPr>
          <a:xfrm>
            <a:off x="5022392" y="275709"/>
            <a:ext cx="4565361" cy="553998"/>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Nêu</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vấn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đề</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nghị</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luận</a:t>
            </a:r>
            <a:r>
              <a:rPr lang="en-US" sz="3000" b="1" dirty="0" smtClean="0">
                <a:latin typeface="Times New Roman" panose="02020603050405020304" pitchFamily="18" charset="0"/>
                <a:cs typeface="Times New Roman" panose="02020603050405020304" pitchFamily="18" charset="0"/>
              </a:rPr>
              <a:t> </a:t>
            </a:r>
            <a:endParaRPr lang="en-US" sz="3000" b="1"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 xmlns:a16="http://schemas.microsoft.com/office/drawing/2014/main" id="{76B1652C-471C-4B05-926A-8244B826182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89" b="92889" l="9778" r="89778">
                        <a14:foregroundMark x1="44889" y1="8000" x2="44889" y2="8000"/>
                        <a14:foregroundMark x1="44444" y1="4889" x2="44444" y2="4889"/>
                        <a14:foregroundMark x1="56000" y1="92889" x2="56000" y2="92889"/>
                        <a14:foregroundMark x1="75111" y1="87556" x2="75111" y2="87556"/>
                        <a14:foregroundMark x1="76444" y1="86222" x2="76444" y2="86222"/>
                        <a14:foregroundMark x1="72000" y1="92444" x2="72000" y2="92444"/>
                        <a14:foregroundMark x1="69778" y1="92889" x2="69778" y2="92889"/>
                        <a14:foregroundMark x1="68444" y1="92889" x2="68444" y2="92889"/>
                        <a14:foregroundMark x1="32000" y1="88000" x2="32000" y2="88000"/>
                        <a14:foregroundMark x1="32889" y1="86222" x2="32889" y2="86222"/>
                        <a14:foregroundMark x1="32444" y1="84889" x2="32444" y2="84889"/>
                        <a14:foregroundMark x1="31111" y1="82222" x2="31111" y2="82222"/>
                      </a14:backgroundRemoval>
                    </a14:imgEffect>
                  </a14:imgLayer>
                </a14:imgProps>
              </a:ext>
            </a:extLst>
          </a:blip>
          <a:stretch>
            <a:fillRect/>
          </a:stretch>
        </p:blipFill>
        <p:spPr>
          <a:xfrm>
            <a:off x="4956947" y="1241931"/>
            <a:ext cx="3818570" cy="2674961"/>
          </a:xfrm>
          <a:prstGeom prst="rect">
            <a:avLst/>
          </a:prstGeom>
        </p:spPr>
      </p:pic>
      <p:sp>
        <p:nvSpPr>
          <p:cNvPr id="25" name="AutoShape 25"/>
          <p:cNvSpPr>
            <a:spLocks noChangeArrowheads="1"/>
          </p:cNvSpPr>
          <p:nvPr/>
        </p:nvSpPr>
        <p:spPr bwMode="auto">
          <a:xfrm>
            <a:off x="764275" y="545904"/>
            <a:ext cx="4572000" cy="1310184"/>
          </a:xfrm>
          <a:prstGeom prst="wedgeEllipseCallout">
            <a:avLst>
              <a:gd name="adj1" fmla="val 60563"/>
              <a:gd name="adj2" fmla="val 38233"/>
            </a:avLst>
          </a:prstGeom>
          <a:solidFill>
            <a:schemeClr val="accent1"/>
          </a:solidFill>
          <a:ln w="9525">
            <a:solidFill>
              <a:schemeClr val="tx1"/>
            </a:solidFill>
            <a:miter lim="800000"/>
            <a:headEnd/>
            <a:tailEnd/>
          </a:ln>
        </p:spPr>
        <p:txBody>
          <a:bodyPr/>
          <a:lstStyle/>
          <a:p>
            <a:pPr algn="ctr"/>
            <a:r>
              <a:rPr lang="en-US" sz="2400" smtClean="0">
                <a:latin typeface="Times New Roman" pitchFamily="18" charset="0"/>
                <a:cs typeface="Times New Roman" pitchFamily="18" charset="0"/>
              </a:rPr>
              <a:t>Câu nói của người mẹ : </a:t>
            </a:r>
          </a:p>
          <a:p>
            <a:pPr algn="ctr"/>
            <a:r>
              <a:rPr lang="en-US" sz="2400" b="1" smtClean="0">
                <a:solidFill>
                  <a:srgbClr val="FF0000"/>
                </a:solidFill>
                <a:latin typeface="Times New Roman" pitchFamily="18" charset="0"/>
                <a:cs typeface="Times New Roman" pitchFamily="18" charset="0"/>
              </a:rPr>
              <a:t>Xem người ta kìa </a:t>
            </a:r>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32" name="Rectangle 31"/>
          <p:cNvSpPr/>
          <p:nvPr/>
        </p:nvSpPr>
        <p:spPr>
          <a:xfrm>
            <a:off x="1282891" y="3971489"/>
            <a:ext cx="4162572" cy="668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solidFill>
                  <a:srgbClr val="FF0000"/>
                </a:solidFill>
                <a:latin typeface="Times New Roman" pitchFamily="18" charset="0"/>
                <a:cs typeface="Times New Roman" pitchFamily="18" charset="0"/>
              </a:rPr>
              <a:t>Mong ước rất giản dị, đời thường của một người mẹ. </a:t>
            </a:r>
            <a:endParaRPr lang="en-US" sz="2200" b="1">
              <a:solidFill>
                <a:srgbClr val="FF0000"/>
              </a:solidFill>
              <a:latin typeface="Times New Roman" pitchFamily="18" charset="0"/>
              <a:cs typeface="Times New Roman" pitchFamily="18" charset="0"/>
            </a:endParaRPr>
          </a:p>
        </p:txBody>
      </p:sp>
      <p:sp>
        <p:nvSpPr>
          <p:cNvPr id="9" name="Rectangle 8"/>
          <p:cNvSpPr/>
          <p:nvPr/>
        </p:nvSpPr>
        <p:spPr>
          <a:xfrm>
            <a:off x="736979" y="2238231"/>
            <a:ext cx="4844962" cy="1269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smtClean="0">
                <a:solidFill>
                  <a:schemeClr val="tx1"/>
                </a:solidFill>
                <a:latin typeface="Times New Roman" pitchFamily="18" charset="0"/>
                <a:cs typeface="Times New Roman" pitchFamily="18" charset="0"/>
              </a:rPr>
              <a:t>Để con bằng mọi người, không thua em kém chị, không làm xấu mặt gia đình, dòng tộc, không để ai phải phàn nàn, kêu ca điều gì.</a:t>
            </a:r>
          </a:p>
        </p:txBody>
      </p:sp>
      <p:sp>
        <p:nvSpPr>
          <p:cNvPr id="10" name="Rectangle 9"/>
          <p:cNvSpPr/>
          <p:nvPr/>
        </p:nvSpPr>
        <p:spPr>
          <a:xfrm>
            <a:off x="2988891" y="5076964"/>
            <a:ext cx="4148919" cy="655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Dùng lời kể để giới thiệu vấn đề </a:t>
            </a:r>
            <a:endParaRPr lang="en-US" sz="2400">
              <a:solidFill>
                <a:schemeClr val="tx1"/>
              </a:solidFill>
              <a:latin typeface="Times New Roman" pitchFamily="18" charset="0"/>
              <a:cs typeface="Times New Roman" pitchFamily="18" charset="0"/>
            </a:endParaRPr>
          </a:p>
        </p:txBody>
      </p:sp>
      <p:sp>
        <p:nvSpPr>
          <p:cNvPr id="11" name="Rectangle 10"/>
          <p:cNvSpPr/>
          <p:nvPr/>
        </p:nvSpPr>
        <p:spPr>
          <a:xfrm>
            <a:off x="7806135" y="5030603"/>
            <a:ext cx="4121624" cy="859809"/>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smtClean="0">
              <a:solidFill>
                <a:schemeClr val="tx1"/>
              </a:solidFill>
              <a:latin typeface="Times New Roman" pitchFamily="18" charset="0"/>
              <a:cs typeface="Times New Roman" pitchFamily="18" charset="0"/>
            </a:endParaRPr>
          </a:p>
          <a:p>
            <a:pPr algn="ctr"/>
            <a:r>
              <a:rPr lang="en-US" sz="2400" b="1" i="1" smtClean="0">
                <a:solidFill>
                  <a:schemeClr val="bg1"/>
                </a:solidFill>
                <a:latin typeface="Times New Roman" pitchFamily="18" charset="0"/>
                <a:cs typeface="Times New Roman" pitchFamily="18" charset="0"/>
              </a:rPr>
              <a:t>Nên giống người khác hay nên khác biệt ?</a:t>
            </a:r>
          </a:p>
          <a:p>
            <a:pPr algn="ctr"/>
            <a:endParaRPr lang="en-US"/>
          </a:p>
        </p:txBody>
      </p:sp>
      <p:sp>
        <p:nvSpPr>
          <p:cNvPr id="12" name="AutoShape 25"/>
          <p:cNvSpPr>
            <a:spLocks noChangeArrowheads="1"/>
          </p:cNvSpPr>
          <p:nvPr/>
        </p:nvSpPr>
        <p:spPr bwMode="auto">
          <a:xfrm flipH="1">
            <a:off x="8458200" y="955343"/>
            <a:ext cx="3294529" cy="1276869"/>
          </a:xfrm>
          <a:prstGeom prst="wedgeEllipseCallout">
            <a:avLst>
              <a:gd name="adj1" fmla="val 62393"/>
              <a:gd name="adj2" fmla="val 41922"/>
            </a:avLst>
          </a:prstGeom>
          <a:solidFill>
            <a:schemeClr val="accent1"/>
          </a:solidFill>
          <a:ln w="9525">
            <a:solidFill>
              <a:schemeClr val="tx1"/>
            </a:solidFill>
            <a:miter lim="800000"/>
            <a:headEnd/>
            <a:tailEnd/>
          </a:ln>
        </p:spPr>
        <p:txBody>
          <a:bodyPr/>
          <a:lstStyle/>
          <a:p>
            <a:pPr algn="ctr"/>
            <a:r>
              <a:rPr lang="en-US" sz="2000" smtClean="0">
                <a:latin typeface="Times New Roman" pitchFamily="18" charset="0"/>
                <a:cs typeface="Times New Roman" pitchFamily="18" charset="0"/>
              </a:rPr>
              <a:t>Tâm trạng của đứa con:   </a:t>
            </a:r>
            <a:r>
              <a:rPr lang="en-US" sz="2000" i="1" smtClean="0">
                <a:latin typeface="Times New Roman" pitchFamily="18" charset="0"/>
                <a:cs typeface="Times New Roman" pitchFamily="18" charset="0"/>
              </a:rPr>
              <a:t>Không thấy thoải mái chút nào!</a:t>
            </a:r>
            <a:endParaRPr lang="en-US" sz="2000" i="1">
              <a:latin typeface="Times New Roman" pitchFamily="18" charset="0"/>
              <a:cs typeface="Times New Roman" pitchFamily="18" charset="0"/>
            </a:endParaRPr>
          </a:p>
        </p:txBody>
      </p:sp>
      <p:sp>
        <p:nvSpPr>
          <p:cNvPr id="16" name="Down Arrow 15"/>
          <p:cNvSpPr/>
          <p:nvPr/>
        </p:nvSpPr>
        <p:spPr>
          <a:xfrm>
            <a:off x="2879684" y="1883391"/>
            <a:ext cx="191070" cy="3138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3084400" y="3537073"/>
            <a:ext cx="245659" cy="3798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849541" y="4640228"/>
            <a:ext cx="200137" cy="427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p:cNvSpPr/>
          <p:nvPr/>
        </p:nvSpPr>
        <p:spPr>
          <a:xfrm>
            <a:off x="7137785" y="5281674"/>
            <a:ext cx="641445" cy="2183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rved Right Arrow 25"/>
          <p:cNvSpPr/>
          <p:nvPr/>
        </p:nvSpPr>
        <p:spPr>
          <a:xfrm>
            <a:off x="2088112" y="5677469"/>
            <a:ext cx="750627" cy="6141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3084393" y="6059604"/>
            <a:ext cx="5063319" cy="461665"/>
          </a:xfrm>
          <a:prstGeom prst="rect">
            <a:avLst/>
          </a:prstGeom>
          <a:noFill/>
        </p:spPr>
        <p:txBody>
          <a:bodyPr wrap="square" rtlCol="0">
            <a:spAutoFit/>
          </a:bodyPr>
          <a:lstStyle/>
          <a:p>
            <a:r>
              <a:rPr lang="en-US" sz="2400" b="1" smtClean="0">
                <a:solidFill>
                  <a:srgbClr val="002060"/>
                </a:solidFill>
                <a:latin typeface="Times New Roman" pitchFamily="18" charset="0"/>
                <a:cs typeface="Times New Roman" pitchFamily="18" charset="0"/>
              </a:rPr>
              <a:t>Cách vào bài ấn tượng</a:t>
            </a:r>
            <a:endParaRPr lang="en-US" sz="2400" b="1">
              <a:solidFill>
                <a:srgbClr val="002060"/>
              </a:solidFill>
              <a:latin typeface="Times New Roman" pitchFamily="18" charset="0"/>
              <a:cs typeface="Times New Roman" pitchFamily="18" charset="0"/>
            </a:endParaRPr>
          </a:p>
        </p:txBody>
      </p:sp>
      <p:pic>
        <p:nvPicPr>
          <p:cNvPr id="28" name="Picture 27">
            <a:extLst>
              <a:ext uri="{FF2B5EF4-FFF2-40B4-BE49-F238E27FC236}">
                <a16:creationId xmlns="" xmlns:a16="http://schemas.microsoft.com/office/drawing/2014/main" id="{8E124DB6-FA5E-4D37-971D-B08D4E3FC938}"/>
              </a:ext>
            </a:extLst>
          </p:cNvPr>
          <p:cNvPicPr>
            <a:picLocks noChangeAspect="1"/>
          </p:cNvPicPr>
          <p:nvPr/>
        </p:nvPicPr>
        <p:blipFill>
          <a:blip r:embed="rId4"/>
          <a:stretch>
            <a:fillRect/>
          </a:stretch>
        </p:blipFill>
        <p:spPr>
          <a:xfrm>
            <a:off x="9498842" y="2466356"/>
            <a:ext cx="2693158" cy="1543886"/>
          </a:xfrm>
          <a:prstGeom prst="rect">
            <a:avLst/>
          </a:prstGeom>
        </p:spPr>
      </p:pic>
    </p:spTree>
    <p:extLst>
      <p:ext uri="{BB962C8B-B14F-4D97-AF65-F5344CB8AC3E}">
        <p14:creationId xmlns:p14="http://schemas.microsoft.com/office/powerpoint/2010/main" val="101577857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par>
                                <p:cTn id="43" presetID="16" presetClass="entr" presetSubtype="21"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linds(horizont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linds(horizont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linds(horizontal)">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linds(horizontal)">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animBg="1"/>
      <p:bldP spid="32" grpId="0" animBg="1"/>
      <p:bldP spid="9" grpId="0" animBg="1"/>
      <p:bldP spid="10" grpId="0" animBg="1"/>
      <p:bldP spid="11" grpId="0" animBg="1"/>
      <p:bldP spid="12" grpId="2" animBg="1"/>
      <p:bldP spid="16" grpId="0" animBg="1"/>
      <p:bldP spid="17" grpId="0" animBg="1"/>
      <p:bldP spid="18" grpId="0" animBg="1"/>
      <p:bldP spid="24" grpId="0" animBg="1"/>
      <p:bldP spid="26"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7" name="Rectangle 6"/>
          <p:cNvSpPr/>
          <p:nvPr/>
        </p:nvSpPr>
        <p:spPr>
          <a:xfrm rot="303257">
            <a:off x="235715" y="300961"/>
            <a:ext cx="11395881" cy="58540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C2BE"/>
              </a:solidFill>
            </a:endParaRPr>
          </a:p>
        </p:txBody>
      </p:sp>
      <p:sp>
        <p:nvSpPr>
          <p:cNvPr id="225" name="Google Shape;505;p35"/>
          <p:cNvSpPr/>
          <p:nvPr/>
        </p:nvSpPr>
        <p:spPr>
          <a:xfrm rot="13113012">
            <a:off x="10353068" y="719007"/>
            <a:ext cx="1880783" cy="523415"/>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blipFill rotWithShape="1">
            <a:blip r:embed="rId3">
              <a:alphaModFix/>
            </a:blip>
            <a:stretch>
              <a:fillRect l="-11047" t="-54042" r="-8316" b="-40124"/>
            </a:stretch>
          </a:blipFill>
          <a:ln>
            <a:noFill/>
          </a:ln>
        </p:spPr>
        <p:txBody>
          <a:bodyPr spcFirstLastPara="1" wrap="square" lIns="91425" tIns="45700" rIns="91425" bIns="45700"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pic>
        <p:nvPicPr>
          <p:cNvPr id="3" name="Picture 2"/>
          <p:cNvPicPr>
            <a:picLocks noChangeAspect="1"/>
          </p:cNvPicPr>
          <p:nvPr/>
        </p:nvPicPr>
        <p:blipFill>
          <a:blip r:embed="rId4"/>
          <a:stretch>
            <a:fillRect/>
          </a:stretch>
        </p:blipFill>
        <p:spPr>
          <a:xfrm>
            <a:off x="275786" y="252179"/>
            <a:ext cx="6072142" cy="1457070"/>
          </a:xfrm>
          <a:prstGeom prst="rect">
            <a:avLst/>
          </a:prstGeom>
        </p:spPr>
      </p:pic>
      <p:grpSp>
        <p:nvGrpSpPr>
          <p:cNvPr id="10" name="Group 9"/>
          <p:cNvGrpSpPr/>
          <p:nvPr/>
        </p:nvGrpSpPr>
        <p:grpSpPr>
          <a:xfrm>
            <a:off x="6392565" y="1007918"/>
            <a:ext cx="4905558" cy="4587664"/>
            <a:chOff x="7642745" y="1449942"/>
            <a:chExt cx="3645697" cy="4200232"/>
          </a:xfrm>
        </p:grpSpPr>
        <p:sp>
          <p:nvSpPr>
            <p:cNvPr id="4" name="Rectangle 3"/>
            <p:cNvSpPr/>
            <p:nvPr/>
          </p:nvSpPr>
          <p:spPr>
            <a:xfrm>
              <a:off x="7642745" y="1449942"/>
              <a:ext cx="3152633" cy="420023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 name="Rectangle 8"/>
            <p:cNvSpPr/>
            <p:nvPr/>
          </p:nvSpPr>
          <p:spPr>
            <a:xfrm>
              <a:off x="7787936" y="1739299"/>
              <a:ext cx="3500506" cy="3621519"/>
            </a:xfrm>
            <a:prstGeom prst="rect">
              <a:avLst/>
            </a:prstGeom>
            <a:solidFill>
              <a:schemeClr val="bg2">
                <a:lumMod val="20000"/>
                <a:lumOff val="80000"/>
              </a:schemeClr>
            </a:solidFill>
          </p:spPr>
          <p:txBody>
            <a:bodyPr wrap="square">
              <a:spAutoFit/>
            </a:bodyPr>
            <a:lstStyle/>
            <a:p>
              <a:pPr algn="just">
                <a:lnSpc>
                  <a:spcPct val="115000"/>
                </a:lnSpc>
                <a:spcBef>
                  <a:spcPts val="300"/>
                </a:spcBef>
                <a:spcAft>
                  <a:spcPts val="300"/>
                </a:spcAft>
              </a:pPr>
              <a:r>
                <a:rPr lang="vi-VN" b="1" dirty="0" smtClean="0">
                  <a:latin typeface="Times New Roman" panose="02020603050405020304" pitchFamily="18" charset="0"/>
                  <a:ea typeface="Times New Roman" panose="02020603050405020304" pitchFamily="18" charset="0"/>
                </a:rPr>
                <a:t>1. </a:t>
              </a:r>
              <a:r>
                <a:rPr lang="en-US" b="1" dirty="0" err="1" smtClean="0">
                  <a:latin typeface="Times New Roman" panose="02020603050405020304" pitchFamily="18" charset="0"/>
                  <a:ea typeface="Times New Roman" panose="02020603050405020304" pitchFamily="18" charset="0"/>
                </a:rPr>
                <a:t>Lí</a:t>
              </a:r>
              <a:r>
                <a:rPr lang="en-US" b="1" dirty="0" smtClean="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do </a:t>
              </a:r>
              <a:r>
                <a:rPr lang="en-US" b="1" dirty="0" err="1">
                  <a:latin typeface="Times New Roman" panose="02020603050405020304" pitchFamily="18" charset="0"/>
                  <a:ea typeface="Times New Roman" panose="02020603050405020304" pitchFamily="18" charset="0"/>
                </a:rPr>
                <a:t>nào</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khiến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mẹ</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muốn</a:t>
              </a:r>
              <a:r>
                <a:rPr lang="en-US" b="1" dirty="0">
                  <a:latin typeface="Times New Roman" panose="02020603050405020304" pitchFamily="18" charset="0"/>
                  <a:ea typeface="Times New Roman" panose="02020603050405020304" pitchFamily="18" charset="0"/>
                </a:rPr>
                <a:t> con </a:t>
              </a:r>
              <a:r>
                <a:rPr lang="en-US" b="1" dirty="0" err="1">
                  <a:latin typeface="Times New Roman" panose="02020603050405020304" pitchFamily="18" charset="0"/>
                  <a:ea typeface="Times New Roman" panose="02020603050405020304" pitchFamily="18" charset="0"/>
                </a:rPr>
                <a:t>giống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người</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khác</a:t>
              </a:r>
              <a:r>
                <a:rPr lang="en-US" b="1" dirty="0" smtClean="0">
                  <a:latin typeface="Times New Roman" panose="02020603050405020304" pitchFamily="18" charset="0"/>
                  <a:ea typeface="Times New Roman" panose="02020603050405020304" pitchFamily="18" charset="0"/>
                </a:rPr>
                <a:t>?</a:t>
              </a:r>
              <a:r>
                <a:rPr lang="vi-VN" b="1" dirty="0" smtClean="0">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vi-VN" b="1" dirty="0" smtClean="0">
                  <a:latin typeface="Times New Roman" panose="02020603050405020304" pitchFamily="18" charset="0"/>
                  <a:ea typeface="Times New Roman" panose="02020603050405020304" pitchFamily="18" charset="0"/>
                </a:rPr>
                <a:t>.....................................................................</a:t>
              </a:r>
              <a:endParaRPr lang="vi-VN" b="1" dirty="0">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vi-VN" b="1" dirty="0" smtClean="0">
                  <a:latin typeface="Times New Roman" panose="02020603050405020304" pitchFamily="18" charset="0"/>
                  <a:ea typeface="Times New Roman" panose="02020603050405020304" pitchFamily="18" charset="0"/>
                </a:rPr>
                <a:t>2.  </a:t>
              </a:r>
              <a:r>
                <a:rPr lang="en-US" b="1" dirty="0" err="1" smtClean="0">
                  <a:latin typeface="Times New Roman" panose="02020603050405020304" pitchFamily="18" charset="0"/>
                  <a:ea typeface="Times New Roman" panose="02020603050405020304" pitchFamily="18" charset="0"/>
                </a:rPr>
                <a:t>Liệt</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kê</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các</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câu</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hỏi</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được</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sử</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dụng</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trong</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đoạn</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văn</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Mẹ</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tôi</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không</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phải</a:t>
              </a:r>
              <a:r>
                <a:rPr lang="en-US" b="1" dirty="0" smtClean="0">
                  <a:latin typeface="Times New Roman" panose="02020603050405020304" pitchFamily="18" charset="0"/>
                  <a:ea typeface="Times New Roman" panose="02020603050405020304" pitchFamily="18" charset="0"/>
                </a:rPr>
                <a:t>…</a:t>
              </a:r>
              <a:r>
                <a:rPr lang="en-US" b="1" dirty="0" err="1" smtClean="0">
                  <a:latin typeface="Times New Roman" panose="02020603050405020304" pitchFamily="18" charset="0"/>
                  <a:ea typeface="Times New Roman" panose="02020603050405020304" pitchFamily="18" charset="0"/>
                </a:rPr>
                <a:t>vẹn</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mười</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và</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cho</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biết</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hiệu</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quả</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của</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chúng</a:t>
              </a:r>
              <a:r>
                <a:rPr lang="en-US" b="1" dirty="0" smtClean="0">
                  <a:latin typeface="Times New Roman" panose="02020603050405020304" pitchFamily="18" charset="0"/>
                  <a:ea typeface="Times New Roman" panose="02020603050405020304" pitchFamily="18" charset="0"/>
                </a:rPr>
                <a:t>?</a:t>
              </a:r>
              <a:r>
                <a:rPr lang="vi-VN" b="1" dirty="0" smtClean="0">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vi-VN" b="1" dirty="0" smtClean="0">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vi-VN" b="1" dirty="0" smtClean="0">
                  <a:latin typeface="Times New Roman" panose="02020603050405020304" pitchFamily="18" charset="0"/>
                  <a:ea typeface="Times New Roman" panose="02020603050405020304" pitchFamily="18" charset="0"/>
                </a:rPr>
                <a:t>3. </a:t>
              </a:r>
              <a:r>
                <a:rPr lang="en-US" b="1" dirty="0" smtClean="0">
                  <a:latin typeface="Times New Roman" panose="02020603050405020304" pitchFamily="18" charset="0"/>
                  <a:ea typeface="Times New Roman" panose="02020603050405020304" pitchFamily="18" charset="0"/>
                </a:rPr>
                <a:t>Qua </a:t>
              </a:r>
              <a:r>
                <a:rPr lang="en-US" b="1" dirty="0" err="1">
                  <a:latin typeface="Times New Roman" panose="02020603050405020304" pitchFamily="18" charset="0"/>
                  <a:ea typeface="Times New Roman" panose="02020603050405020304" pitchFamily="18" charset="0"/>
                </a:rPr>
                <a:t>đó</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tác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giả</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muốn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nhấn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mạnh</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điều</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gì</a:t>
              </a:r>
              <a:r>
                <a:rPr lang="en-US" b="1" dirty="0" smtClean="0">
                  <a:latin typeface="Times New Roman" panose="02020603050405020304" pitchFamily="18" charset="0"/>
                  <a:ea typeface="Times New Roman" panose="02020603050405020304" pitchFamily="18" charset="0"/>
                </a:rPr>
                <a:t>?</a:t>
              </a:r>
              <a:r>
                <a:rPr lang="vi-VN" b="1" dirty="0" smtClean="0">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vi-VN" b="1" dirty="0" smtClean="0">
                  <a:latin typeface="Times New Roman" panose="02020603050405020304" pitchFamily="18"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grpSp>
      <p:sp>
        <p:nvSpPr>
          <p:cNvPr id="23" name="TextBox 22"/>
          <p:cNvSpPr txBox="1"/>
          <p:nvPr/>
        </p:nvSpPr>
        <p:spPr>
          <a:xfrm>
            <a:off x="1129969" y="2151072"/>
            <a:ext cx="4363776" cy="2031325"/>
          </a:xfrm>
          <a:prstGeom prst="rect">
            <a:avLst/>
          </a:prstGeom>
          <a:noFill/>
        </p:spPr>
        <p:txBody>
          <a:bodyPr wrap="square" rtlCol="0">
            <a:spAutoFit/>
          </a:bodyPr>
          <a:lstStyle/>
          <a:p>
            <a:pPr algn="just">
              <a:lnSpc>
                <a:spcPct val="150000"/>
              </a:lnSpc>
            </a:pPr>
            <a:r>
              <a:rPr lang="en-US" sz="2800" b="1" dirty="0" err="1" smtClean="0">
                <a:latin typeface="Times New Roman" panose="02020603050405020304" pitchFamily="18" charset="0"/>
                <a:cs typeface="Times New Roman" panose="02020603050405020304" pitchFamily="18" charset="0"/>
              </a:rPr>
              <a:t>Sử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dụng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dẫn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chứng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tỏ</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vấn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1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33" name="Google Shape;505;p35"/>
          <p:cNvSpPr/>
          <p:nvPr/>
        </p:nvSpPr>
        <p:spPr>
          <a:xfrm>
            <a:off x="718208" y="834713"/>
            <a:ext cx="5405658" cy="64624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Calibri"/>
              <a:buNone/>
            </a:pPr>
            <a:endParaRPr kern="0">
              <a:solidFill>
                <a:srgbClr val="FF0000"/>
              </a:solidFill>
              <a:latin typeface="Calibri"/>
              <a:ea typeface="Calibri"/>
              <a:cs typeface="Calibri"/>
              <a:sym typeface="Calibri"/>
            </a:endParaRPr>
          </a:p>
        </p:txBody>
      </p:sp>
      <p:sp>
        <p:nvSpPr>
          <p:cNvPr id="14" name="Google Shape;2353;p117"/>
          <p:cNvSpPr/>
          <p:nvPr/>
        </p:nvSpPr>
        <p:spPr>
          <a:xfrm>
            <a:off x="4571553" y="3385140"/>
            <a:ext cx="3003252" cy="3129721"/>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A0A299"/>
              </a:solidFill>
              <a:latin typeface="Times New Roman" panose="02020603050405020304" pitchFamily="18" charset="0"/>
              <a:cs typeface="Times New Roman" panose="02020603050405020304" pitchFamily="18" charset="0"/>
              <a:sym typeface="Arial"/>
            </a:endParaRPr>
          </a:p>
        </p:txBody>
      </p:sp>
      <p:sp>
        <p:nvSpPr>
          <p:cNvPr id="15" name="Google Shape;2354;p117"/>
          <p:cNvSpPr/>
          <p:nvPr/>
        </p:nvSpPr>
        <p:spPr>
          <a:xfrm>
            <a:off x="8138853" y="3385140"/>
            <a:ext cx="3161493" cy="3129721"/>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A0A299"/>
              </a:solidFill>
              <a:latin typeface="Times New Roman" panose="02020603050405020304" pitchFamily="18" charset="0"/>
              <a:cs typeface="Times New Roman" panose="02020603050405020304" pitchFamily="18" charset="0"/>
              <a:sym typeface="Arial"/>
            </a:endParaRPr>
          </a:p>
        </p:txBody>
      </p:sp>
      <p:cxnSp>
        <p:nvCxnSpPr>
          <p:cNvPr id="16" name="Google Shape;2368;p117"/>
          <p:cNvCxnSpPr/>
          <p:nvPr/>
        </p:nvCxnSpPr>
        <p:spPr>
          <a:xfrm rot="10800000">
            <a:off x="1888100" y="3047307"/>
            <a:ext cx="0" cy="322800"/>
          </a:xfrm>
          <a:prstGeom prst="straightConnector1">
            <a:avLst/>
          </a:prstGeom>
          <a:noFill/>
          <a:ln w="19050" cap="flat" cmpd="sng">
            <a:solidFill>
              <a:schemeClr val="accent2"/>
            </a:solidFill>
            <a:prstDash val="solid"/>
            <a:round/>
            <a:headEnd type="none" w="med" len="med"/>
            <a:tailEnd type="none" w="med" len="med"/>
          </a:ln>
        </p:spPr>
      </p:cxnSp>
      <p:grpSp>
        <p:nvGrpSpPr>
          <p:cNvPr id="17" name="Group 16"/>
          <p:cNvGrpSpPr/>
          <p:nvPr/>
        </p:nvGrpSpPr>
        <p:grpSpPr>
          <a:xfrm>
            <a:off x="1875291" y="3047307"/>
            <a:ext cx="7318903" cy="322800"/>
            <a:chOff x="1437176" y="1405200"/>
            <a:chExt cx="5489177" cy="242100"/>
          </a:xfrm>
        </p:grpSpPr>
        <p:cxnSp>
          <p:nvCxnSpPr>
            <p:cNvPr id="18" name="Google Shape;2367;p117"/>
            <p:cNvCxnSpPr/>
            <p:nvPr/>
          </p:nvCxnSpPr>
          <p:spPr>
            <a:xfrm>
              <a:off x="1437176" y="1405200"/>
              <a:ext cx="5489177" cy="0"/>
            </a:xfrm>
            <a:prstGeom prst="straightConnector1">
              <a:avLst/>
            </a:prstGeom>
            <a:noFill/>
            <a:ln w="19050" cap="flat" cmpd="sng">
              <a:solidFill>
                <a:schemeClr val="accent2"/>
              </a:solidFill>
              <a:prstDash val="solid"/>
              <a:round/>
              <a:headEnd type="none" w="med" len="med"/>
              <a:tailEnd type="none" w="med" len="med"/>
            </a:ln>
          </p:spPr>
        </p:cxnSp>
        <p:cxnSp>
          <p:nvCxnSpPr>
            <p:cNvPr id="19" name="Google Shape;2369;p117"/>
            <p:cNvCxnSpPr/>
            <p:nvPr/>
          </p:nvCxnSpPr>
          <p:spPr>
            <a:xfrm rot="10800000">
              <a:off x="6915962" y="1405200"/>
              <a:ext cx="0" cy="242100"/>
            </a:xfrm>
            <a:prstGeom prst="straightConnector1">
              <a:avLst/>
            </a:prstGeom>
            <a:noFill/>
            <a:ln w="19050" cap="flat" cmpd="sng">
              <a:solidFill>
                <a:schemeClr val="accent2"/>
              </a:solidFill>
              <a:prstDash val="solid"/>
              <a:round/>
              <a:headEnd type="none" w="med" len="med"/>
              <a:tailEnd type="none" w="med" len="med"/>
            </a:ln>
          </p:spPr>
        </p:cxnSp>
        <p:cxnSp>
          <p:nvCxnSpPr>
            <p:cNvPr id="20" name="Google Shape;2370;p117"/>
            <p:cNvCxnSpPr/>
            <p:nvPr/>
          </p:nvCxnSpPr>
          <p:spPr>
            <a:xfrm rot="10800000">
              <a:off x="3711235" y="1405200"/>
              <a:ext cx="0" cy="242100"/>
            </a:xfrm>
            <a:prstGeom prst="straightConnector1">
              <a:avLst/>
            </a:prstGeom>
            <a:noFill/>
            <a:ln w="19050" cap="flat" cmpd="sng">
              <a:solidFill>
                <a:schemeClr val="accent2"/>
              </a:solidFill>
              <a:prstDash val="solid"/>
              <a:round/>
              <a:headEnd type="none" w="med" len="med"/>
              <a:tailEnd type="none" w="med" len="med"/>
            </a:ln>
          </p:spPr>
        </p:cxnSp>
      </p:grpSp>
      <p:sp>
        <p:nvSpPr>
          <p:cNvPr id="22" name="Google Shape;2353;p117"/>
          <p:cNvSpPr/>
          <p:nvPr/>
        </p:nvSpPr>
        <p:spPr>
          <a:xfrm>
            <a:off x="955392" y="3370107"/>
            <a:ext cx="3003252" cy="3129721"/>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A0A299"/>
              </a:solidFill>
              <a:latin typeface="Times New Roman" panose="02020603050405020304" pitchFamily="18" charset="0"/>
              <a:cs typeface="Times New Roman" panose="02020603050405020304" pitchFamily="18" charset="0"/>
              <a:sym typeface="Arial"/>
            </a:endParaRPr>
          </a:p>
        </p:txBody>
      </p:sp>
      <p:sp>
        <p:nvSpPr>
          <p:cNvPr id="23" name="Rectangle 22"/>
          <p:cNvSpPr/>
          <p:nvPr/>
        </p:nvSpPr>
        <p:spPr>
          <a:xfrm>
            <a:off x="1038071" y="3570074"/>
            <a:ext cx="2825037" cy="1255728"/>
          </a:xfrm>
          <a:prstGeom prst="rect">
            <a:avLst/>
          </a:prstGeom>
        </p:spPr>
        <p:txBody>
          <a:bodyPr wrap="square">
            <a:spAutoFit/>
          </a:bodyPr>
          <a:lstStyle/>
          <a:p>
            <a:pPr algn="just" defTabSz="1244600">
              <a:lnSpc>
                <a:spcPct val="90000"/>
              </a:lnSpc>
              <a:spcBef>
                <a:spcPct val="0"/>
              </a:spcBef>
              <a:spcAft>
                <a:spcPct val="35000"/>
              </a:spcAft>
            </a:pPr>
            <a:r>
              <a:rPr lang="en-US" sz="2800" b="1" dirty="0" err="1">
                <a:solidFill>
                  <a:srgbClr val="0000CC"/>
                </a:solidFill>
                <a:latin typeface="Times New Roman" panose="02020603050405020304" pitchFamily="18" charset="0"/>
                <a:cs typeface="Times New Roman" panose="02020603050405020304" pitchFamily="18" charset="0"/>
              </a:rPr>
              <a:t>Trên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mọi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đều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giống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nhau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nhiều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điều</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25" name="Rectangle 24"/>
          <p:cNvSpPr/>
          <p:nvPr/>
        </p:nvSpPr>
        <p:spPr>
          <a:xfrm>
            <a:off x="4646838" y="3570074"/>
            <a:ext cx="2852681" cy="2806922"/>
          </a:xfrm>
          <a:prstGeom prst="rect">
            <a:avLst/>
          </a:prstGeom>
        </p:spPr>
        <p:txBody>
          <a:bodyPr wrap="square">
            <a:spAutoFit/>
          </a:bodyPr>
          <a:lstStyle/>
          <a:p>
            <a:pPr algn="just" defTabSz="1244600">
              <a:lnSpc>
                <a:spcPct val="90000"/>
              </a:lnSpc>
              <a:spcBef>
                <a:spcPct val="0"/>
              </a:spcBef>
              <a:spcAft>
                <a:spcPct val="35000"/>
              </a:spcAft>
            </a:pPr>
            <a:r>
              <a:rPr lang="en-US" sz="2800" b="1" dirty="0" err="1">
                <a:solidFill>
                  <a:srgbClr val="0000CC"/>
                </a:solidFill>
                <a:latin typeface="Times New Roman" panose="02020603050405020304" pitchFamily="18" charset="0"/>
                <a:cs typeface="Times New Roman" panose="02020603050405020304" pitchFamily="18" charset="0"/>
              </a:rPr>
              <a:t>Việc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noi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theo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tốt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ưu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mặt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mạnh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ai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tiến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bộ</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điều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thiết</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27" name="Rectangle 26"/>
          <p:cNvSpPr/>
          <p:nvPr/>
        </p:nvSpPr>
        <p:spPr>
          <a:xfrm>
            <a:off x="8209329" y="3585107"/>
            <a:ext cx="2940891" cy="2031325"/>
          </a:xfrm>
          <a:prstGeom prst="rect">
            <a:avLst/>
          </a:prstGeom>
        </p:spPr>
        <p:txBody>
          <a:bodyPr wrap="square">
            <a:spAutoFit/>
          </a:bodyPr>
          <a:lstStyle/>
          <a:p>
            <a:pPr algn="just" defTabSz="1244600">
              <a:lnSpc>
                <a:spcPct val="90000"/>
              </a:lnSpc>
              <a:spcBef>
                <a:spcPct val="0"/>
              </a:spcBef>
              <a:spcAft>
                <a:spcPct val="35000"/>
              </a:spcAft>
            </a:pPr>
            <a:r>
              <a:rPr lang="en-US" sz="2800" b="1" dirty="0" err="1">
                <a:solidFill>
                  <a:srgbClr val="0000CC"/>
                </a:solidFill>
                <a:latin typeface="Times New Roman" panose="02020603050405020304" pitchFamily="18" charset="0"/>
                <a:cs typeface="Times New Roman" panose="02020603050405020304" pitchFamily="18" charset="0"/>
              </a:rPr>
              <a:t>Người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mẹ</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mong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muốn</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sẽ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trở</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thành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hoàn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hảo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phân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vẹn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mười</a:t>
            </a:r>
            <a:r>
              <a:rPr lang="en-US" sz="2800" b="1" dirty="0">
                <a:solidFill>
                  <a:srgbClr val="0000CC"/>
                </a:solidFill>
                <a:latin typeface="Times New Roman" panose="02020603050405020304" pitchFamily="18" charset="0"/>
                <a:cs typeface="Times New Roman" panose="02020603050405020304" pitchFamily="18" charset="0"/>
              </a:rPr>
              <a:t> </a:t>
            </a:r>
          </a:p>
        </p:txBody>
      </p:sp>
      <p:sp>
        <p:nvSpPr>
          <p:cNvPr id="32" name="TextBox 31"/>
          <p:cNvSpPr txBox="1"/>
          <p:nvPr/>
        </p:nvSpPr>
        <p:spPr>
          <a:xfrm>
            <a:off x="852065" y="896227"/>
            <a:ext cx="4951997"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1098119" y="1868611"/>
            <a:ext cx="8873245" cy="978729"/>
          </a:xfrm>
          <a:prstGeom prst="rect">
            <a:avLst/>
          </a:prstGeom>
        </p:spPr>
        <p:txBody>
          <a:bodyPr wrap="square">
            <a:spAutoFit/>
          </a:bodyPr>
          <a:lstStyle/>
          <a:p>
            <a:pPr algn="ctr" defTabSz="1244600">
              <a:lnSpc>
                <a:spcPct val="90000"/>
              </a:lnSpc>
              <a:spcBef>
                <a:spcPct val="0"/>
              </a:spcBef>
              <a:spcAft>
                <a:spcPct val="35000"/>
              </a:spcAft>
            </a:pPr>
            <a:r>
              <a:rPr lang="vi-VN"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Cái</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191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fltVal val="0"/>
                                          </p:val>
                                        </p:tav>
                                        <p:tav tm="100000">
                                          <p:val>
                                            <p:strVal val="#ppt_w"/>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 calcmode="lin" valueType="num">
                                      <p:cBhvr>
                                        <p:cTn id="22" dur="1000" fill="hold"/>
                                        <p:tgtEl>
                                          <p:spTgt spid="17"/>
                                        </p:tgtEl>
                                        <p:attrNameLst>
                                          <p:attrName>style.rotation</p:attrName>
                                        </p:attrNameLst>
                                      </p:cBhvr>
                                      <p:tavLst>
                                        <p:tav tm="0">
                                          <p:val>
                                            <p:fltVal val="90"/>
                                          </p:val>
                                        </p:tav>
                                        <p:tav tm="100000">
                                          <p:val>
                                            <p:fltVal val="0"/>
                                          </p:val>
                                        </p:tav>
                                      </p:tavLst>
                                    </p:anim>
                                    <p:animEffect transition="in" filter="fade">
                                      <p:cBhvr>
                                        <p:cTn id="23" dur="1000"/>
                                        <p:tgtEl>
                                          <p:spTgt spid="17"/>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000" fill="hold"/>
                                        <p:tgtEl>
                                          <p:spTgt spid="23"/>
                                        </p:tgtEl>
                                        <p:attrNameLst>
                                          <p:attrName>ppt_w</p:attrName>
                                        </p:attrNameLst>
                                      </p:cBhvr>
                                      <p:tavLst>
                                        <p:tav tm="0">
                                          <p:val>
                                            <p:fltVal val="0"/>
                                          </p:val>
                                        </p:tav>
                                        <p:tav tm="100000">
                                          <p:val>
                                            <p:strVal val="#ppt_w"/>
                                          </p:val>
                                        </p:tav>
                                      </p:tavLst>
                                    </p:anim>
                                    <p:anim calcmode="lin" valueType="num">
                                      <p:cBhvr>
                                        <p:cTn id="27" dur="1000" fill="hold"/>
                                        <p:tgtEl>
                                          <p:spTgt spid="23"/>
                                        </p:tgtEl>
                                        <p:attrNameLst>
                                          <p:attrName>ppt_h</p:attrName>
                                        </p:attrNameLst>
                                      </p:cBhvr>
                                      <p:tavLst>
                                        <p:tav tm="0">
                                          <p:val>
                                            <p:fltVal val="0"/>
                                          </p:val>
                                        </p:tav>
                                        <p:tav tm="100000">
                                          <p:val>
                                            <p:strVal val="#ppt_h"/>
                                          </p:val>
                                        </p:tav>
                                      </p:tavLst>
                                    </p:anim>
                                    <p:anim calcmode="lin" valueType="num">
                                      <p:cBhvr>
                                        <p:cTn id="28" dur="1000" fill="hold"/>
                                        <p:tgtEl>
                                          <p:spTgt spid="23"/>
                                        </p:tgtEl>
                                        <p:attrNameLst>
                                          <p:attrName>style.rotation</p:attrName>
                                        </p:attrNameLst>
                                      </p:cBhvr>
                                      <p:tavLst>
                                        <p:tav tm="0">
                                          <p:val>
                                            <p:fltVal val="90"/>
                                          </p:val>
                                        </p:tav>
                                        <p:tav tm="100000">
                                          <p:val>
                                            <p:fltVal val="0"/>
                                          </p:val>
                                        </p:tav>
                                      </p:tavLst>
                                    </p:anim>
                                    <p:animEffect transition="in" filter="fade">
                                      <p:cBhvr>
                                        <p:cTn id="29" dur="1000"/>
                                        <p:tgtEl>
                                          <p:spTgt spid="2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 calcmode="lin" valueType="num">
                                      <p:cBhvr>
                                        <p:cTn id="34" dur="1000" fill="hold"/>
                                        <p:tgtEl>
                                          <p:spTgt spid="25"/>
                                        </p:tgtEl>
                                        <p:attrNameLst>
                                          <p:attrName>style.rotation</p:attrName>
                                        </p:attrNameLst>
                                      </p:cBhvr>
                                      <p:tavLst>
                                        <p:tav tm="0">
                                          <p:val>
                                            <p:fltVal val="90"/>
                                          </p:val>
                                        </p:tav>
                                        <p:tav tm="100000">
                                          <p:val>
                                            <p:fltVal val="0"/>
                                          </p:val>
                                        </p:tav>
                                      </p:tavLst>
                                    </p:anim>
                                    <p:animEffect transition="in" filter="fade">
                                      <p:cBhvr>
                                        <p:cTn id="35" dur="1000"/>
                                        <p:tgtEl>
                                          <p:spTgt spid="25"/>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fltVal val="0"/>
                                          </p:val>
                                        </p:tav>
                                        <p:tav tm="100000">
                                          <p:val>
                                            <p:strVal val="#ppt_w"/>
                                          </p:val>
                                        </p:tav>
                                      </p:tavLst>
                                    </p:anim>
                                    <p:anim calcmode="lin" valueType="num">
                                      <p:cBhvr>
                                        <p:cTn id="39" dur="1000" fill="hold"/>
                                        <p:tgtEl>
                                          <p:spTgt spid="22"/>
                                        </p:tgtEl>
                                        <p:attrNameLst>
                                          <p:attrName>ppt_h</p:attrName>
                                        </p:attrNameLst>
                                      </p:cBhvr>
                                      <p:tavLst>
                                        <p:tav tm="0">
                                          <p:val>
                                            <p:fltVal val="0"/>
                                          </p:val>
                                        </p:tav>
                                        <p:tav tm="100000">
                                          <p:val>
                                            <p:strVal val="#ppt_h"/>
                                          </p:val>
                                        </p:tav>
                                      </p:tavLst>
                                    </p:anim>
                                    <p:anim calcmode="lin" valueType="num">
                                      <p:cBhvr>
                                        <p:cTn id="40" dur="1000" fill="hold"/>
                                        <p:tgtEl>
                                          <p:spTgt spid="22"/>
                                        </p:tgtEl>
                                        <p:attrNameLst>
                                          <p:attrName>style.rotation</p:attrName>
                                        </p:attrNameLst>
                                      </p:cBhvr>
                                      <p:tavLst>
                                        <p:tav tm="0">
                                          <p:val>
                                            <p:fltVal val="90"/>
                                          </p:val>
                                        </p:tav>
                                        <p:tav tm="100000">
                                          <p:val>
                                            <p:fltVal val="0"/>
                                          </p:val>
                                        </p:tav>
                                      </p:tavLst>
                                    </p:anim>
                                    <p:animEffect transition="in" filter="fade">
                                      <p:cBhvr>
                                        <p:cTn id="41" dur="1000"/>
                                        <p:tgtEl>
                                          <p:spTgt spid="22"/>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1000" fill="hold"/>
                                        <p:tgtEl>
                                          <p:spTgt spid="27"/>
                                        </p:tgtEl>
                                        <p:attrNameLst>
                                          <p:attrName>ppt_w</p:attrName>
                                        </p:attrNameLst>
                                      </p:cBhvr>
                                      <p:tavLst>
                                        <p:tav tm="0">
                                          <p:val>
                                            <p:fltVal val="0"/>
                                          </p:val>
                                        </p:tav>
                                        <p:tav tm="100000">
                                          <p:val>
                                            <p:strVal val="#ppt_w"/>
                                          </p:val>
                                        </p:tav>
                                      </p:tavLst>
                                    </p:anim>
                                    <p:anim calcmode="lin" valueType="num">
                                      <p:cBhvr>
                                        <p:cTn id="51" dur="1000" fill="hold"/>
                                        <p:tgtEl>
                                          <p:spTgt spid="27"/>
                                        </p:tgtEl>
                                        <p:attrNameLst>
                                          <p:attrName>ppt_h</p:attrName>
                                        </p:attrNameLst>
                                      </p:cBhvr>
                                      <p:tavLst>
                                        <p:tav tm="0">
                                          <p:val>
                                            <p:fltVal val="0"/>
                                          </p:val>
                                        </p:tav>
                                        <p:tav tm="100000">
                                          <p:val>
                                            <p:strVal val="#ppt_h"/>
                                          </p:val>
                                        </p:tav>
                                      </p:tavLst>
                                    </p:anim>
                                    <p:anim calcmode="lin" valueType="num">
                                      <p:cBhvr>
                                        <p:cTn id="52" dur="1000" fill="hold"/>
                                        <p:tgtEl>
                                          <p:spTgt spid="27"/>
                                        </p:tgtEl>
                                        <p:attrNameLst>
                                          <p:attrName>style.rotation</p:attrName>
                                        </p:attrNameLst>
                                      </p:cBhvr>
                                      <p:tavLst>
                                        <p:tav tm="0">
                                          <p:val>
                                            <p:fltVal val="90"/>
                                          </p:val>
                                        </p:tav>
                                        <p:tav tm="100000">
                                          <p:val>
                                            <p:fltVal val="0"/>
                                          </p:val>
                                        </p:tav>
                                      </p:tavLst>
                                    </p:anim>
                                    <p:animEffect transition="in" filter="fade">
                                      <p:cBhvr>
                                        <p:cTn id="53" dur="1000"/>
                                        <p:tgtEl>
                                          <p:spTgt spid="27"/>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fltVal val="0"/>
                                          </p:val>
                                        </p:tav>
                                        <p:tav tm="100000">
                                          <p:val>
                                            <p:strVal val="#ppt_h"/>
                                          </p:val>
                                        </p:tav>
                                      </p:tavLst>
                                    </p:anim>
                                    <p:anim calcmode="lin" valueType="num">
                                      <p:cBhvr>
                                        <p:cTn id="58" dur="1000" fill="hold"/>
                                        <p:tgtEl>
                                          <p:spTgt spid="15"/>
                                        </p:tgtEl>
                                        <p:attrNameLst>
                                          <p:attrName>style.rotation</p:attrName>
                                        </p:attrNameLst>
                                      </p:cBhvr>
                                      <p:tavLst>
                                        <p:tav tm="0">
                                          <p:val>
                                            <p:fltVal val="90"/>
                                          </p:val>
                                        </p:tav>
                                        <p:tav tm="100000">
                                          <p:val>
                                            <p:fltVal val="0"/>
                                          </p:val>
                                        </p:tav>
                                      </p:tavLst>
                                    </p:anim>
                                    <p:animEffect transition="in" filter="fade">
                                      <p:cBhvr>
                                        <p:cTn id="5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 grpId="0" animBg="1"/>
      <p:bldP spid="15" grpId="0" animBg="1"/>
      <p:bldP spid="22" grpId="0" animBg="1"/>
      <p:bldP spid="23" grpId="0"/>
      <p:bldP spid="25" grpId="0"/>
      <p:bldP spid="27" grpId="0"/>
      <p:bldP spid="32"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15</a:t>
            </a:fld>
            <a:endParaRPr lang="en-US" dirty="0">
              <a:solidFill>
                <a:prstClr val="black">
                  <a:tint val="75000"/>
                </a:prstClr>
              </a:solidFill>
            </a:endParaRPr>
          </a:p>
        </p:txBody>
      </p:sp>
      <p:pic>
        <p:nvPicPr>
          <p:cNvPr id="4" name="Picture 3">
            <a:extLst>
              <a:ext uri="{FF2B5EF4-FFF2-40B4-BE49-F238E27FC236}">
                <a16:creationId xmlns="" xmlns:a16="http://schemas.microsoft.com/office/drawing/2014/main" id="{DA0394F2-2E8B-4227-A557-F13CEBD0C75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000" b="97167" l="10000" r="90000">
                        <a14:foregroundMark x1="61667" y1="6750" x2="61667" y2="6750"/>
                        <a14:foregroundMark x1="67333" y1="2083" x2="67333" y2="2083"/>
                        <a14:foregroundMark x1="64500" y1="83583" x2="64500" y2="83583"/>
                        <a14:foregroundMark x1="15333" y1="89000" x2="15333" y2="89000"/>
                        <a14:foregroundMark x1="28250" y1="85417" x2="28250" y2="85417"/>
                        <a14:foregroundMark x1="28250" y1="85417" x2="28250" y2="85417"/>
                        <a14:foregroundMark x1="26583" y1="86167" x2="26167" y2="86833"/>
                        <a14:foregroundMark x1="23750" y1="88250" x2="23750" y2="88250"/>
                        <a14:foregroundMark x1="22167" y1="88500" x2="22167" y2="88500"/>
                        <a14:foregroundMark x1="18583" y1="90583" x2="18583" y2="90583"/>
                        <a14:foregroundMark x1="18333" y1="92250" x2="18333" y2="93000"/>
                        <a14:foregroundMark x1="34167" y1="97000" x2="34167" y2="97000"/>
                        <a14:foregroundMark x1="26417" y1="97167" x2="26417" y2="97167"/>
                      </a14:backgroundRemoval>
                    </a14:imgEffect>
                  </a14:imgLayer>
                </a14:imgProps>
              </a:ext>
            </a:extLst>
          </a:blip>
          <a:stretch>
            <a:fillRect/>
          </a:stretch>
        </p:blipFill>
        <p:spPr>
          <a:xfrm>
            <a:off x="10160950" y="4588380"/>
            <a:ext cx="2269620" cy="2269620"/>
          </a:xfrm>
          <a:prstGeom prst="rect">
            <a:avLst/>
          </a:prstGeom>
        </p:spPr>
      </p:pic>
      <p:sp>
        <p:nvSpPr>
          <p:cNvPr id="14" name="Rounded Rectangle 13"/>
          <p:cNvSpPr/>
          <p:nvPr/>
        </p:nvSpPr>
        <p:spPr>
          <a:xfrm>
            <a:off x="832513" y="527546"/>
            <a:ext cx="4722125" cy="17180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Times New Roman" pitchFamily="18" charset="0"/>
              <a:cs typeface="Times New Roman" pitchFamily="18" charset="0"/>
            </a:endParaRPr>
          </a:p>
        </p:txBody>
      </p:sp>
      <p:sp>
        <p:nvSpPr>
          <p:cNvPr id="16" name="Rounded Rectangle 15"/>
          <p:cNvSpPr/>
          <p:nvPr/>
        </p:nvSpPr>
        <p:spPr>
          <a:xfrm>
            <a:off x="832513" y="2565778"/>
            <a:ext cx="4694830" cy="1255595"/>
          </a:xfrm>
          <a:prstGeom prst="round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smtClean="0">
                <a:solidFill>
                  <a:srgbClr val="0000CC"/>
                </a:solidFill>
                <a:latin typeface="Times New Roman" pitchFamily="18" charset="0"/>
                <a:cs typeface="Times New Roman" pitchFamily="18" charset="0"/>
              </a:rPr>
              <a:t>Ai chẳng muốn </a:t>
            </a:r>
            <a:r>
              <a:rPr lang="en-US" sz="2000" b="1" smtClean="0">
                <a:solidFill>
                  <a:srgbClr val="0000CC"/>
                </a:solidFill>
                <a:latin typeface="Times New Roman" pitchFamily="18" charset="0"/>
                <a:cs typeface="Times New Roman" pitchFamily="18" charset="0"/>
              </a:rPr>
              <a:t>thông minh, giỏi giang ?</a:t>
            </a:r>
          </a:p>
          <a:p>
            <a:r>
              <a:rPr lang="en-US" sz="2000" b="1" i="1" smtClean="0">
                <a:solidFill>
                  <a:srgbClr val="0000CC"/>
                </a:solidFill>
                <a:latin typeface="Times New Roman" pitchFamily="18" charset="0"/>
                <a:cs typeface="Times New Roman" pitchFamily="18" charset="0"/>
              </a:rPr>
              <a:t>Ai chẳng muốn </a:t>
            </a:r>
            <a:r>
              <a:rPr lang="en-US" sz="2000" b="1" smtClean="0">
                <a:solidFill>
                  <a:srgbClr val="0000CC"/>
                </a:solidFill>
                <a:latin typeface="Times New Roman" pitchFamily="18" charset="0"/>
                <a:cs typeface="Times New Roman" pitchFamily="18" charset="0"/>
              </a:rPr>
              <a:t>được tin yêu, tôn trọng ?</a:t>
            </a:r>
          </a:p>
          <a:p>
            <a:r>
              <a:rPr lang="en-US" sz="2000" b="1" i="1" smtClean="0">
                <a:solidFill>
                  <a:srgbClr val="0000CC"/>
                </a:solidFill>
                <a:latin typeface="Times New Roman" pitchFamily="18" charset="0"/>
                <a:cs typeface="Times New Roman" pitchFamily="18" charset="0"/>
              </a:rPr>
              <a:t>Ai chẳng muốn </a:t>
            </a:r>
            <a:r>
              <a:rPr lang="en-US" sz="2000" b="1" smtClean="0">
                <a:solidFill>
                  <a:srgbClr val="0000CC"/>
                </a:solidFill>
                <a:latin typeface="Times New Roman" pitchFamily="18" charset="0"/>
                <a:cs typeface="Times New Roman" pitchFamily="18" charset="0"/>
              </a:rPr>
              <a:t>thành đạt ? </a:t>
            </a:r>
            <a:endParaRPr lang="en-US" sz="2000" b="1">
              <a:solidFill>
                <a:srgbClr val="0000CC"/>
              </a:solidFill>
              <a:latin typeface="Times New Roman" pitchFamily="18" charset="0"/>
              <a:cs typeface="Times New Roman" pitchFamily="18" charset="0"/>
            </a:endParaRPr>
          </a:p>
        </p:txBody>
      </p:sp>
      <p:sp>
        <p:nvSpPr>
          <p:cNvPr id="17" name="Rounded Rectangle 16"/>
          <p:cNvSpPr/>
          <p:nvPr/>
        </p:nvSpPr>
        <p:spPr>
          <a:xfrm>
            <a:off x="2538483" y="4380930"/>
            <a:ext cx="1951631" cy="10099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Điệp ngữ </a:t>
            </a:r>
            <a:endParaRPr lang="en-US" sz="2400">
              <a:solidFill>
                <a:schemeClr val="tx1"/>
              </a:solidFill>
              <a:latin typeface="Times New Roman" pitchFamily="18" charset="0"/>
              <a:cs typeface="Times New Roman" pitchFamily="18" charset="0"/>
            </a:endParaRPr>
          </a:p>
        </p:txBody>
      </p:sp>
      <p:cxnSp>
        <p:nvCxnSpPr>
          <p:cNvPr id="25" name="Straight Arrow Connector 24"/>
          <p:cNvCxnSpPr>
            <a:stCxn id="17" idx="3"/>
          </p:cNvCxnSpPr>
          <p:nvPr/>
        </p:nvCxnSpPr>
        <p:spPr>
          <a:xfrm flipV="1">
            <a:off x="4490114" y="4326341"/>
            <a:ext cx="1228298" cy="5595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7" idx="3"/>
            <a:endCxn id="30" idx="1"/>
          </p:cNvCxnSpPr>
          <p:nvPr/>
        </p:nvCxnSpPr>
        <p:spPr>
          <a:xfrm>
            <a:off x="4490114" y="4885898"/>
            <a:ext cx="1282889" cy="6892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5732060" y="3930557"/>
            <a:ext cx="4776717" cy="832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solidFill>
                  <a:schemeClr val="tx1"/>
                </a:solidFill>
                <a:latin typeface="Times New Roman" pitchFamily="18" charset="0"/>
                <a:cs typeface="Times New Roman" pitchFamily="18" charset="0"/>
              </a:rPr>
              <a:t>Tạo nhịp điệu dồn dập cho đoạn văn </a:t>
            </a:r>
            <a:endParaRPr lang="en-US" sz="2200">
              <a:solidFill>
                <a:schemeClr val="tx1"/>
              </a:solidFill>
              <a:latin typeface="Times New Roman" pitchFamily="18" charset="0"/>
              <a:cs typeface="Times New Roman" pitchFamily="18" charset="0"/>
            </a:endParaRPr>
          </a:p>
        </p:txBody>
      </p:sp>
      <p:sp>
        <p:nvSpPr>
          <p:cNvPr id="30" name="Rectangle 29"/>
          <p:cNvSpPr/>
          <p:nvPr/>
        </p:nvSpPr>
        <p:spPr>
          <a:xfrm>
            <a:off x="5773003" y="5076967"/>
            <a:ext cx="4776716" cy="9962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smtClean="0">
                <a:solidFill>
                  <a:schemeClr val="tx1"/>
                </a:solidFill>
                <a:latin typeface="Times New Roman" pitchFamily="18" charset="0"/>
                <a:cs typeface="Times New Roman" pitchFamily="18" charset="0"/>
              </a:rPr>
              <a:t>Nhấn mạnh chân lí : không ai không muốn những điều tốt đẹp trong cuộc đời mình.</a:t>
            </a:r>
            <a:endParaRPr lang="en-US" sz="2200">
              <a:solidFill>
                <a:schemeClr val="tx1"/>
              </a:solidFill>
              <a:latin typeface="Times New Roman" pitchFamily="18" charset="0"/>
              <a:cs typeface="Times New Roman" pitchFamily="18" charset="0"/>
            </a:endParaRPr>
          </a:p>
        </p:txBody>
      </p:sp>
      <p:sp>
        <p:nvSpPr>
          <p:cNvPr id="45" name="Down Arrow 44"/>
          <p:cNvSpPr/>
          <p:nvPr/>
        </p:nvSpPr>
        <p:spPr>
          <a:xfrm flipH="1">
            <a:off x="3193575" y="2169993"/>
            <a:ext cx="177422" cy="395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flipH="1">
            <a:off x="3364397" y="3903260"/>
            <a:ext cx="265906" cy="5049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 xmlns:a16="http://schemas.microsoft.com/office/drawing/2014/main" id="{6F0052DE-3444-49FA-821F-7AF2A1F84F94}"/>
              </a:ext>
            </a:extLst>
          </p:cNvPr>
          <p:cNvPicPr>
            <a:picLocks noChangeAspect="1"/>
          </p:cNvPicPr>
          <p:nvPr/>
        </p:nvPicPr>
        <p:blipFill>
          <a:blip r:embed="rId4">
            <a:extLst>
              <a:ext uri="{BEBA8EAE-BF5A-486C-A8C5-ECC9F3942E4B}">
                <a14:imgProps xmlns:a14="http://schemas.microsoft.com/office/drawing/2010/main">
                  <a14:imgLayer>
                    <a14:imgEffect>
                      <a14:backgroundRemoval t="5778" b="97333" l="9778" r="89778">
                        <a14:foregroundMark x1="27556" y1="5778" x2="27556" y2="5778"/>
                        <a14:foregroundMark x1="37778" y1="89778" x2="37778" y2="89778"/>
                        <a14:foregroundMark x1="40444" y1="95111" x2="40444" y2="95111"/>
                        <a14:foregroundMark x1="27111" y1="97333" x2="27111" y2="97333"/>
                      </a14:backgroundRemoval>
                    </a14:imgEffect>
                  </a14:imgLayer>
                </a14:imgProps>
              </a:ext>
            </a:extLst>
          </a:blip>
          <a:stretch>
            <a:fillRect/>
          </a:stretch>
        </p:blipFill>
        <p:spPr>
          <a:xfrm>
            <a:off x="0" y="3889612"/>
            <a:ext cx="2857201" cy="2968388"/>
          </a:xfrm>
          <a:prstGeom prst="rect">
            <a:avLst/>
          </a:prstGeom>
        </p:spPr>
      </p:pic>
      <p:sp>
        <p:nvSpPr>
          <p:cNvPr id="34817" name="Rectangle 1"/>
          <p:cNvSpPr>
            <a:spLocks noChangeArrowheads="1"/>
          </p:cNvSpPr>
          <p:nvPr/>
        </p:nvSpPr>
        <p:spPr bwMode="auto">
          <a:xfrm>
            <a:off x="1021875" y="538776"/>
            <a:ext cx="43434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12750" algn="l"/>
              </a:tabLst>
            </a:pPr>
            <a:r>
              <a:rPr lang="en-US" sz="2000" dirty="0" err="1" smtClean="0">
                <a:latin typeface="Times New Roman" pitchFamily="18" charset="0"/>
                <a:cs typeface="Times New Roman" pitchFamily="18" charset="0"/>
              </a:rPr>
              <a:t>Việc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mong</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giống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hiểu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cảm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12750" algn="l"/>
              </a:tabLst>
            </a:pP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Mẹ</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tôi</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không</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phải</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không</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có</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lí</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khi</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đòi</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hỏi</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tôi</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phải</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lấy</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người</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khác</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làm</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chuẩn</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mực</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để</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noi</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1"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theo</a:t>
            </a:r>
            <a:r>
              <a:rPr kumimoji="0" lang="en-US" altLang="zh-CN" sz="20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altLang="zh-CN"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79112266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4817"/>
                                        </p:tgtEl>
                                        <p:attrNameLst>
                                          <p:attrName>style.visibility</p:attrName>
                                        </p:attrNameLst>
                                      </p:cBhvr>
                                      <p:to>
                                        <p:strVal val="visible"/>
                                      </p:to>
                                    </p:set>
                                    <p:animEffect transition="in" filter="blinds(horizontal)">
                                      <p:cBhvr>
                                        <p:cTn id="15" dur="500"/>
                                        <p:tgtEl>
                                          <p:spTgt spid="348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blinds(horizontal)">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linds(horizont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linds(horizontal)">
                                      <p:cBhvr>
                                        <p:cTn id="46" dur="500"/>
                                        <p:tgtEl>
                                          <p:spTgt spid="2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linds(horizontal)">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29" grpId="0" animBg="1"/>
      <p:bldP spid="30" grpId="0" animBg="1"/>
      <p:bldP spid="45" grpId="0" animBg="1"/>
      <p:bldP spid="46" grpId="0" animBg="1"/>
      <p:bldP spid="348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7" name="Rectangle 6"/>
          <p:cNvSpPr/>
          <p:nvPr/>
        </p:nvSpPr>
        <p:spPr>
          <a:xfrm rot="303257">
            <a:off x="-65621" y="352914"/>
            <a:ext cx="11395881" cy="58540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C2BE"/>
              </a:solidFill>
            </a:endParaRPr>
          </a:p>
        </p:txBody>
      </p:sp>
      <p:sp>
        <p:nvSpPr>
          <p:cNvPr id="225" name="Google Shape;505;p35"/>
          <p:cNvSpPr/>
          <p:nvPr/>
        </p:nvSpPr>
        <p:spPr>
          <a:xfrm rot="13113012">
            <a:off x="10353068" y="719007"/>
            <a:ext cx="1880783" cy="523415"/>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blipFill rotWithShape="1">
            <a:blip r:embed="rId3">
              <a:alphaModFix/>
            </a:blip>
            <a:stretch>
              <a:fillRect l="-11047" t="-54042" r="-8316" b="-40124"/>
            </a:stretch>
          </a:blipFill>
          <a:ln>
            <a:noFill/>
          </a:ln>
        </p:spPr>
        <p:txBody>
          <a:bodyPr spcFirstLastPara="1" wrap="square" lIns="91425" tIns="45700" rIns="91425" bIns="45700"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4" name="TextBox 13"/>
          <p:cNvSpPr txBox="1"/>
          <p:nvPr/>
        </p:nvSpPr>
        <p:spPr>
          <a:xfrm>
            <a:off x="2935366" y="1126452"/>
            <a:ext cx="6508513" cy="310341"/>
          </a:xfrm>
          <a:prstGeom prst="rect">
            <a:avLst/>
          </a:prstGeom>
          <a:noFill/>
        </p:spPr>
        <p:txBody>
          <a:bodyPr wrap="none" rtlCol="0">
            <a:spAutoFit/>
          </a:bodyPr>
          <a:lstStyle/>
          <a:p>
            <a:pPr>
              <a:lnSpc>
                <a:spcPts val="1650"/>
              </a:lnSpc>
            </a:pPr>
            <a:r>
              <a:rPr lang="en-US" sz="2800" b="1" i="1" dirty="0" err="1" smtClean="0">
                <a:solidFill>
                  <a:srgbClr val="FF0000"/>
                </a:solidFill>
                <a:latin typeface="Times New Roman" panose="02020603050405020304" pitchFamily="18" charset="0"/>
                <a:ea typeface="Times New Roman" panose="02020603050405020304" pitchFamily="18" charset="0"/>
              </a:rPr>
              <a:t>Những</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rPr>
              <a:t>dẫn</a:t>
            </a:r>
            <a:r>
              <a:rPr lang="en-US" sz="2800" b="1" i="1" dirty="0">
                <a:solidFill>
                  <a:srgbClr val="FF0000"/>
                </a:solidFill>
                <a:latin typeface="Times New Roman" panose="02020603050405020304" pitchFamily="18" charset="0"/>
                <a:ea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rPr>
              <a:t>chứng</a:t>
            </a:r>
            <a:r>
              <a:rPr lang="en-US" sz="2800" b="1" i="1" dirty="0">
                <a:solidFill>
                  <a:srgbClr val="FF0000"/>
                </a:solidFill>
                <a:latin typeface="Times New Roman" panose="02020603050405020304" pitchFamily="18" charset="0"/>
                <a:ea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rPr>
              <a:t>để</a:t>
            </a:r>
            <a:r>
              <a:rPr lang="en-US" sz="2800" b="1" i="1" dirty="0">
                <a:solidFill>
                  <a:srgbClr val="FF0000"/>
                </a:solidFill>
                <a:latin typeface="Times New Roman" panose="02020603050405020304" pitchFamily="18" charset="0"/>
                <a:ea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rPr>
              <a:t>chứng</a:t>
            </a:r>
            <a:r>
              <a:rPr lang="en-US" sz="2800" b="1" i="1" dirty="0">
                <a:solidFill>
                  <a:srgbClr val="FF0000"/>
                </a:solidFill>
                <a:latin typeface="Times New Roman" panose="02020603050405020304" pitchFamily="18" charset="0"/>
                <a:ea typeface="Times New Roman" panose="02020603050405020304" pitchFamily="18" charset="0"/>
              </a:rPr>
              <a:t> minh </a:t>
            </a:r>
            <a:r>
              <a:rPr lang="en-US" sz="2800" b="1" i="1" dirty="0" err="1">
                <a:solidFill>
                  <a:srgbClr val="FF0000"/>
                </a:solidFill>
                <a:latin typeface="Times New Roman" panose="02020603050405020304" pitchFamily="18" charset="0"/>
                <a:ea typeface="Times New Roman" panose="02020603050405020304" pitchFamily="18" charset="0"/>
              </a:rPr>
              <a:t>vấn</a:t>
            </a:r>
            <a:r>
              <a:rPr lang="en-US" sz="2800" b="1" i="1" dirty="0">
                <a:solidFill>
                  <a:srgbClr val="FF0000"/>
                </a:solidFill>
                <a:latin typeface="Times New Roman" panose="02020603050405020304" pitchFamily="18" charset="0"/>
                <a:ea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rPr>
              <a:t>đề</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smtClean="0">
                <a:solidFill>
                  <a:srgbClr val="FF0000"/>
                </a:solidFill>
                <a:latin typeface="Times New Roman" panose="02020603050405020304" pitchFamily="18" charset="0"/>
                <a:cs typeface="Times New Roman" panose="02020603050405020304" pitchFamily="18" charset="0"/>
              </a:rPr>
              <a:t> </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833315" y="2019226"/>
            <a:ext cx="8619565" cy="353943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muôn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muôn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rừng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vậy</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lớp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cạnh</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hay: “</a:t>
            </a:r>
            <a:r>
              <a:rPr lang="en-US" sz="2800" dirty="0" err="1" smtClean="0">
                <a:latin typeface="Times New Roman" panose="02020603050405020304" pitchFamily="18" charset="0"/>
                <a:cs typeface="Times New Roman" panose="02020603050405020304" pitchFamily="18" charset="0"/>
              </a:rPr>
              <a:t>Chỗ</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a:t>
            </a:r>
          </a:p>
          <a:p>
            <a:pPr algn="just"/>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Phẩm</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chất</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không</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giống</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ai</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lại</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là</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một</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phần</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đáng</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quý</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trong</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mỗi</a:t>
            </a:r>
            <a:r>
              <a:rPr lang="en-US" sz="2800" b="1" i="1" dirty="0" smtClean="0">
                <a:latin typeface="Times New Roman" panose="02020603050405020304" pitchFamily="18" charset="0"/>
                <a:cs typeface="Times New Roman" panose="02020603050405020304" pitchFamily="18" charset="0"/>
                <a:sym typeface="Wingdings" panose="05000000000000000000" pitchFamily="2" charset="2"/>
              </a:rPr>
              <a:t> con </a:t>
            </a:r>
            <a:r>
              <a:rPr lang="en-US" sz="2800" b="1" i="1" dirty="0" err="1" smtClean="0">
                <a:latin typeface="Times New Roman" panose="02020603050405020304" pitchFamily="18" charset="0"/>
                <a:cs typeface="Times New Roman" panose="02020603050405020304" pitchFamily="18" charset="0"/>
                <a:sym typeface="Wingdings" panose="05000000000000000000" pitchFamily="2" charset="2"/>
              </a:rPr>
              <a:t>người</a:t>
            </a:r>
            <a:endParaRPr lang="en-US" sz="2800" b="1" i="1" dirty="0">
              <a:latin typeface="Times New Roman" panose="02020603050405020304" pitchFamily="18" charset="0"/>
              <a:cs typeface="Times New Roman" panose="02020603050405020304" pitchFamily="18" charset="0"/>
            </a:endParaRPr>
          </a:p>
        </p:txBody>
      </p:sp>
      <p:sp>
        <p:nvSpPr>
          <p:cNvPr id="11" name="Google Shape;465;p33"/>
          <p:cNvSpPr/>
          <p:nvPr/>
        </p:nvSpPr>
        <p:spPr>
          <a:xfrm>
            <a:off x="888858" y="2150951"/>
            <a:ext cx="1827048" cy="3407705"/>
          </a:xfrm>
          <a:custGeom>
            <a:avLst/>
            <a:gdLst/>
            <a:ahLst/>
            <a:cxnLst/>
            <a:rect l="l" t="t" r="r" b="b"/>
            <a:pathLst>
              <a:path w="5345286" h="1477528" extrusionOk="0">
                <a:moveTo>
                  <a:pt x="2669417" y="1476421"/>
                </a:moveTo>
                <a:cubicBezTo>
                  <a:pt x="1810167" y="1476421"/>
                  <a:pt x="950917" y="1476678"/>
                  <a:pt x="91667" y="1477183"/>
                </a:cubicBezTo>
                <a:cubicBezTo>
                  <a:pt x="26610" y="1477183"/>
                  <a:pt x="-4251" y="1475850"/>
                  <a:pt x="13372" y="1389458"/>
                </a:cubicBezTo>
                <a:cubicBezTo>
                  <a:pt x="34898" y="1284016"/>
                  <a:pt x="79570" y="1174860"/>
                  <a:pt x="8514" y="1062370"/>
                </a:cubicBezTo>
                <a:cubicBezTo>
                  <a:pt x="-23110" y="1012173"/>
                  <a:pt x="22992" y="942926"/>
                  <a:pt x="22992" y="880632"/>
                </a:cubicBezTo>
                <a:cubicBezTo>
                  <a:pt x="22992" y="758236"/>
                  <a:pt x="14513" y="637364"/>
                  <a:pt x="56139" y="514872"/>
                </a:cubicBezTo>
                <a:cubicBezTo>
                  <a:pt x="82618" y="436958"/>
                  <a:pt x="32994" y="348375"/>
                  <a:pt x="14134" y="266461"/>
                </a:cubicBezTo>
                <a:cubicBezTo>
                  <a:pt x="-6060" y="178545"/>
                  <a:pt x="55662" y="107869"/>
                  <a:pt x="42709" y="24049"/>
                </a:cubicBezTo>
                <a:cubicBezTo>
                  <a:pt x="38898" y="-335"/>
                  <a:pt x="73854" y="237"/>
                  <a:pt x="94811" y="-49"/>
                </a:cubicBezTo>
                <a:cubicBezTo>
                  <a:pt x="148626" y="-716"/>
                  <a:pt x="202537" y="-49"/>
                  <a:pt x="256736" y="-49"/>
                </a:cubicBezTo>
                <a:cubicBezTo>
                  <a:pt x="1889034" y="-49"/>
                  <a:pt x="3521334" y="-49"/>
                  <a:pt x="5153632" y="-49"/>
                </a:cubicBezTo>
                <a:cubicBezTo>
                  <a:pt x="5274030" y="-49"/>
                  <a:pt x="5277457" y="4809"/>
                  <a:pt x="5241453" y="116156"/>
                </a:cubicBezTo>
                <a:cubicBezTo>
                  <a:pt x="5215926" y="194356"/>
                  <a:pt x="5217449" y="270937"/>
                  <a:pt x="5254598" y="343422"/>
                </a:cubicBezTo>
                <a:cubicBezTo>
                  <a:pt x="5289650" y="412003"/>
                  <a:pt x="5304128" y="482773"/>
                  <a:pt x="5273648" y="552972"/>
                </a:cubicBezTo>
                <a:cubicBezTo>
                  <a:pt x="5236690" y="638697"/>
                  <a:pt x="5256503" y="720803"/>
                  <a:pt x="5271076" y="804813"/>
                </a:cubicBezTo>
                <a:cubicBezTo>
                  <a:pt x="5276602" y="836817"/>
                  <a:pt x="5284220" y="870822"/>
                  <a:pt x="5269458" y="900063"/>
                </a:cubicBezTo>
                <a:cubicBezTo>
                  <a:pt x="5235834" y="967405"/>
                  <a:pt x="5231358" y="1027317"/>
                  <a:pt x="5293745" y="1081515"/>
                </a:cubicBezTo>
                <a:cubicBezTo>
                  <a:pt x="5312225" y="1097707"/>
                  <a:pt x="5305842" y="1120758"/>
                  <a:pt x="5296317" y="1141617"/>
                </a:cubicBezTo>
                <a:cubicBezTo>
                  <a:pt x="5265647" y="1208292"/>
                  <a:pt x="5270695" y="1271348"/>
                  <a:pt x="5315367" y="1331641"/>
                </a:cubicBezTo>
                <a:cubicBezTo>
                  <a:pt x="5325178" y="1347796"/>
                  <a:pt x="5331845" y="1365617"/>
                  <a:pt x="5335179" y="1384219"/>
                </a:cubicBezTo>
                <a:cubicBezTo>
                  <a:pt x="5354229" y="1457276"/>
                  <a:pt x="5339561" y="1476136"/>
                  <a:pt x="5263551" y="1476326"/>
                </a:cubicBezTo>
                <a:cubicBezTo>
                  <a:pt x="5045334" y="1476897"/>
                  <a:pt x="4827211" y="1476897"/>
                  <a:pt x="4608994" y="1476326"/>
                </a:cubicBezTo>
                <a:lnTo>
                  <a:pt x="2669703" y="1476326"/>
                </a:lnTo>
                <a:close/>
              </a:path>
            </a:pathLst>
          </a:custGeom>
          <a:solidFill>
            <a:schemeClr val="accent2">
              <a:lumMod val="75000"/>
            </a:schemeClr>
          </a:solidFill>
          <a:ln>
            <a:noFill/>
          </a:ln>
          <a:effectLst>
            <a:outerShdw blurRad="42863" dist="19050" algn="bl" rotWithShape="0">
              <a:srgbClr val="000000">
                <a:alpha val="18823"/>
              </a:srgbClr>
            </a:outerShdw>
          </a:effectLst>
        </p:spPr>
        <p:txBody>
          <a:bodyPr spcFirstLastPara="1" wrap="square" lIns="91425" tIns="45700" rIns="91425" bIns="45700" anchor="ctr" anchorCtr="0">
            <a:noAutofit/>
          </a:bodyPr>
          <a:lstStyle/>
          <a:p>
            <a:pPr>
              <a:buClr>
                <a:srgbClr val="000000"/>
              </a:buClr>
              <a:buSzPts val="1800"/>
              <a:buFont typeface="Arial"/>
              <a:buNone/>
            </a:pPr>
            <a:endParaRPr>
              <a:solidFill>
                <a:srgbClr val="000000"/>
              </a:solidFill>
              <a:latin typeface="Calibri"/>
              <a:ea typeface="Calibri"/>
              <a:cs typeface="Calibri"/>
              <a:sym typeface="Calibri"/>
            </a:endParaRPr>
          </a:p>
        </p:txBody>
      </p:sp>
      <p:sp>
        <p:nvSpPr>
          <p:cNvPr id="4" name="Rectangle 3"/>
          <p:cNvSpPr/>
          <p:nvPr/>
        </p:nvSpPr>
        <p:spPr>
          <a:xfrm>
            <a:off x="860950" y="2260135"/>
            <a:ext cx="1814012" cy="3194721"/>
          </a:xfrm>
          <a:prstGeom prst="rect">
            <a:avLst/>
          </a:prstGeom>
        </p:spPr>
        <p:txBody>
          <a:bodyPr wrap="square">
            <a:spAutoFit/>
          </a:bodyPr>
          <a:lstStyle/>
          <a:p>
            <a:pPr lvl="0" algn="ctr" defTabSz="1422400">
              <a:lnSpc>
                <a:spcPct val="90000"/>
              </a:lnSpc>
              <a:spcBef>
                <a:spcPct val="0"/>
              </a:spcBef>
              <a:spcAft>
                <a:spcPct val="35000"/>
              </a:spcAft>
            </a:pPr>
            <a:r>
              <a:rPr lang="en-US" sz="3200" b="1" dirty="0" err="1">
                <a:solidFill>
                  <a:srgbClr val="FFFFFF"/>
                </a:solidFill>
                <a:latin typeface="Times New Roman" panose="02020603050405020304" pitchFamily="18" charset="0"/>
                <a:cs typeface="Times New Roman" panose="02020603050405020304" pitchFamily="18" charset="0"/>
              </a:rPr>
              <a:t>Sự</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khác</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biệt</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tạo</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nên</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một</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xã</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hội</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đa</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dạng</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sinh</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động</a:t>
            </a:r>
            <a:endParaRPr lang="en-US" sz="32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30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barn(inVertical)">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Effect transition="in" filter="barn(inVertical)">
                                      <p:cBhvr>
                                        <p:cTn id="51" dur="500"/>
                                        <p:tgtEl>
                                          <p:spTgt spid="10">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0">
                                            <p:txEl>
                                              <p:pRg st="2" end="2"/>
                                            </p:txEl>
                                          </p:spTgt>
                                        </p:tgtEl>
                                        <p:attrNameLst>
                                          <p:attrName>style.visibility</p:attrName>
                                        </p:attrNameLst>
                                      </p:cBhvr>
                                      <p:to>
                                        <p:strVal val="visible"/>
                                      </p:to>
                                    </p:set>
                                    <p:animEffect transition="in" filter="barn(inVertical)">
                                      <p:cBhvr>
                                        <p:cTn id="56" dur="500"/>
                                        <p:tgtEl>
                                          <p:spTgt spid="10">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wipe(down)">
                                      <p:cBhvr>
                                        <p:cTn id="61" dur="580">
                                          <p:stCondLst>
                                            <p:cond delay="0"/>
                                          </p:stCondLst>
                                        </p:cTn>
                                        <p:tgtEl>
                                          <p:spTgt spid="10">
                                            <p:txEl>
                                              <p:pRg st="3" end="3"/>
                                            </p:txEl>
                                          </p:spTgt>
                                        </p:tgtEl>
                                      </p:cBhvr>
                                    </p:animEffect>
                                    <p:anim calcmode="lin" valueType="num">
                                      <p:cBhvr>
                                        <p:cTn id="62" dur="1822" tmFilter="0,0; 0.14,0.36; 0.43,0.73; 0.71,0.91; 1.0,1.0">
                                          <p:stCondLst>
                                            <p:cond delay="0"/>
                                          </p:stCondLst>
                                        </p:cTn>
                                        <p:tgtEl>
                                          <p:spTgt spid="10">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xEl>
                                              <p:pRg st="3" end="3"/>
                                            </p:txEl>
                                          </p:spTgt>
                                        </p:tgtEl>
                                      </p:cBhvr>
                                      <p:to x="100000" y="60000"/>
                                    </p:animScale>
                                    <p:animScale>
                                      <p:cBhvr>
                                        <p:cTn id="68" dur="166" decel="50000">
                                          <p:stCondLst>
                                            <p:cond delay="676"/>
                                          </p:stCondLst>
                                        </p:cTn>
                                        <p:tgtEl>
                                          <p:spTgt spid="10">
                                            <p:txEl>
                                              <p:pRg st="3" end="3"/>
                                            </p:txEl>
                                          </p:spTgt>
                                        </p:tgtEl>
                                      </p:cBhvr>
                                      <p:to x="100000" y="100000"/>
                                    </p:animScale>
                                    <p:animScale>
                                      <p:cBhvr>
                                        <p:cTn id="69" dur="26">
                                          <p:stCondLst>
                                            <p:cond delay="1312"/>
                                          </p:stCondLst>
                                        </p:cTn>
                                        <p:tgtEl>
                                          <p:spTgt spid="10">
                                            <p:txEl>
                                              <p:pRg st="3" end="3"/>
                                            </p:txEl>
                                          </p:spTgt>
                                        </p:tgtEl>
                                      </p:cBhvr>
                                      <p:to x="100000" y="80000"/>
                                    </p:animScale>
                                    <p:animScale>
                                      <p:cBhvr>
                                        <p:cTn id="70" dur="166" decel="50000">
                                          <p:stCondLst>
                                            <p:cond delay="1338"/>
                                          </p:stCondLst>
                                        </p:cTn>
                                        <p:tgtEl>
                                          <p:spTgt spid="10">
                                            <p:txEl>
                                              <p:pRg st="3" end="3"/>
                                            </p:txEl>
                                          </p:spTgt>
                                        </p:tgtEl>
                                      </p:cBhvr>
                                      <p:to x="100000" y="100000"/>
                                    </p:animScale>
                                    <p:animScale>
                                      <p:cBhvr>
                                        <p:cTn id="71" dur="26">
                                          <p:stCondLst>
                                            <p:cond delay="1642"/>
                                          </p:stCondLst>
                                        </p:cTn>
                                        <p:tgtEl>
                                          <p:spTgt spid="10">
                                            <p:txEl>
                                              <p:pRg st="3" end="3"/>
                                            </p:txEl>
                                          </p:spTgt>
                                        </p:tgtEl>
                                      </p:cBhvr>
                                      <p:to x="100000" y="90000"/>
                                    </p:animScale>
                                    <p:animScale>
                                      <p:cBhvr>
                                        <p:cTn id="72" dur="166" decel="50000">
                                          <p:stCondLst>
                                            <p:cond delay="1668"/>
                                          </p:stCondLst>
                                        </p:cTn>
                                        <p:tgtEl>
                                          <p:spTgt spid="10">
                                            <p:txEl>
                                              <p:pRg st="3" end="3"/>
                                            </p:txEl>
                                          </p:spTgt>
                                        </p:tgtEl>
                                      </p:cBhvr>
                                      <p:to x="100000" y="100000"/>
                                    </p:animScale>
                                    <p:animScale>
                                      <p:cBhvr>
                                        <p:cTn id="73" dur="26">
                                          <p:stCondLst>
                                            <p:cond delay="1808"/>
                                          </p:stCondLst>
                                        </p:cTn>
                                        <p:tgtEl>
                                          <p:spTgt spid="10">
                                            <p:txEl>
                                              <p:pRg st="3" end="3"/>
                                            </p:txEl>
                                          </p:spTgt>
                                        </p:tgtEl>
                                      </p:cBhvr>
                                      <p:to x="100000" y="95000"/>
                                    </p:animScale>
                                    <p:animScale>
                                      <p:cBhvr>
                                        <p:cTn id="74" dur="166" decel="50000">
                                          <p:stCondLst>
                                            <p:cond delay="1834"/>
                                          </p:stCondLst>
                                        </p:cTn>
                                        <p:tgtEl>
                                          <p:spTgt spid="10">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7" name="Rectangle 6"/>
          <p:cNvSpPr/>
          <p:nvPr/>
        </p:nvSpPr>
        <p:spPr>
          <a:xfrm rot="303257">
            <a:off x="235715" y="300961"/>
            <a:ext cx="11395881" cy="58540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C2BE"/>
              </a:solidFill>
            </a:endParaRPr>
          </a:p>
        </p:txBody>
      </p:sp>
      <p:sp>
        <p:nvSpPr>
          <p:cNvPr id="225" name="Google Shape;505;p35"/>
          <p:cNvSpPr/>
          <p:nvPr/>
        </p:nvSpPr>
        <p:spPr>
          <a:xfrm rot="13113012">
            <a:off x="10353068" y="719007"/>
            <a:ext cx="1880783" cy="523415"/>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blipFill rotWithShape="1">
            <a:blip r:embed="rId3">
              <a:alphaModFix/>
            </a:blip>
            <a:stretch>
              <a:fillRect l="-11047" t="-54042" r="-8316" b="-40124"/>
            </a:stretch>
          </a:blipFill>
          <a:ln>
            <a:noFill/>
          </a:ln>
        </p:spPr>
        <p:txBody>
          <a:bodyPr spcFirstLastPara="1" wrap="square" lIns="91425" tIns="45700" rIns="91425" bIns="45700"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1" name="Google Shape;465;p33"/>
          <p:cNvSpPr/>
          <p:nvPr/>
        </p:nvSpPr>
        <p:spPr>
          <a:xfrm>
            <a:off x="888858" y="2150951"/>
            <a:ext cx="1827048" cy="3407705"/>
          </a:xfrm>
          <a:custGeom>
            <a:avLst/>
            <a:gdLst/>
            <a:ahLst/>
            <a:cxnLst/>
            <a:rect l="l" t="t" r="r" b="b"/>
            <a:pathLst>
              <a:path w="5345286" h="1477528" extrusionOk="0">
                <a:moveTo>
                  <a:pt x="2669417" y="1476421"/>
                </a:moveTo>
                <a:cubicBezTo>
                  <a:pt x="1810167" y="1476421"/>
                  <a:pt x="950917" y="1476678"/>
                  <a:pt x="91667" y="1477183"/>
                </a:cubicBezTo>
                <a:cubicBezTo>
                  <a:pt x="26610" y="1477183"/>
                  <a:pt x="-4251" y="1475850"/>
                  <a:pt x="13372" y="1389458"/>
                </a:cubicBezTo>
                <a:cubicBezTo>
                  <a:pt x="34898" y="1284016"/>
                  <a:pt x="79570" y="1174860"/>
                  <a:pt x="8514" y="1062370"/>
                </a:cubicBezTo>
                <a:cubicBezTo>
                  <a:pt x="-23110" y="1012173"/>
                  <a:pt x="22992" y="942926"/>
                  <a:pt x="22992" y="880632"/>
                </a:cubicBezTo>
                <a:cubicBezTo>
                  <a:pt x="22992" y="758236"/>
                  <a:pt x="14513" y="637364"/>
                  <a:pt x="56139" y="514872"/>
                </a:cubicBezTo>
                <a:cubicBezTo>
                  <a:pt x="82618" y="436958"/>
                  <a:pt x="32994" y="348375"/>
                  <a:pt x="14134" y="266461"/>
                </a:cubicBezTo>
                <a:cubicBezTo>
                  <a:pt x="-6060" y="178545"/>
                  <a:pt x="55662" y="107869"/>
                  <a:pt x="42709" y="24049"/>
                </a:cubicBezTo>
                <a:cubicBezTo>
                  <a:pt x="38898" y="-335"/>
                  <a:pt x="73854" y="237"/>
                  <a:pt x="94811" y="-49"/>
                </a:cubicBezTo>
                <a:cubicBezTo>
                  <a:pt x="148626" y="-716"/>
                  <a:pt x="202537" y="-49"/>
                  <a:pt x="256736" y="-49"/>
                </a:cubicBezTo>
                <a:cubicBezTo>
                  <a:pt x="1889034" y="-49"/>
                  <a:pt x="3521334" y="-49"/>
                  <a:pt x="5153632" y="-49"/>
                </a:cubicBezTo>
                <a:cubicBezTo>
                  <a:pt x="5274030" y="-49"/>
                  <a:pt x="5277457" y="4809"/>
                  <a:pt x="5241453" y="116156"/>
                </a:cubicBezTo>
                <a:cubicBezTo>
                  <a:pt x="5215926" y="194356"/>
                  <a:pt x="5217449" y="270937"/>
                  <a:pt x="5254598" y="343422"/>
                </a:cubicBezTo>
                <a:cubicBezTo>
                  <a:pt x="5289650" y="412003"/>
                  <a:pt x="5304128" y="482773"/>
                  <a:pt x="5273648" y="552972"/>
                </a:cubicBezTo>
                <a:cubicBezTo>
                  <a:pt x="5236690" y="638697"/>
                  <a:pt x="5256503" y="720803"/>
                  <a:pt x="5271076" y="804813"/>
                </a:cubicBezTo>
                <a:cubicBezTo>
                  <a:pt x="5276602" y="836817"/>
                  <a:pt x="5284220" y="870822"/>
                  <a:pt x="5269458" y="900063"/>
                </a:cubicBezTo>
                <a:cubicBezTo>
                  <a:pt x="5235834" y="967405"/>
                  <a:pt x="5231358" y="1027317"/>
                  <a:pt x="5293745" y="1081515"/>
                </a:cubicBezTo>
                <a:cubicBezTo>
                  <a:pt x="5312225" y="1097707"/>
                  <a:pt x="5305842" y="1120758"/>
                  <a:pt x="5296317" y="1141617"/>
                </a:cubicBezTo>
                <a:cubicBezTo>
                  <a:pt x="5265647" y="1208292"/>
                  <a:pt x="5270695" y="1271348"/>
                  <a:pt x="5315367" y="1331641"/>
                </a:cubicBezTo>
                <a:cubicBezTo>
                  <a:pt x="5325178" y="1347796"/>
                  <a:pt x="5331845" y="1365617"/>
                  <a:pt x="5335179" y="1384219"/>
                </a:cubicBezTo>
                <a:cubicBezTo>
                  <a:pt x="5354229" y="1457276"/>
                  <a:pt x="5339561" y="1476136"/>
                  <a:pt x="5263551" y="1476326"/>
                </a:cubicBezTo>
                <a:cubicBezTo>
                  <a:pt x="5045334" y="1476897"/>
                  <a:pt x="4827211" y="1476897"/>
                  <a:pt x="4608994" y="1476326"/>
                </a:cubicBezTo>
                <a:lnTo>
                  <a:pt x="2669703" y="1476326"/>
                </a:lnTo>
                <a:close/>
              </a:path>
            </a:pathLst>
          </a:custGeom>
          <a:solidFill>
            <a:schemeClr val="accent2">
              <a:lumMod val="75000"/>
            </a:schemeClr>
          </a:solidFill>
          <a:ln>
            <a:noFill/>
          </a:ln>
          <a:effectLst>
            <a:outerShdw blurRad="42863" dist="19050" algn="bl" rotWithShape="0">
              <a:srgbClr val="000000">
                <a:alpha val="18823"/>
              </a:srgbClr>
            </a:outerShdw>
          </a:effectLst>
        </p:spPr>
        <p:txBody>
          <a:bodyPr spcFirstLastPara="1" wrap="square" lIns="91425" tIns="45700" rIns="91425" bIns="45700" anchor="ctr" anchorCtr="0">
            <a:noAutofit/>
          </a:bodyPr>
          <a:lstStyle/>
          <a:p>
            <a:pPr>
              <a:buClr>
                <a:srgbClr val="000000"/>
              </a:buClr>
              <a:buSzPts val="1800"/>
              <a:buFont typeface="Arial"/>
              <a:buNone/>
            </a:pPr>
            <a:endParaRPr>
              <a:solidFill>
                <a:srgbClr val="000000"/>
              </a:solidFill>
              <a:latin typeface="Calibri"/>
              <a:ea typeface="Calibri"/>
              <a:cs typeface="Calibri"/>
              <a:sym typeface="Calibri"/>
            </a:endParaRPr>
          </a:p>
        </p:txBody>
      </p:sp>
      <p:sp>
        <p:nvSpPr>
          <p:cNvPr id="4" name="Rectangle 3"/>
          <p:cNvSpPr/>
          <p:nvPr/>
        </p:nvSpPr>
        <p:spPr>
          <a:xfrm>
            <a:off x="860950" y="2260135"/>
            <a:ext cx="1814012" cy="3194721"/>
          </a:xfrm>
          <a:prstGeom prst="rect">
            <a:avLst/>
          </a:prstGeom>
        </p:spPr>
        <p:txBody>
          <a:bodyPr wrap="square">
            <a:spAutoFit/>
          </a:bodyPr>
          <a:lstStyle/>
          <a:p>
            <a:pPr algn="ctr" defTabSz="1422400">
              <a:lnSpc>
                <a:spcPct val="90000"/>
              </a:lnSpc>
              <a:spcBef>
                <a:spcPct val="0"/>
              </a:spcBef>
              <a:spcAft>
                <a:spcPct val="35000"/>
              </a:spcAft>
            </a:pPr>
            <a:r>
              <a:rPr lang="en-US" sz="3200" b="1" dirty="0" err="1">
                <a:solidFill>
                  <a:srgbClr val="FFFFFF"/>
                </a:solidFill>
                <a:latin typeface="Times New Roman" panose="02020603050405020304" pitchFamily="18" charset="0"/>
                <a:cs typeface="Times New Roman" panose="02020603050405020304" pitchFamily="18" charset="0"/>
              </a:rPr>
              <a:t>Sự</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khác</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biệt</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tạo</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nên</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một</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xã</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hội</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đa</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dạng</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sinh</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động</a:t>
            </a:r>
            <a:endParaRPr lang="en-US" sz="3200" b="1" dirty="0">
              <a:solidFill>
                <a:srgbClr val="FFFF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871968" y="2008143"/>
            <a:ext cx="8421491" cy="3693319"/>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2600" b="1"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1"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Trở</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1" i="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1" i="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vấn</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1" i="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đề</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ở </a:t>
            </a:r>
            <a:r>
              <a:rPr kumimoji="0" lang="en-US" sz="2600" b="1" i="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mở</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1" i="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1" i="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khẳng</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1" i="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1" i="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thêm</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2600" b="1" i="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kiến</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1" i="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1" i="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thân</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0"/>
              </a:spcBef>
              <a:spcAft>
                <a:spcPts val="0"/>
              </a:spcAft>
              <a:buClrTx/>
              <a:buSzTx/>
              <a:tabLst/>
              <a:defRPr/>
            </a:pPr>
            <a:r>
              <a:rPr lang="en-US" sz="2600" baseline="0" dirty="0" smtClean="0">
                <a:solidFill>
                  <a:prstClr val="black"/>
                </a:solidFill>
                <a:latin typeface="Times New Roman" panose="02020603050405020304" pitchFamily="18" charset="0"/>
                <a:cs typeface="Times New Roman" panose="02020603050405020304" pitchFamily="18" charset="0"/>
              </a:rPr>
              <a:t>+ </a:t>
            </a:r>
            <a:r>
              <a:rPr lang="en-US" sz="2600" baseline="0" dirty="0" err="1" smtClean="0">
                <a:solidFill>
                  <a:prstClr val="black"/>
                </a:solidFill>
                <a:latin typeface="Times New Roman" panose="02020603050405020304" pitchFamily="18" charset="0"/>
                <a:cs typeface="Times New Roman" panose="02020603050405020304" pitchFamily="18" charset="0"/>
              </a:rPr>
              <a:t>Người</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thân</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không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hẳn</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đúng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khi</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ngăn</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cản</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không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để</a:t>
            </a:r>
            <a:r>
              <a:rPr lang="en-US" sz="2600" dirty="0" smtClean="0">
                <a:solidFill>
                  <a:prstClr val="black"/>
                </a:solidFill>
                <a:latin typeface="Times New Roman" panose="02020603050405020304" pitchFamily="18" charset="0"/>
                <a:cs typeface="Times New Roman" panose="02020603050405020304" pitchFamily="18" charset="0"/>
              </a:rPr>
              <a:t> ta </a:t>
            </a:r>
            <a:r>
              <a:rPr lang="en-US" sz="2600" dirty="0" err="1" smtClean="0">
                <a:solidFill>
                  <a:prstClr val="black"/>
                </a:solidFill>
                <a:latin typeface="Times New Roman" panose="02020603050405020304" pitchFamily="18" charset="0"/>
                <a:cs typeface="Times New Roman" panose="02020603050405020304" pitchFamily="18" charset="0"/>
              </a:rPr>
              <a:t>được</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sống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với</a:t>
            </a:r>
            <a:r>
              <a:rPr lang="en-US" sz="2600" dirty="0" smtClean="0">
                <a:solidFill>
                  <a:prstClr val="black"/>
                </a:solidFill>
                <a:latin typeface="Times New Roman" panose="02020603050405020304" pitchFamily="18" charset="0"/>
                <a:cs typeface="Times New Roman" panose="02020603050405020304" pitchFamily="18" charset="0"/>
              </a:rPr>
              <a:t> con </a:t>
            </a:r>
            <a:r>
              <a:rPr lang="en-US" sz="2600" dirty="0" err="1" smtClean="0">
                <a:solidFill>
                  <a:prstClr val="black"/>
                </a:solidFill>
                <a:latin typeface="Times New Roman" panose="02020603050405020304" pitchFamily="18" charset="0"/>
                <a:cs typeface="Times New Roman" panose="02020603050405020304" pitchFamily="18" charset="0"/>
              </a:rPr>
              <a:t>người</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thực</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của</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chính</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mình</a:t>
            </a:r>
            <a:r>
              <a:rPr lang="en-US" sz="2600" dirty="0" smtClean="0">
                <a:solidFill>
                  <a:prstClr val="black"/>
                </a:solidFill>
                <a:latin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0"/>
              </a:spcBef>
              <a:spcAft>
                <a:spcPts val="0"/>
              </a:spcAft>
              <a:buClrTx/>
              <a:buSzTx/>
              <a:tabLst/>
              <a:defRPr/>
            </a:pPr>
            <a:r>
              <a:rPr kumimoji="0" lang="en-US" sz="2600" b="1"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Hòa</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nhập</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là</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tốt</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nhưng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hòa</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nhập</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là</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để</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cho</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tập</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thể</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trở</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nên</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phong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phú</a:t>
            </a:r>
            <a:r>
              <a:rPr lang="en-US" sz="2600" dirty="0" smtClean="0">
                <a:solidFill>
                  <a:prstClr val="black"/>
                </a:solidFill>
                <a:latin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0"/>
              </a:spcBef>
              <a:spcAft>
                <a:spcPts val="0"/>
              </a:spcAft>
              <a:buClrTx/>
              <a:buSzTx/>
              <a:tabLst/>
              <a:defRPr/>
            </a:pPr>
            <a:r>
              <a:rPr kumimoji="0" lang="en-US" sz="2600" b="1"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600" b="1"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Hòa</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nhập</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không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có</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nghĩa</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là</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gạt</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bỏ</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cái</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riêng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của</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từng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người</a:t>
            </a:r>
            <a:r>
              <a:rPr lang="en-US" sz="2600" dirty="0" smtClean="0">
                <a:solidFill>
                  <a:prstClr val="black"/>
                </a:solidFill>
                <a:latin typeface="Times New Roman" panose="02020603050405020304" pitchFamily="18" charset="0"/>
                <a:cs typeface="Times New Roman" panose="02020603050405020304" pitchFamily="18" charset="0"/>
              </a:rPr>
              <a:t>.</a:t>
            </a:r>
          </a:p>
          <a:p>
            <a:pPr lvl="0" algn="just"/>
            <a:r>
              <a:rPr kumimoji="0" lang="en-US" sz="2600" b="1" i="1"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1" i="1"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Những</a:t>
            </a:r>
            <a:r>
              <a:rPr kumimoji="0" lang="en-US" sz="2600" b="1" i="1"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1" i="1"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dẫn</a:t>
            </a:r>
            <a:r>
              <a:rPr kumimoji="0" lang="en-US" sz="2600" b="1" i="1"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600" b="1" i="1"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chứng</a:t>
            </a:r>
            <a:r>
              <a:rPr kumimoji="0" lang="en-US" sz="2600" b="1" i="1"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en-US" sz="2600" b="1" i="1" dirty="0" err="1">
                <a:solidFill>
                  <a:srgbClr val="FF0000"/>
                </a:solidFill>
                <a:latin typeface="Times New Roman" panose="02020603050405020304" pitchFamily="18" charset="0"/>
                <a:ea typeface="Times New Roman" panose="02020603050405020304" pitchFamily="18" charset="0"/>
              </a:rPr>
              <a:t>bằng</a:t>
            </a:r>
            <a:r>
              <a:rPr lang="en-US" sz="2600" b="1" i="1" dirty="0">
                <a:solidFill>
                  <a:srgbClr val="FF0000"/>
                </a:solidFill>
                <a:latin typeface="Times New Roman" panose="02020603050405020304" pitchFamily="18" charset="0"/>
                <a:ea typeface="Times New Roman" panose="02020603050405020304" pitchFamily="18" charset="0"/>
              </a:rPr>
              <a:t> </a:t>
            </a:r>
            <a:r>
              <a:rPr lang="en-US" sz="2600" b="1" i="1" dirty="0" err="1" smtClean="0">
                <a:solidFill>
                  <a:srgbClr val="FF0000"/>
                </a:solidFill>
                <a:latin typeface="Times New Roman" panose="02020603050405020304" pitchFamily="18" charset="0"/>
                <a:ea typeface="Times New Roman" panose="02020603050405020304" pitchFamily="18" charset="0"/>
              </a:rPr>
              <a:t>chứng</a:t>
            </a:r>
            <a:r>
              <a:rPr lang="en-US" sz="2600" b="1" i="1" dirty="0" smtClean="0">
                <a:solidFill>
                  <a:srgbClr val="FF0000"/>
                </a:solidFill>
                <a:latin typeface="Times New Roman" panose="02020603050405020304" pitchFamily="18" charset="0"/>
                <a:ea typeface="Times New Roman" panose="02020603050405020304" pitchFamily="18" charset="0"/>
              </a:rPr>
              <a:t> </a:t>
            </a:r>
            <a:r>
              <a:rPr lang="en-US" sz="2600" b="1" i="1" dirty="0" err="1">
                <a:solidFill>
                  <a:srgbClr val="FF0000"/>
                </a:solidFill>
                <a:latin typeface="Times New Roman" panose="02020603050405020304" pitchFamily="18" charset="0"/>
                <a:ea typeface="Times New Roman" panose="02020603050405020304" pitchFamily="18" charset="0"/>
              </a:rPr>
              <a:t>cụ</a:t>
            </a:r>
            <a:r>
              <a:rPr lang="en-US" sz="2600" b="1" i="1" dirty="0">
                <a:solidFill>
                  <a:srgbClr val="FF0000"/>
                </a:solidFill>
                <a:latin typeface="Times New Roman" panose="02020603050405020304" pitchFamily="18" charset="0"/>
                <a:ea typeface="Times New Roman" panose="02020603050405020304" pitchFamily="18" charset="0"/>
              </a:rPr>
              <a:t> </a:t>
            </a:r>
            <a:r>
              <a:rPr lang="en-US" sz="2600" b="1" i="1" dirty="0" err="1">
                <a:solidFill>
                  <a:srgbClr val="FF0000"/>
                </a:solidFill>
                <a:latin typeface="Times New Roman" panose="02020603050405020304" pitchFamily="18" charset="0"/>
                <a:ea typeface="Times New Roman" panose="02020603050405020304" pitchFamily="18" charset="0"/>
              </a:rPr>
              <a:t>thể</a:t>
            </a:r>
            <a:r>
              <a:rPr lang="en-US" sz="2600" b="1" i="1" dirty="0">
                <a:solidFill>
                  <a:srgbClr val="FF0000"/>
                </a:solidFill>
                <a:latin typeface="Times New Roman" panose="02020603050405020304" pitchFamily="18" charset="0"/>
                <a:ea typeface="Times New Roman" panose="02020603050405020304" pitchFamily="18" charset="0"/>
              </a:rPr>
              <a:t>, </a:t>
            </a:r>
            <a:r>
              <a:rPr lang="en-US" sz="2600" b="1" i="1" dirty="0" err="1">
                <a:solidFill>
                  <a:srgbClr val="FF0000"/>
                </a:solidFill>
                <a:latin typeface="Times New Roman" panose="02020603050405020304" pitchFamily="18" charset="0"/>
                <a:ea typeface="Times New Roman" panose="02020603050405020304" pitchFamily="18" charset="0"/>
              </a:rPr>
              <a:t>xác</a:t>
            </a:r>
            <a:r>
              <a:rPr lang="en-US" sz="2600" b="1" i="1" dirty="0">
                <a:solidFill>
                  <a:srgbClr val="FF0000"/>
                </a:solidFill>
                <a:latin typeface="Times New Roman" panose="02020603050405020304" pitchFamily="18" charset="0"/>
                <a:ea typeface="Times New Roman" panose="02020603050405020304" pitchFamily="18" charset="0"/>
              </a:rPr>
              <a:t> </a:t>
            </a:r>
            <a:r>
              <a:rPr lang="en-US" sz="2600" b="1" i="1" dirty="0" err="1">
                <a:solidFill>
                  <a:srgbClr val="FF0000"/>
                </a:solidFill>
                <a:latin typeface="Times New Roman" panose="02020603050405020304" pitchFamily="18" charset="0"/>
                <a:ea typeface="Times New Roman" panose="02020603050405020304" pitchFamily="18" charset="0"/>
              </a:rPr>
              <a:t>thực</a:t>
            </a:r>
            <a:r>
              <a:rPr lang="en-US" sz="2600" b="1" i="1" dirty="0">
                <a:solidFill>
                  <a:srgbClr val="FF0000"/>
                </a:solidFill>
                <a:latin typeface="Times New Roman" panose="02020603050405020304" pitchFamily="18" charset="0"/>
                <a:ea typeface="Times New Roman" panose="02020603050405020304" pitchFamily="18" charset="0"/>
              </a:rPr>
              <a:t>, </a:t>
            </a:r>
            <a:r>
              <a:rPr lang="en-US" sz="2600" b="1" i="1" dirty="0" err="1">
                <a:solidFill>
                  <a:srgbClr val="FF0000"/>
                </a:solidFill>
                <a:latin typeface="Times New Roman" panose="02020603050405020304" pitchFamily="18" charset="0"/>
                <a:ea typeface="Times New Roman" panose="02020603050405020304" pitchFamily="18" charset="0"/>
              </a:rPr>
              <a:t>tiêu</a:t>
            </a:r>
            <a:r>
              <a:rPr lang="en-US" sz="2600" b="1" i="1" dirty="0">
                <a:solidFill>
                  <a:srgbClr val="FF0000"/>
                </a:solidFill>
                <a:latin typeface="Times New Roman" panose="02020603050405020304" pitchFamily="18" charset="0"/>
                <a:ea typeface="Times New Roman" panose="02020603050405020304" pitchFamily="18" charset="0"/>
              </a:rPr>
              <a:t> </a:t>
            </a:r>
            <a:r>
              <a:rPr lang="en-US" sz="2600" b="1" i="1" dirty="0" err="1">
                <a:solidFill>
                  <a:srgbClr val="FF0000"/>
                </a:solidFill>
                <a:latin typeface="Times New Roman" panose="02020603050405020304" pitchFamily="18" charset="0"/>
                <a:ea typeface="Times New Roman" panose="02020603050405020304" pitchFamily="18" charset="0"/>
              </a:rPr>
              <a:t>biểu</a:t>
            </a:r>
            <a:r>
              <a:rPr lang="en-US" sz="2600" b="1" i="1" dirty="0">
                <a:solidFill>
                  <a:srgbClr val="FF0000"/>
                </a:solidFill>
                <a:latin typeface="Times New Roman" panose="02020603050405020304" pitchFamily="18" charset="0"/>
                <a:ea typeface="Times New Roman" panose="02020603050405020304" pitchFamily="18" charset="0"/>
              </a:rPr>
              <a:t>, </a:t>
            </a:r>
            <a:r>
              <a:rPr lang="en-US" sz="2600" b="1" i="1" dirty="0" err="1">
                <a:solidFill>
                  <a:srgbClr val="FF0000"/>
                </a:solidFill>
                <a:latin typeface="Times New Roman" panose="02020603050405020304" pitchFamily="18" charset="0"/>
                <a:ea typeface="Times New Roman" panose="02020603050405020304" pitchFamily="18" charset="0"/>
              </a:rPr>
              <a:t>phù</a:t>
            </a:r>
            <a:r>
              <a:rPr lang="en-US" sz="2600" b="1" i="1" dirty="0">
                <a:solidFill>
                  <a:srgbClr val="FF0000"/>
                </a:solidFill>
                <a:latin typeface="Times New Roman" panose="02020603050405020304" pitchFamily="18" charset="0"/>
                <a:ea typeface="Times New Roman" panose="02020603050405020304" pitchFamily="18" charset="0"/>
              </a:rPr>
              <a:t> </a:t>
            </a:r>
            <a:r>
              <a:rPr lang="en-US" sz="2600" b="1" i="1" dirty="0" err="1">
                <a:solidFill>
                  <a:srgbClr val="FF0000"/>
                </a:solidFill>
                <a:latin typeface="Times New Roman" panose="02020603050405020304" pitchFamily="18" charset="0"/>
                <a:ea typeface="Times New Roman" panose="02020603050405020304" pitchFamily="18" charset="0"/>
              </a:rPr>
              <a:t>hợp</a:t>
            </a:r>
            <a:r>
              <a:rPr lang="en-US" sz="2600" b="1" i="1" dirty="0">
                <a:solidFill>
                  <a:srgbClr val="FF0000"/>
                </a:solidFill>
                <a:latin typeface="Times New Roman" panose="02020603050405020304" pitchFamily="18" charset="0"/>
                <a:ea typeface="Times New Roman" panose="02020603050405020304" pitchFamily="18" charset="0"/>
              </a:rPr>
              <a:t>.</a:t>
            </a:r>
            <a:endParaRPr kumimoji="0" lang="en-US" sz="26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89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circle(in)">
                                      <p:cBhvr>
                                        <p:cTn id="27"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13" name="Rectangle 12"/>
          <p:cNvSpPr/>
          <p:nvPr/>
        </p:nvSpPr>
        <p:spPr>
          <a:xfrm>
            <a:off x="3402106" y="443756"/>
            <a:ext cx="7591476" cy="12909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tx1"/>
                </a:solidFill>
                <a:latin typeface="Times New Roman" pitchFamily="18" charset="0"/>
                <a:cs typeface="Times New Roman" pitchFamily="18" charset="0"/>
              </a:rPr>
              <a:t>Đề</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xuất</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thay</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đổi</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nội</a:t>
            </a:r>
            <a:r>
              <a:rPr lang="en-US" sz="2200" b="1" dirty="0" smtClean="0">
                <a:solidFill>
                  <a:schemeClr val="tx1"/>
                </a:solidFill>
                <a:latin typeface="Times New Roman" pitchFamily="18" charset="0"/>
                <a:cs typeface="Times New Roman" pitchFamily="18" charset="0"/>
              </a:rPr>
              <a:t> dung </a:t>
            </a:r>
            <a:r>
              <a:rPr lang="en-US" sz="2200" b="1" dirty="0" err="1" smtClean="0">
                <a:solidFill>
                  <a:schemeClr val="tx1"/>
                </a:solidFill>
                <a:latin typeface="Times New Roman" pitchFamily="18" charset="0"/>
                <a:cs typeface="Times New Roman" pitchFamily="18" charset="0"/>
              </a:rPr>
              <a:t>lời</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trách</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cứ</a:t>
            </a:r>
            <a:r>
              <a:rPr lang="en-US" sz="2200" b="1" dirty="0" smtClean="0">
                <a:solidFill>
                  <a:schemeClr val="tx1"/>
                </a:solidFill>
                <a:latin typeface="Times New Roman" pitchFamily="18" charset="0"/>
                <a:cs typeface="Times New Roman" pitchFamily="18" charset="0"/>
              </a:rPr>
              <a:t> </a:t>
            </a:r>
          </a:p>
          <a:p>
            <a:pPr algn="ct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Xem</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người</a:t>
            </a:r>
            <a:r>
              <a:rPr lang="en-US" sz="2200" b="1" dirty="0" smtClean="0">
                <a:solidFill>
                  <a:schemeClr val="tx1"/>
                </a:solidFill>
                <a:latin typeface="Times New Roman" pitchFamily="18" charset="0"/>
                <a:cs typeface="Times New Roman" pitchFamily="18" charset="0"/>
              </a:rPr>
              <a:t> ta </a:t>
            </a:r>
            <a:r>
              <a:rPr lang="en-US" sz="2200" b="1" dirty="0" err="1" smtClean="0">
                <a:solidFill>
                  <a:schemeClr val="tx1"/>
                </a:solidFill>
                <a:latin typeface="Times New Roman" pitchFamily="18" charset="0"/>
                <a:cs typeface="Times New Roman" pitchFamily="18" charset="0"/>
              </a:rPr>
              <a:t>kìa</a:t>
            </a:r>
            <a:r>
              <a:rPr lang="en-US" sz="2200" b="1" dirty="0" smtClean="0">
                <a:solidFill>
                  <a:schemeClr val="tx1"/>
                </a:solidFill>
                <a:latin typeface="Times New Roman" pitchFamily="18" charset="0"/>
                <a:cs typeface="Times New Roman" pitchFamily="18" charset="0"/>
              </a:rPr>
              <a:t> “ </a:t>
            </a:r>
            <a:r>
              <a:rPr lang="en-US" sz="2200" b="1" dirty="0" err="1" smtClean="0">
                <a:solidFill>
                  <a:schemeClr val="tx1"/>
                </a:solidFill>
                <a:latin typeface="Times New Roman" pitchFamily="18" charset="0"/>
                <a:cs typeface="Times New Roman" pitchFamily="18" charset="0"/>
              </a:rPr>
              <a:t>thành</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một</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lời</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khích</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lệ</a:t>
            </a:r>
            <a:r>
              <a:rPr lang="en-US" sz="2200" b="1" dirty="0" smtClean="0">
                <a:solidFill>
                  <a:schemeClr val="tx1"/>
                </a:solidFill>
                <a:latin typeface="Times New Roman" pitchFamily="18" charset="0"/>
                <a:cs typeface="Times New Roman" pitchFamily="18" charset="0"/>
              </a:rPr>
              <a:t>.</a:t>
            </a:r>
            <a:endParaRPr lang="en-US" sz="2200" b="1" dirty="0">
              <a:solidFill>
                <a:schemeClr val="tx1"/>
              </a:solidFill>
              <a:latin typeface="Times New Roman" pitchFamily="18" charset="0"/>
              <a:cs typeface="Times New Roman" pitchFamily="18" charset="0"/>
            </a:endParaRPr>
          </a:p>
        </p:txBody>
      </p:sp>
      <p:sp>
        <p:nvSpPr>
          <p:cNvPr id="14" name="Rectangle 13"/>
          <p:cNvSpPr/>
          <p:nvPr/>
        </p:nvSpPr>
        <p:spPr>
          <a:xfrm>
            <a:off x="3361763" y="2191871"/>
            <a:ext cx="7829245" cy="20977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i="1" dirty="0" err="1" smtClean="0">
                <a:solidFill>
                  <a:schemeClr val="tx1"/>
                </a:solidFill>
                <a:latin typeface="Times New Roman" pitchFamily="18" charset="0"/>
                <a:cs typeface="Times New Roman" pitchFamily="18" charset="0"/>
              </a:rPr>
              <a:t>Người</a:t>
            </a:r>
            <a:r>
              <a:rPr lang="en-US" sz="2200" b="1" i="1" dirty="0" smtClean="0">
                <a:solidFill>
                  <a:schemeClr val="tx1"/>
                </a:solidFill>
                <a:latin typeface="Times New Roman" pitchFamily="18" charset="0"/>
                <a:cs typeface="Times New Roman" pitchFamily="18" charset="0"/>
              </a:rPr>
              <a:t> ta </a:t>
            </a:r>
            <a:r>
              <a:rPr lang="en-US" sz="2200" b="1" i="1" dirty="0" err="1" smtClean="0">
                <a:solidFill>
                  <a:schemeClr val="tx1"/>
                </a:solidFill>
                <a:latin typeface="Times New Roman" pitchFamily="18" charset="0"/>
                <a:cs typeface="Times New Roman" pitchFamily="18" charset="0"/>
              </a:rPr>
              <a:t>đã</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khác</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đã</a:t>
            </a:r>
            <a:r>
              <a:rPr lang="en-US" sz="2200" b="1" i="1" dirty="0" smtClean="0">
                <a:solidFill>
                  <a:schemeClr val="tx1"/>
                </a:solidFill>
                <a:latin typeface="Times New Roman" pitchFamily="18" charset="0"/>
                <a:cs typeface="Times New Roman" pitchFamily="18" charset="0"/>
              </a:rPr>
              <a:t> hay </a:t>
            </a:r>
            <a:r>
              <a:rPr lang="en-US" sz="2200" b="1" i="1" dirty="0" err="1" smtClean="0">
                <a:solidFill>
                  <a:schemeClr val="tx1"/>
                </a:solidFill>
                <a:latin typeface="Times New Roman" pitchFamily="18" charset="0"/>
                <a:cs typeface="Times New Roman" pitchFamily="18" charset="0"/>
              </a:rPr>
              <a:t>như</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thế</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sao</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mình</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lại</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không</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khác</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không</a:t>
            </a:r>
            <a:r>
              <a:rPr lang="en-US" sz="2200" b="1" i="1" dirty="0" smtClean="0">
                <a:solidFill>
                  <a:schemeClr val="tx1"/>
                </a:solidFill>
                <a:latin typeface="Times New Roman" pitchFamily="18" charset="0"/>
                <a:cs typeface="Times New Roman" pitchFamily="18" charset="0"/>
              </a:rPr>
              <a:t> hay, </a:t>
            </a:r>
            <a:r>
              <a:rPr lang="en-US" sz="2200" b="1" i="1" dirty="0" err="1" smtClean="0">
                <a:solidFill>
                  <a:schemeClr val="tx1"/>
                </a:solidFill>
                <a:latin typeface="Times New Roman" pitchFamily="18" charset="0"/>
                <a:cs typeface="Times New Roman" pitchFamily="18" charset="0"/>
              </a:rPr>
              <a:t>theo</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cách</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của</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mình</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Biết</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hoà</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đồng</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gần</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gũi</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mọi</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người</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nhưng</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cũng</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phải</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biết</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giữ</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lại</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cái</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riêng</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và</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tôn</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trọng</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sự</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khác</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biệt</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Chẳng</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phải</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vậy</a:t>
            </a:r>
            <a:r>
              <a:rPr lang="en-US" sz="2200" b="1" i="1" dirty="0" smtClean="0">
                <a:solidFill>
                  <a:schemeClr val="tx1"/>
                </a:solidFill>
                <a:latin typeface="Times New Roman" pitchFamily="18" charset="0"/>
                <a:cs typeface="Times New Roman" pitchFamily="18" charset="0"/>
              </a:rPr>
              <a:t> </a:t>
            </a:r>
            <a:r>
              <a:rPr lang="en-US" sz="2200" b="1" i="1" dirty="0" err="1" smtClean="0">
                <a:solidFill>
                  <a:schemeClr val="tx1"/>
                </a:solidFill>
                <a:latin typeface="Times New Roman" pitchFamily="18" charset="0"/>
                <a:cs typeface="Times New Roman" pitchFamily="18" charset="0"/>
              </a:rPr>
              <a:t>sao</a:t>
            </a:r>
            <a:r>
              <a:rPr lang="en-US" sz="2200" b="1" i="1" dirty="0" smtClean="0">
                <a:solidFill>
                  <a:schemeClr val="tx1"/>
                </a:solidFill>
                <a:latin typeface="Times New Roman" pitchFamily="18" charset="0"/>
                <a:cs typeface="Times New Roman" pitchFamily="18" charset="0"/>
              </a:rPr>
              <a:t> ? </a:t>
            </a:r>
            <a:endParaRPr lang="en-US" sz="2200" b="1" i="1" dirty="0">
              <a:solidFill>
                <a:schemeClr val="tx1"/>
              </a:solidFill>
              <a:latin typeface="Times New Roman" pitchFamily="18" charset="0"/>
              <a:cs typeface="Times New Roman" pitchFamily="18" charset="0"/>
            </a:endParaRPr>
          </a:p>
        </p:txBody>
      </p:sp>
      <p:sp>
        <p:nvSpPr>
          <p:cNvPr id="15" name="Rectangle 14"/>
          <p:cNvSpPr/>
          <p:nvPr/>
        </p:nvSpPr>
        <p:spPr>
          <a:xfrm>
            <a:off x="3375212" y="4760259"/>
            <a:ext cx="7618370" cy="14388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rgbClr val="FF0000"/>
                </a:solidFill>
                <a:latin typeface="Times New Roman" pitchFamily="18" charset="0"/>
                <a:cs typeface="Times New Roman" pitchFamily="18" charset="0"/>
              </a:rPr>
              <a:t>Gửi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gắm</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lời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khuyên</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lời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nhắn</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nhủ</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một</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cách</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nhẹ</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nhàng</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thấm</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thía</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mà</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không</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mang</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tính</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chất</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thuyết</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giáo</a:t>
            </a:r>
            <a:r>
              <a:rPr lang="en-US"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sp>
        <p:nvSpPr>
          <p:cNvPr id="9" name="Rectangle 8"/>
          <p:cNvSpPr/>
          <p:nvPr/>
        </p:nvSpPr>
        <p:spPr>
          <a:xfrm>
            <a:off x="322730" y="2581836"/>
            <a:ext cx="2164976" cy="1089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Kết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thúc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vấn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đề</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10" name="Down Arrow 9"/>
          <p:cNvSpPr/>
          <p:nvPr/>
        </p:nvSpPr>
        <p:spPr>
          <a:xfrm flipH="1">
            <a:off x="5963657" y="1766583"/>
            <a:ext cx="177422" cy="395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flipH="1">
            <a:off x="5950210" y="4334960"/>
            <a:ext cx="177422" cy="395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rved Up Arrow 15"/>
          <p:cNvSpPr/>
          <p:nvPr/>
        </p:nvSpPr>
        <p:spPr>
          <a:xfrm>
            <a:off x="1694329" y="1358153"/>
            <a:ext cx="1573305" cy="99508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193833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1"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1"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9" grpId="0" animBg="1"/>
      <p:bldP spid="10" grpId="0" animBg="1"/>
      <p:bldP spid="10" grpId="1" animBg="1"/>
      <p:bldP spid="11" grpId="0" animBg="1"/>
      <p:bldP spid="11" grpId="1"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9" name="Rectangle 8"/>
          <p:cNvSpPr/>
          <p:nvPr/>
        </p:nvSpPr>
        <p:spPr>
          <a:xfrm>
            <a:off x="559558" y="272955"/>
            <a:ext cx="11450472" cy="55682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465;p33"/>
          <p:cNvSpPr/>
          <p:nvPr/>
        </p:nvSpPr>
        <p:spPr>
          <a:xfrm>
            <a:off x="2385743" y="734498"/>
            <a:ext cx="7454293" cy="780403"/>
          </a:xfrm>
          <a:custGeom>
            <a:avLst/>
            <a:gdLst/>
            <a:ahLst/>
            <a:cxnLst/>
            <a:rect l="l" t="t" r="r" b="b"/>
            <a:pathLst>
              <a:path w="5345286" h="1477528" extrusionOk="0">
                <a:moveTo>
                  <a:pt x="2669417" y="1476421"/>
                </a:moveTo>
                <a:cubicBezTo>
                  <a:pt x="1810167" y="1476421"/>
                  <a:pt x="950917" y="1476678"/>
                  <a:pt x="91667" y="1477183"/>
                </a:cubicBezTo>
                <a:cubicBezTo>
                  <a:pt x="26610" y="1477183"/>
                  <a:pt x="-4251" y="1475850"/>
                  <a:pt x="13372" y="1389458"/>
                </a:cubicBezTo>
                <a:cubicBezTo>
                  <a:pt x="34898" y="1284016"/>
                  <a:pt x="79570" y="1174860"/>
                  <a:pt x="8514" y="1062370"/>
                </a:cubicBezTo>
                <a:cubicBezTo>
                  <a:pt x="-23110" y="1012173"/>
                  <a:pt x="22992" y="942926"/>
                  <a:pt x="22992" y="880632"/>
                </a:cubicBezTo>
                <a:cubicBezTo>
                  <a:pt x="22992" y="758236"/>
                  <a:pt x="14513" y="637364"/>
                  <a:pt x="56139" y="514872"/>
                </a:cubicBezTo>
                <a:cubicBezTo>
                  <a:pt x="82618" y="436958"/>
                  <a:pt x="32994" y="348375"/>
                  <a:pt x="14134" y="266461"/>
                </a:cubicBezTo>
                <a:cubicBezTo>
                  <a:pt x="-6060" y="178545"/>
                  <a:pt x="55662" y="107869"/>
                  <a:pt x="42709" y="24049"/>
                </a:cubicBezTo>
                <a:cubicBezTo>
                  <a:pt x="38898" y="-335"/>
                  <a:pt x="73854" y="237"/>
                  <a:pt x="94811" y="-49"/>
                </a:cubicBezTo>
                <a:cubicBezTo>
                  <a:pt x="148626" y="-716"/>
                  <a:pt x="202537" y="-49"/>
                  <a:pt x="256736" y="-49"/>
                </a:cubicBezTo>
                <a:cubicBezTo>
                  <a:pt x="1889034" y="-49"/>
                  <a:pt x="3521334" y="-49"/>
                  <a:pt x="5153632" y="-49"/>
                </a:cubicBezTo>
                <a:cubicBezTo>
                  <a:pt x="5274030" y="-49"/>
                  <a:pt x="5277457" y="4809"/>
                  <a:pt x="5241453" y="116156"/>
                </a:cubicBezTo>
                <a:cubicBezTo>
                  <a:pt x="5215926" y="194356"/>
                  <a:pt x="5217449" y="270937"/>
                  <a:pt x="5254598" y="343422"/>
                </a:cubicBezTo>
                <a:cubicBezTo>
                  <a:pt x="5289650" y="412003"/>
                  <a:pt x="5304128" y="482773"/>
                  <a:pt x="5273648" y="552972"/>
                </a:cubicBezTo>
                <a:cubicBezTo>
                  <a:pt x="5236690" y="638697"/>
                  <a:pt x="5256503" y="720803"/>
                  <a:pt x="5271076" y="804813"/>
                </a:cubicBezTo>
                <a:cubicBezTo>
                  <a:pt x="5276602" y="836817"/>
                  <a:pt x="5284220" y="870822"/>
                  <a:pt x="5269458" y="900063"/>
                </a:cubicBezTo>
                <a:cubicBezTo>
                  <a:pt x="5235834" y="967405"/>
                  <a:pt x="5231358" y="1027317"/>
                  <a:pt x="5293745" y="1081515"/>
                </a:cubicBezTo>
                <a:cubicBezTo>
                  <a:pt x="5312225" y="1097707"/>
                  <a:pt x="5305842" y="1120758"/>
                  <a:pt x="5296317" y="1141617"/>
                </a:cubicBezTo>
                <a:cubicBezTo>
                  <a:pt x="5265647" y="1208292"/>
                  <a:pt x="5270695" y="1271348"/>
                  <a:pt x="5315367" y="1331641"/>
                </a:cubicBezTo>
                <a:cubicBezTo>
                  <a:pt x="5325178" y="1347796"/>
                  <a:pt x="5331845" y="1365617"/>
                  <a:pt x="5335179" y="1384219"/>
                </a:cubicBezTo>
                <a:cubicBezTo>
                  <a:pt x="5354229" y="1457276"/>
                  <a:pt x="5339561" y="1476136"/>
                  <a:pt x="5263551" y="1476326"/>
                </a:cubicBezTo>
                <a:cubicBezTo>
                  <a:pt x="5045334" y="1476897"/>
                  <a:pt x="4827211" y="1476897"/>
                  <a:pt x="4608994" y="1476326"/>
                </a:cubicBezTo>
                <a:lnTo>
                  <a:pt x="2669703" y="1476326"/>
                </a:lnTo>
                <a:close/>
              </a:path>
            </a:pathLst>
          </a:custGeom>
          <a:solidFill>
            <a:schemeClr val="accent2">
              <a:lumMod val="75000"/>
            </a:schemeClr>
          </a:solidFill>
          <a:ln>
            <a:noFill/>
          </a:ln>
          <a:effectLst>
            <a:outerShdw blurRad="42863" dist="19050" algn="bl" rotWithShape="0">
              <a:srgbClr val="000000">
                <a:alpha val="18823"/>
              </a:srgbClr>
            </a:outerShdw>
          </a:effectLst>
        </p:spPr>
        <p:txBody>
          <a:bodyPr spcFirstLastPara="1" wrap="square" lIns="91425" tIns="45700" rIns="91425" bIns="45700" anchor="ctr" anchorCtr="0">
            <a:noAutofit/>
          </a:bodyPr>
          <a:lstStyle/>
          <a:p>
            <a:pPr>
              <a:buClr>
                <a:srgbClr val="000000"/>
              </a:buClr>
              <a:buSzPts val="1800"/>
              <a:buFont typeface="Arial"/>
              <a:buNone/>
            </a:pPr>
            <a:endParaRPr>
              <a:solidFill>
                <a:srgbClr val="000000"/>
              </a:solidFill>
              <a:latin typeface="Calibri"/>
              <a:ea typeface="Calibri"/>
              <a:cs typeface="Calibri"/>
              <a:sym typeface="Calibri"/>
            </a:endParaRPr>
          </a:p>
        </p:txBody>
      </p:sp>
      <p:pic>
        <p:nvPicPr>
          <p:cNvPr id="11" name="Picture 10"/>
          <p:cNvPicPr>
            <a:picLocks noChangeAspect="1"/>
          </p:cNvPicPr>
          <p:nvPr/>
        </p:nvPicPr>
        <p:blipFill>
          <a:blip r:embed="rId3"/>
          <a:stretch>
            <a:fillRect/>
          </a:stretch>
        </p:blipFill>
        <p:spPr>
          <a:xfrm>
            <a:off x="2205014" y="402720"/>
            <a:ext cx="7815749" cy="1603387"/>
          </a:xfrm>
          <a:prstGeom prst="rect">
            <a:avLst/>
          </a:prstGeom>
        </p:spPr>
      </p:pic>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backgroundRemoval t="39167" b="94167" l="10000" r="89500">
                        <a14:foregroundMark x1="64333" y1="58167" x2="68000" y2="71833"/>
                        <a14:foregroundMark x1="67833" y1="78500" x2="69500" y2="84333"/>
                      </a14:backgroundRemoval>
                    </a14:imgEffect>
                  </a14:imgLayer>
                </a14:imgProps>
              </a:ext>
              <a:ext uri="{28A0092B-C50C-407E-A947-70E740481C1C}">
                <a14:useLocalDpi xmlns:a14="http://schemas.microsoft.com/office/drawing/2010/main" val="0"/>
              </a:ext>
            </a:extLst>
          </a:blip>
          <a:stretch>
            <a:fillRect/>
          </a:stretch>
        </p:blipFill>
        <p:spPr>
          <a:xfrm>
            <a:off x="1462047" y="1070047"/>
            <a:ext cx="2120348" cy="2120348"/>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a:blip r:embed="rId4" cstate="print">
            <a:extLst>
              <a:ext uri="{BEBA8EAE-BF5A-486C-A8C5-ECC9F3942E4B}">
                <a14:imgProps xmlns:a14="http://schemas.microsoft.com/office/drawing/2010/main">
                  <a14:imgLayer r:embed="rId5">
                    <a14:imgEffect>
                      <a14:backgroundRemoval t="39167" b="94167" l="10000" r="89500">
                        <a14:foregroundMark x1="64333" y1="58167" x2="68000" y2="71833"/>
                        <a14:foregroundMark x1="67833" y1="78500" x2="69500" y2="84333"/>
                      </a14:backgroundRemoval>
                    </a14:imgEffect>
                  </a14:imgLayer>
                </a14:imgProps>
              </a:ext>
              <a:ext uri="{28A0092B-C50C-407E-A947-70E740481C1C}">
                <a14:useLocalDpi xmlns:a14="http://schemas.microsoft.com/office/drawing/2010/main" val="0"/>
              </a:ext>
            </a:extLst>
          </a:blip>
          <a:stretch>
            <a:fillRect/>
          </a:stretch>
        </p:blipFill>
        <p:spPr>
          <a:xfrm>
            <a:off x="5060357" y="1070047"/>
            <a:ext cx="2120348" cy="2120348"/>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a:blip r:embed="rId4" cstate="print">
            <a:extLst>
              <a:ext uri="{BEBA8EAE-BF5A-486C-A8C5-ECC9F3942E4B}">
                <a14:imgProps xmlns:a14="http://schemas.microsoft.com/office/drawing/2010/main">
                  <a14:imgLayer r:embed="rId5">
                    <a14:imgEffect>
                      <a14:backgroundRemoval t="39167" b="94167" l="10000" r="89500">
                        <a14:foregroundMark x1="64333" y1="58167" x2="68000" y2="71833"/>
                        <a14:foregroundMark x1="67833" y1="78500" x2="69500" y2="84333"/>
                      </a14:backgroundRemoval>
                    </a14:imgEffect>
                  </a14:imgLayer>
                </a14:imgProps>
              </a:ext>
              <a:ext uri="{28A0092B-C50C-407E-A947-70E740481C1C}">
                <a14:useLocalDpi xmlns:a14="http://schemas.microsoft.com/office/drawing/2010/main" val="0"/>
              </a:ext>
            </a:extLst>
          </a:blip>
          <a:stretch>
            <a:fillRect/>
          </a:stretch>
        </p:blipFill>
        <p:spPr>
          <a:xfrm>
            <a:off x="8900124" y="1070047"/>
            <a:ext cx="2120348" cy="2120348"/>
          </a:xfrm>
          <a:prstGeom prst="rect">
            <a:avLst/>
          </a:prstGeom>
          <a:ln>
            <a:noFill/>
          </a:ln>
          <a:effectLst>
            <a:outerShdw blurRad="190500" algn="tl" rotWithShape="0">
              <a:srgbClr val="000000">
                <a:alpha val="70000"/>
              </a:srgbClr>
            </a:outerShdw>
          </a:effectLst>
        </p:spPr>
      </p:pic>
      <p:sp>
        <p:nvSpPr>
          <p:cNvPr id="26" name="Rectangle 25"/>
          <p:cNvSpPr/>
          <p:nvPr/>
        </p:nvSpPr>
        <p:spPr>
          <a:xfrm>
            <a:off x="894773" y="3207226"/>
            <a:ext cx="2981939" cy="2569934"/>
          </a:xfrm>
          <a:prstGeom prst="rect">
            <a:avLst/>
          </a:prstGeom>
        </p:spPr>
        <p:txBody>
          <a:bodyPr wrap="square">
            <a:spAutoFit/>
          </a:bodyPr>
          <a:lstStyle/>
          <a:p>
            <a:pPr algn="ctr" defTabSz="1066800">
              <a:lnSpc>
                <a:spcPct val="90000"/>
              </a:lnSpc>
              <a:spcBef>
                <a:spcPct val="0"/>
              </a:spcBef>
              <a:spcAft>
                <a:spcPct val="35000"/>
              </a:spcAft>
            </a:pPr>
            <a:r>
              <a:rPr lang="en-US" sz="2800" b="1" dirty="0" smtClean="0">
                <a:solidFill>
                  <a:srgbClr val="FF0000"/>
                </a:solidFill>
                <a:latin typeface="Times New Roman" panose="02020603050405020304" pitchFamily="18" charset="0"/>
                <a:cs typeface="Times New Roman" panose="02020603050405020304" pitchFamily="18" charset="0"/>
              </a:rPr>
              <a:t>ĐẶT VẤN ĐỀ</a:t>
            </a:r>
          </a:p>
          <a:p>
            <a:pPr algn="ctr" defTabSz="1066800">
              <a:lnSpc>
                <a:spcPct val="90000"/>
              </a:lnSpc>
              <a:spcBef>
                <a:spcPct val="0"/>
              </a:spcBef>
              <a:spcAft>
                <a:spcPct val="35000"/>
              </a:spcAft>
            </a:pP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vấn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tầm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vấn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quyết</a:t>
            </a:r>
            <a:endParaRPr lang="en-US" sz="2800" dirty="0">
              <a:latin typeface="Times New Roman" panose="02020603050405020304" pitchFamily="18" charset="0"/>
              <a:cs typeface="Times New Roman" panose="02020603050405020304" pitchFamily="18" charset="0"/>
            </a:endParaRPr>
          </a:p>
        </p:txBody>
      </p:sp>
      <p:sp>
        <p:nvSpPr>
          <p:cNvPr id="27" name="Rectangle 26"/>
          <p:cNvSpPr/>
          <p:nvPr/>
        </p:nvSpPr>
        <p:spPr>
          <a:xfrm>
            <a:off x="4312723" y="3207226"/>
            <a:ext cx="3818964" cy="2569934"/>
          </a:xfrm>
          <a:prstGeom prst="rect">
            <a:avLst/>
          </a:prstGeom>
        </p:spPr>
        <p:txBody>
          <a:bodyPr wrap="square">
            <a:spAutoFit/>
          </a:bodyPr>
          <a:lstStyle/>
          <a:p>
            <a:pPr algn="ctr" defTabSz="1066800">
              <a:lnSpc>
                <a:spcPct val="90000"/>
              </a:lnSpc>
              <a:spcBef>
                <a:spcPct val="0"/>
              </a:spcBef>
              <a:spcAft>
                <a:spcPct val="35000"/>
              </a:spcAft>
            </a:pPr>
            <a:r>
              <a:rPr lang="en-US" sz="2800" b="1" dirty="0" smtClean="0">
                <a:solidFill>
                  <a:srgbClr val="FF0000"/>
                </a:solidFill>
                <a:latin typeface="Times New Roman" panose="02020603050405020304" pitchFamily="18" charset="0"/>
                <a:cs typeface="Times New Roman" panose="02020603050405020304" pitchFamily="18" charset="0"/>
              </a:rPr>
              <a:t>GIẢI QUYẾT VẤN ĐỀ</a:t>
            </a:r>
            <a:endParaRPr lang="en-US" sz="2800" b="1" dirty="0">
              <a:solidFill>
                <a:srgbClr val="FF0000"/>
              </a:solidFill>
              <a:latin typeface="Times New Roman" panose="02020603050405020304" pitchFamily="18" charset="0"/>
              <a:cs typeface="Times New Roman" panose="02020603050405020304" pitchFamily="18" charset="0"/>
            </a:endParaRPr>
          </a:p>
          <a:p>
            <a:pPr algn="ctr" defTabSz="1066800">
              <a:lnSpc>
                <a:spcPct val="90000"/>
              </a:lnSpc>
              <a:spcBef>
                <a:spcPct val="0"/>
              </a:spcBef>
              <a:spcAft>
                <a:spcPct val="35000"/>
              </a:spcAft>
            </a:pPr>
            <a:r>
              <a:rPr lang="en-US" sz="2800" dirty="0" err="1" smtClean="0">
                <a:latin typeface="Times New Roman" panose="02020603050405020304" pitchFamily="18" charset="0"/>
                <a:cs typeface="Times New Roman" panose="02020603050405020304" pitchFamily="18" charset="0"/>
              </a:rPr>
              <a:t>Triển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thuyết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bày</a:t>
            </a:r>
            <a:endParaRPr lang="en-US" sz="2800" dirty="0">
              <a:latin typeface="Times New Roman" panose="02020603050405020304" pitchFamily="18" charset="0"/>
              <a:cs typeface="Times New Roman" panose="02020603050405020304" pitchFamily="18" charset="0"/>
            </a:endParaRPr>
          </a:p>
        </p:txBody>
      </p:sp>
      <p:sp>
        <p:nvSpPr>
          <p:cNvPr id="28" name="Rectangle 27"/>
          <p:cNvSpPr/>
          <p:nvPr/>
        </p:nvSpPr>
        <p:spPr>
          <a:xfrm>
            <a:off x="8308356" y="3207226"/>
            <a:ext cx="3510605" cy="1794337"/>
          </a:xfrm>
          <a:prstGeom prst="rect">
            <a:avLst/>
          </a:prstGeom>
        </p:spPr>
        <p:txBody>
          <a:bodyPr wrap="square">
            <a:spAutoFit/>
          </a:bodyPr>
          <a:lstStyle/>
          <a:p>
            <a:pPr algn="ctr" defTabSz="1066800">
              <a:lnSpc>
                <a:spcPct val="90000"/>
              </a:lnSpc>
              <a:spcBef>
                <a:spcPct val="0"/>
              </a:spcBef>
              <a:spcAft>
                <a:spcPct val="35000"/>
              </a:spcAft>
            </a:pPr>
            <a:r>
              <a:rPr lang="en-US" sz="2800" b="1" dirty="0" smtClean="0">
                <a:solidFill>
                  <a:srgbClr val="FF0000"/>
                </a:solidFill>
                <a:latin typeface="Times New Roman" panose="02020603050405020304" pitchFamily="18" charset="0"/>
                <a:cs typeface="Times New Roman" panose="02020603050405020304" pitchFamily="18" charset="0"/>
              </a:rPr>
              <a:t>KẾT THÚC VẤN ĐỀ</a:t>
            </a:r>
            <a:endParaRPr lang="en-US" sz="2800" b="1" dirty="0">
              <a:solidFill>
                <a:srgbClr val="FF0000"/>
              </a:solidFill>
              <a:latin typeface="Times New Roman" panose="02020603050405020304" pitchFamily="18" charset="0"/>
              <a:cs typeface="Times New Roman" panose="02020603050405020304" pitchFamily="18" charset="0"/>
            </a:endParaRPr>
          </a:p>
          <a:p>
            <a:pPr algn="ctr" defTabSz="1066800">
              <a:lnSpc>
                <a:spcPct val="9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tầm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vấn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49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845D385-6F12-45BC-87D6-FCB8DE276189}"/>
              </a:ext>
            </a:extLst>
          </p:cNvPr>
          <p:cNvPicPr>
            <a:picLocks noChangeAspect="1"/>
          </p:cNvPicPr>
          <p:nvPr/>
        </p:nvPicPr>
        <p:blipFill>
          <a:blip r:embed="rId3"/>
          <a:stretch>
            <a:fillRect/>
          </a:stretch>
        </p:blipFill>
        <p:spPr>
          <a:xfrm>
            <a:off x="0" y="1673"/>
            <a:ext cx="12192000" cy="6854653"/>
          </a:xfrm>
          <a:prstGeom prst="rect">
            <a:avLst/>
          </a:prstGeom>
        </p:spPr>
      </p:pic>
      <p:pic>
        <p:nvPicPr>
          <p:cNvPr id="6" name="图片 5">
            <a:extLst>
              <a:ext uri="{FF2B5EF4-FFF2-40B4-BE49-F238E27FC236}">
                <a16:creationId xmlns:a16="http://schemas.microsoft.com/office/drawing/2014/main" xmlns="" id="{89B48542-2E65-45F9-A1EC-BD2FB1920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127" y="1304386"/>
            <a:ext cx="4249228" cy="4249228"/>
          </a:xfrm>
          <a:prstGeom prst="rect">
            <a:avLst/>
          </a:prstGeom>
        </p:spPr>
      </p:pic>
      <p:pic>
        <p:nvPicPr>
          <p:cNvPr id="4" name="图片 3">
            <a:extLst>
              <a:ext uri="{FF2B5EF4-FFF2-40B4-BE49-F238E27FC236}">
                <a16:creationId xmlns:a16="http://schemas.microsoft.com/office/drawing/2014/main" xmlns="" id="{E27B219A-75C1-4BFC-B6F9-07BE07D675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0" y="2408987"/>
            <a:ext cx="2861990" cy="3915854"/>
          </a:xfrm>
          <a:prstGeom prst="rect">
            <a:avLst/>
          </a:prstGeom>
        </p:spPr>
      </p:pic>
      <p:grpSp>
        <p:nvGrpSpPr>
          <p:cNvPr id="10" name="组合 5">
            <a:extLst>
              <a:ext uri="{FF2B5EF4-FFF2-40B4-BE49-F238E27FC236}">
                <a16:creationId xmlns:a16="http://schemas.microsoft.com/office/drawing/2014/main" xmlns="" id="{DA203F15-9E6A-4344-AADD-C107C655E939}"/>
              </a:ext>
            </a:extLst>
          </p:cNvPr>
          <p:cNvGrpSpPr/>
          <p:nvPr/>
        </p:nvGrpSpPr>
        <p:grpSpPr>
          <a:xfrm>
            <a:off x="4539790" y="620786"/>
            <a:ext cx="7073926" cy="5602834"/>
            <a:chOff x="1099385" y="2069348"/>
            <a:chExt cx="2860812" cy="2084000"/>
          </a:xfrm>
        </p:grpSpPr>
        <p:pic>
          <p:nvPicPr>
            <p:cNvPr id="12" name="图片 8">
              <a:extLst>
                <a:ext uri="{FF2B5EF4-FFF2-40B4-BE49-F238E27FC236}">
                  <a16:creationId xmlns:a16="http://schemas.microsoft.com/office/drawing/2014/main" xmlns="" id="{A82CCE13-B1F9-4379-B618-8445C5B4C5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3" name="文本框 12">
              <a:extLst>
                <a:ext uri="{FF2B5EF4-FFF2-40B4-BE49-F238E27FC236}">
                  <a16:creationId xmlns:a16="http://schemas.microsoft.com/office/drawing/2014/main" xmlns="" id="{4F2C7E0A-6E62-4A13-9D6E-DF0E266542E3}"/>
                </a:ext>
              </a:extLst>
            </p:cNvPr>
            <p:cNvSpPr txBox="1"/>
            <p:nvPr/>
          </p:nvSpPr>
          <p:spPr>
            <a:xfrm rot="21221573">
              <a:off x="1320019" y="2615892"/>
              <a:ext cx="2314146" cy="995967"/>
            </a:xfrm>
            <a:prstGeom prst="rect">
              <a:avLst/>
            </a:prstGeom>
            <a:noFill/>
          </p:spPr>
          <p:txBody>
            <a:bodyPr wrap="square" rtlCol="0">
              <a:spAutoFit/>
            </a:bodyPr>
            <a:lstStyle/>
            <a:p>
              <a:pPr lvl="0" algn="just">
                <a:defRPr/>
              </a:pPr>
              <a:r>
                <a:rPr lang="en-US" sz="2400" dirty="0">
                  <a:solidFill>
                    <a:prstClr val="white"/>
                  </a:solidFill>
                  <a:latin typeface="Times New Roman" panose="02020603050405020304" pitchFamily="18" charset="0"/>
                </a:rPr>
                <a:t>      </a:t>
              </a:r>
              <a:r>
                <a:rPr lang="vi-VN" sz="2400" dirty="0">
                  <a:solidFill>
                    <a:prstClr val="white"/>
                  </a:solidFill>
                  <a:latin typeface="Times New Roman" panose="02020603050405020304" pitchFamily="18" charset="0"/>
                </a:rPr>
                <a:t>Đồng ý với ý kiến phán xét người khác là quyền tự do ngôn luận của mỗi người vì ai cũng có quyền nói lên suy nghĩ của mình, thấy thế nào thì nói như vậy, chỉ là nói lên sự thật. Nói như vậy chẳng những không có gì là xấu mà còn giúp người đó thay đổi để trở nên tốt hơn…</a:t>
              </a:r>
              <a:endParaRPr kumimoji="0" lang="en-US" sz="24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spTree>
    <p:extLst>
      <p:ext uri="{BB962C8B-B14F-4D97-AF65-F5344CB8AC3E}">
        <p14:creationId xmlns:p14="http://schemas.microsoft.com/office/powerpoint/2010/main" val="1178111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grpSp>
        <p:nvGrpSpPr>
          <p:cNvPr id="379" name="Google Shape;379;p27"/>
          <p:cNvGrpSpPr/>
          <p:nvPr/>
        </p:nvGrpSpPr>
        <p:grpSpPr>
          <a:xfrm rot="10800000">
            <a:off x="5627693" y="911676"/>
            <a:ext cx="1390246" cy="872004"/>
            <a:chOff x="425868" y="597265"/>
            <a:chExt cx="1783739" cy="1118814"/>
          </a:xfrm>
        </p:grpSpPr>
        <p:sp>
          <p:nvSpPr>
            <p:cNvPr id="380" name="Google Shape;380;p27"/>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w="228600" cap="flat" cmpd="sng">
              <a:solidFill>
                <a:schemeClr val="accent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81" name="Google Shape;381;p27"/>
            <p:cNvSpPr/>
            <p:nvPr/>
          </p:nvSpPr>
          <p:spPr>
            <a:xfrm>
              <a:off x="42586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w="228600" cap="flat" cmpd="sng">
              <a:solidFill>
                <a:schemeClr val="accent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grpSp>
        <p:nvGrpSpPr>
          <p:cNvPr id="382" name="Google Shape;382;p27"/>
          <p:cNvGrpSpPr/>
          <p:nvPr/>
        </p:nvGrpSpPr>
        <p:grpSpPr>
          <a:xfrm rot="10800000">
            <a:off x="5627693" y="911676"/>
            <a:ext cx="1390246" cy="872004"/>
            <a:chOff x="425868" y="597265"/>
            <a:chExt cx="1783739" cy="1118814"/>
          </a:xfrm>
        </p:grpSpPr>
        <p:sp>
          <p:nvSpPr>
            <p:cNvPr id="383" name="Google Shape;383;p27"/>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84" name="Google Shape;384;p27"/>
            <p:cNvSpPr/>
            <p:nvPr/>
          </p:nvSpPr>
          <p:spPr>
            <a:xfrm>
              <a:off x="42586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
        <p:nvSpPr>
          <p:cNvPr id="13" name="Rectangle 12"/>
          <p:cNvSpPr/>
          <p:nvPr/>
        </p:nvSpPr>
        <p:spPr>
          <a:xfrm>
            <a:off x="1141253" y="2331194"/>
            <a:ext cx="10159982" cy="1966692"/>
          </a:xfrm>
          <a:prstGeom prst="rect">
            <a:avLst/>
          </a:prstGeom>
        </p:spPr>
        <p:txBody>
          <a:bodyPr wrap="square">
            <a:spAutoFit/>
          </a:bodyPr>
          <a:lstStyle/>
          <a:p>
            <a:pPr algn="just" defTabSz="1066800">
              <a:spcBef>
                <a:spcPct val="0"/>
              </a:spcBef>
              <a:spcAft>
                <a:spcPct val="35000"/>
              </a:spcAft>
            </a:pPr>
            <a:r>
              <a:rPr lang="vi-VN"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Mọi</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người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ngoài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những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điểm</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chung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còn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có</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nét</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riêng</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biệt</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độc</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đáo</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Điều</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đó</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làm</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nên</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sự</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muôn</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màu</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của</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cuộc</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i="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sống</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just" defTabSz="1066800">
              <a:spcBef>
                <a:spcPct val="0"/>
              </a:spcBef>
              <a:spcAft>
                <a:spcPct val="35000"/>
              </a:spcAft>
            </a:pPr>
            <a:r>
              <a:rPr lang="vi-VN"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Mỗi</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chúng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ta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cần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biết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hòa</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đồng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gần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gũi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mọi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người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nhưng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cũng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phải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biết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giữ</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lấy</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cái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riêng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tôn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trọng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sự</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khác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biệt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90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8" name="TextBox 7">
            <a:extLst>
              <a:ext uri="{FF2B5EF4-FFF2-40B4-BE49-F238E27FC236}">
                <a16:creationId xmlns="" xmlns:a16="http://schemas.microsoft.com/office/drawing/2014/main" id="{1339711D-794E-45A3-A513-F2AAA7700B9B}"/>
              </a:ext>
            </a:extLst>
          </p:cNvPr>
          <p:cNvSpPr txBox="1"/>
          <p:nvPr/>
        </p:nvSpPr>
        <p:spPr>
          <a:xfrm>
            <a:off x="3768521" y="442094"/>
            <a:ext cx="3749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KĨ</a:t>
            </a:r>
            <a:r>
              <a:rPr kumimoji="0" lang="en-US" sz="32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NĂNG SỐNG</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a:extLst>
              <a:ext uri="{FF2B5EF4-FFF2-40B4-BE49-F238E27FC236}">
                <a16:creationId xmlns="" xmlns:a16="http://schemas.microsoft.com/office/drawing/2014/main" id="{E3E1F5A4-F823-46FB-A4F0-909DE4ADF3E1}"/>
              </a:ext>
            </a:extLst>
          </p:cNvPr>
          <p:cNvPicPr>
            <a:picLocks noChangeAspect="1"/>
          </p:cNvPicPr>
          <p:nvPr/>
        </p:nvPicPr>
        <p:blipFill>
          <a:blip r:embed="rId2"/>
          <a:stretch>
            <a:fillRect/>
          </a:stretch>
        </p:blipFill>
        <p:spPr>
          <a:xfrm>
            <a:off x="4131696" y="1732742"/>
            <a:ext cx="3195070" cy="3190739"/>
          </a:xfrm>
          <a:prstGeom prst="rect">
            <a:avLst/>
          </a:prstGeom>
        </p:spPr>
      </p:pic>
      <p:pic>
        <p:nvPicPr>
          <p:cNvPr id="11" name="图片 59">
            <a:extLst>
              <a:ext uri="{FF2B5EF4-FFF2-40B4-BE49-F238E27FC236}">
                <a16:creationId xmlns="" xmlns:a16="http://schemas.microsoft.com/office/drawing/2014/main" id="{D5CA2308-1F67-445B-978F-A2AF90149BFA}"/>
              </a:ext>
            </a:extLst>
          </p:cNvPr>
          <p:cNvPicPr>
            <a:picLocks noChangeAspect="1"/>
          </p:cNvPicPr>
          <p:nvPr/>
        </p:nvPicPr>
        <p:blipFill>
          <a:blip r:embed="rId3"/>
          <a:stretch>
            <a:fillRect/>
          </a:stretch>
        </p:blipFill>
        <p:spPr>
          <a:xfrm>
            <a:off x="7622024" y="1084159"/>
            <a:ext cx="3894839" cy="1997299"/>
          </a:xfrm>
          <a:prstGeom prst="rect">
            <a:avLst/>
          </a:prstGeom>
        </p:spPr>
      </p:pic>
      <p:sp>
        <p:nvSpPr>
          <p:cNvPr id="12" name="Rectangle 11">
            <a:extLst>
              <a:ext uri="{FF2B5EF4-FFF2-40B4-BE49-F238E27FC236}">
                <a16:creationId xmlns="" xmlns:a16="http://schemas.microsoft.com/office/drawing/2014/main" id="{A9AB2431-EA48-40EB-924A-D25BB41019DC}"/>
              </a:ext>
            </a:extLst>
          </p:cNvPr>
          <p:cNvSpPr/>
          <p:nvPr/>
        </p:nvSpPr>
        <p:spPr>
          <a:xfrm>
            <a:off x="7822138" y="1297978"/>
            <a:ext cx="3484999" cy="830997"/>
          </a:xfrm>
          <a:prstGeom prst="rect">
            <a:avLst/>
          </a:prstGeom>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Sống</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cởi</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mở</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hòa</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đồng</a:t>
            </a:r>
            <a:r>
              <a:rPr kumimoji="0" lang="en-US" sz="2400" b="1" i="1" u="none" strike="noStrike" kern="1200" cap="none" spc="0" normalizeH="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smtClean="0">
                <a:ln>
                  <a:noFill/>
                </a:ln>
                <a:solidFill>
                  <a:srgbClr val="002060"/>
                </a:solidFill>
                <a:effectLst/>
                <a:uLnTx/>
                <a:uFillTx/>
                <a:latin typeface="Times New Roman" panose="02020603050405020304" pitchFamily="18" charset="0"/>
                <a:ea typeface="黑体"/>
                <a:cs typeface="Times New Roman" panose="02020603050405020304" pitchFamily="18" charset="0"/>
              </a:rPr>
              <a:t>gần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gũi</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thân</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thiện</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pic>
        <p:nvPicPr>
          <p:cNvPr id="13" name="图片 59">
            <a:extLst>
              <a:ext uri="{FF2B5EF4-FFF2-40B4-BE49-F238E27FC236}">
                <a16:creationId xmlns="" xmlns:a16="http://schemas.microsoft.com/office/drawing/2014/main" id="{9E8E49AC-DD8F-4DE7-9533-769228933AB9}"/>
              </a:ext>
            </a:extLst>
          </p:cNvPr>
          <p:cNvPicPr>
            <a:picLocks noChangeAspect="1"/>
          </p:cNvPicPr>
          <p:nvPr/>
        </p:nvPicPr>
        <p:blipFill>
          <a:blip r:embed="rId3"/>
          <a:stretch>
            <a:fillRect/>
          </a:stretch>
        </p:blipFill>
        <p:spPr>
          <a:xfrm>
            <a:off x="7421910" y="3924832"/>
            <a:ext cx="3894839" cy="1997299"/>
          </a:xfrm>
          <a:prstGeom prst="rect">
            <a:avLst/>
          </a:prstGeom>
        </p:spPr>
      </p:pic>
      <p:sp>
        <p:nvSpPr>
          <p:cNvPr id="14" name="Rectangle 13">
            <a:extLst>
              <a:ext uri="{FF2B5EF4-FFF2-40B4-BE49-F238E27FC236}">
                <a16:creationId xmlns="" xmlns:a16="http://schemas.microsoft.com/office/drawing/2014/main" id="{2568E67C-AB19-49A2-BCF2-FE5DFBC90242}"/>
              </a:ext>
            </a:extLst>
          </p:cNvPr>
          <p:cNvSpPr/>
          <p:nvPr/>
        </p:nvSpPr>
        <p:spPr>
          <a:xfrm>
            <a:off x="7622024" y="4408358"/>
            <a:ext cx="3484999" cy="830997"/>
          </a:xfrm>
          <a:prstGeom prst="rect">
            <a:avLst/>
          </a:prstGeom>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Phải</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tự</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tin,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luôn</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tin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vào</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bản</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thân</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mình</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pic>
        <p:nvPicPr>
          <p:cNvPr id="15" name="图片 59">
            <a:extLst>
              <a:ext uri="{FF2B5EF4-FFF2-40B4-BE49-F238E27FC236}">
                <a16:creationId xmlns="" xmlns:a16="http://schemas.microsoft.com/office/drawing/2014/main" id="{828F25AD-9EC5-416F-B60E-39F4F1456AA3}"/>
              </a:ext>
            </a:extLst>
          </p:cNvPr>
          <p:cNvPicPr>
            <a:picLocks noChangeAspect="1"/>
          </p:cNvPicPr>
          <p:nvPr/>
        </p:nvPicPr>
        <p:blipFill>
          <a:blip r:embed="rId3"/>
          <a:stretch>
            <a:fillRect/>
          </a:stretch>
        </p:blipFill>
        <p:spPr>
          <a:xfrm>
            <a:off x="1406324" y="4323115"/>
            <a:ext cx="3134731" cy="1997299"/>
          </a:xfrm>
          <a:prstGeom prst="rect">
            <a:avLst/>
          </a:prstGeom>
        </p:spPr>
      </p:pic>
      <p:sp>
        <p:nvSpPr>
          <p:cNvPr id="16" name="Rectangle 15">
            <a:extLst>
              <a:ext uri="{FF2B5EF4-FFF2-40B4-BE49-F238E27FC236}">
                <a16:creationId xmlns="" xmlns:a16="http://schemas.microsoft.com/office/drawing/2014/main" id="{E84179D9-0DEB-45F5-A0A6-FE77C07C4441}"/>
              </a:ext>
            </a:extLst>
          </p:cNvPr>
          <p:cNvSpPr/>
          <p:nvPr/>
        </p:nvSpPr>
        <p:spPr>
          <a:xfrm>
            <a:off x="1775558" y="4639191"/>
            <a:ext cx="2396261" cy="1200329"/>
          </a:xfrm>
          <a:prstGeom prst="rect">
            <a:avLst/>
          </a:prstGeom>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Học</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tập</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và</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làm</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theo</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những</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tấm</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gương</a:t>
            </a:r>
            <a:r>
              <a:rPr kumimoji="0" lang="en-US" sz="24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4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tốt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pic>
        <p:nvPicPr>
          <p:cNvPr id="17" name="图片 59">
            <a:extLst>
              <a:ext uri="{FF2B5EF4-FFF2-40B4-BE49-F238E27FC236}">
                <a16:creationId xmlns="" xmlns:a16="http://schemas.microsoft.com/office/drawing/2014/main" id="{E6FE914D-A599-403F-9FC1-8A1EC7A35A52}"/>
              </a:ext>
            </a:extLst>
          </p:cNvPr>
          <p:cNvPicPr>
            <a:picLocks noChangeAspect="1"/>
          </p:cNvPicPr>
          <p:nvPr/>
        </p:nvPicPr>
        <p:blipFill>
          <a:blip r:embed="rId3"/>
          <a:stretch>
            <a:fillRect/>
          </a:stretch>
        </p:blipFill>
        <p:spPr>
          <a:xfrm>
            <a:off x="419450" y="1320700"/>
            <a:ext cx="3363985" cy="1997299"/>
          </a:xfrm>
          <a:prstGeom prst="rect">
            <a:avLst/>
          </a:prstGeom>
        </p:spPr>
      </p:pic>
      <p:sp>
        <p:nvSpPr>
          <p:cNvPr id="18" name="Rectangle 17">
            <a:extLst>
              <a:ext uri="{FF2B5EF4-FFF2-40B4-BE49-F238E27FC236}">
                <a16:creationId xmlns="" xmlns:a16="http://schemas.microsoft.com/office/drawing/2014/main" id="{9B6A0445-2EE1-4118-98E5-4AA738FAD513}"/>
              </a:ext>
            </a:extLst>
          </p:cNvPr>
          <p:cNvSpPr/>
          <p:nvPr/>
        </p:nvSpPr>
        <p:spPr>
          <a:xfrm>
            <a:off x="675137" y="1536235"/>
            <a:ext cx="2873406" cy="1569660"/>
          </a:xfrm>
          <a:prstGeom prst="rect">
            <a:avLst/>
          </a:prstGeom>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2400" b="1" i="1" dirty="0" err="1">
                <a:solidFill>
                  <a:srgbClr val="002060"/>
                </a:solidFill>
                <a:latin typeface="Times New Roman" panose="02020603050405020304" pitchFamily="18" charset="0"/>
                <a:ea typeface="黑体"/>
                <a:cs typeface="Times New Roman" panose="02020603050405020304" pitchFamily="18" charset="0"/>
              </a:rPr>
              <a:t>Trân</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trọng</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sự</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khác</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biệt</a:t>
            </a:r>
            <a:r>
              <a:rPr lang="en-US" sz="2400" b="1" i="1" dirty="0">
                <a:solidFill>
                  <a:srgbClr val="002060"/>
                </a:solidFill>
                <a:latin typeface="Times New Roman" panose="02020603050405020304" pitchFamily="18" charset="0"/>
                <a:ea typeface="黑体"/>
                <a:cs typeface="Times New Roman" panose="02020603050405020304" pitchFamily="18" charset="0"/>
              </a:rPr>
              <a:t> ở </a:t>
            </a:r>
            <a:r>
              <a:rPr lang="en-US" sz="2400" b="1" i="1" dirty="0" err="1">
                <a:solidFill>
                  <a:srgbClr val="002060"/>
                </a:solidFill>
                <a:latin typeface="Times New Roman" panose="02020603050405020304" pitchFamily="18" charset="0"/>
                <a:ea typeface="黑体"/>
                <a:cs typeface="Times New Roman" panose="02020603050405020304" pitchFamily="18" charset="0"/>
              </a:rPr>
              <a:t>mọi</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người</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Tạo</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nên</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sự</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khác</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biệt</a:t>
            </a:r>
            <a:r>
              <a:rPr lang="en-US" sz="2400" b="1" i="1" dirty="0">
                <a:solidFill>
                  <a:srgbClr val="002060"/>
                </a:solidFill>
                <a:latin typeface="Times New Roman" panose="02020603050405020304" pitchFamily="18" charset="0"/>
                <a:ea typeface="黑体"/>
                <a:cs typeface="Times New Roman" panose="02020603050405020304" pitchFamily="18" charset="0"/>
              </a:rPr>
              <a:t> ở </a:t>
            </a:r>
            <a:r>
              <a:rPr lang="en-US" sz="2400" b="1" i="1" dirty="0" err="1">
                <a:solidFill>
                  <a:srgbClr val="002060"/>
                </a:solidFill>
                <a:latin typeface="Times New Roman" panose="02020603050405020304" pitchFamily="18" charset="0"/>
                <a:ea typeface="黑体"/>
                <a:cs typeface="Times New Roman" panose="02020603050405020304" pitchFamily="18" charset="0"/>
              </a:rPr>
              <a:t>bản</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thân</a:t>
            </a:r>
            <a:r>
              <a:rPr lang="en-US" sz="2400" b="1" i="1" dirty="0">
                <a:solidFill>
                  <a:srgbClr val="002060"/>
                </a:solidFill>
                <a:latin typeface="Times New Roman" panose="02020603050405020304" pitchFamily="18" charset="0"/>
                <a:ea typeface="黑体"/>
                <a:cs typeface="Times New Roman" panose="02020603050405020304" pitchFamily="18" charset="0"/>
              </a:rPr>
              <a:t> </a:t>
            </a:r>
            <a:r>
              <a:rPr lang="en-US" sz="2400" b="1" i="1" dirty="0" err="1">
                <a:solidFill>
                  <a:srgbClr val="002060"/>
                </a:solidFill>
                <a:latin typeface="Times New Roman" panose="02020603050405020304" pitchFamily="18" charset="0"/>
                <a:ea typeface="黑体"/>
                <a:cs typeface="Times New Roman" panose="02020603050405020304" pitchFamily="18" charset="0"/>
              </a:rPr>
              <a:t>mình</a:t>
            </a:r>
            <a:r>
              <a:rPr lang="en-US" sz="2400" b="1" i="1" dirty="0">
                <a:solidFill>
                  <a:srgbClr val="002060"/>
                </a:solidFill>
                <a:latin typeface="Times New Roman" panose="02020603050405020304" pitchFamily="18" charset="0"/>
                <a:ea typeface="黑体"/>
                <a:cs typeface="Times New Roman" panose="02020603050405020304" pitchFamily="18" charset="0"/>
              </a:rPr>
              <a:t>.</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Tree>
    <p:extLst>
      <p:ext uri="{BB962C8B-B14F-4D97-AF65-F5344CB8AC3E}">
        <p14:creationId xmlns:p14="http://schemas.microsoft.com/office/powerpoint/2010/main" val="102862366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 xmlns:a16="http://schemas.microsoft.com/office/drawing/2014/main" id="{65B8F962-2975-4A85-B4F0-12371E730A91}"/>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 xmlns:a16="http://schemas.microsoft.com/office/drawing/2014/main" id="{CE565F27-2DB3-464F-887A-824D0FF1F29D}"/>
              </a:ext>
            </a:extLst>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 xmlns:a16="http://schemas.microsoft.com/office/drawing/2014/main" id="{A6985571-C6E0-40B5-9EF9-5E1A78EED10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 xmlns:a16="http://schemas.microsoft.com/office/drawing/2014/main" id="{26927DBB-6E79-4F87-A7E2-B1AF9FC2FF95}"/>
              </a:ext>
            </a:extLst>
          </p:cNvPr>
          <p:cNvSpPr/>
          <p:nvPr/>
        </p:nvSpPr>
        <p:spPr>
          <a:xfrm>
            <a:off x="2649143" y="2172132"/>
            <a:ext cx="7370112" cy="1569276"/>
          </a:xfrm>
          <a:prstGeom prst="rect">
            <a:avLst/>
          </a:prstGeom>
        </p:spPr>
        <p:txBody>
          <a:bodyPr wrap="square">
            <a:spAutoFit/>
          </a:bodyPr>
          <a:lstStyle/>
          <a:p>
            <a:pPr algn="just" defTabSz="914217"/>
            <a:r>
              <a:rPr lang="en-US" sz="3199" b="1" i="1" dirty="0">
                <a:solidFill>
                  <a:srgbClr val="002060"/>
                </a:solidFill>
                <a:latin typeface="Times New Roman" panose="02020603050405020304" pitchFamily="18" charset="0"/>
                <a:cs typeface="Times New Roman" panose="02020603050405020304" pitchFamily="18" charset="0"/>
              </a:rPr>
              <a:t>Viết </a:t>
            </a:r>
            <a:r>
              <a:rPr lang="en-US" sz="3199" b="1" i="1" dirty="0" err="1">
                <a:solidFill>
                  <a:srgbClr val="002060"/>
                </a:solidFill>
                <a:latin typeface="Times New Roman" panose="02020603050405020304" pitchFamily="18" charset="0"/>
                <a:cs typeface="Times New Roman" panose="02020603050405020304" pitchFamily="18" charset="0"/>
              </a:rPr>
              <a:t>đoạn</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văn</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khoảng</a:t>
            </a:r>
            <a:r>
              <a:rPr lang="en-US" sz="3199" b="1" i="1" dirty="0">
                <a:solidFill>
                  <a:srgbClr val="002060"/>
                </a:solidFill>
                <a:latin typeface="Times New Roman" panose="02020603050405020304" pitchFamily="18" charset="0"/>
                <a:cs typeface="Times New Roman" panose="02020603050405020304" pitchFamily="18" charset="0"/>
              </a:rPr>
              <a:t> 5-7 </a:t>
            </a:r>
            <a:r>
              <a:rPr lang="en-US" sz="3199" b="1" i="1" dirty="0" err="1">
                <a:solidFill>
                  <a:srgbClr val="002060"/>
                </a:solidFill>
                <a:latin typeface="Times New Roman" panose="02020603050405020304" pitchFamily="18" charset="0"/>
                <a:cs typeface="Times New Roman" panose="02020603050405020304" pitchFamily="18" charset="0"/>
              </a:rPr>
              <a:t>câu</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trình</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bày</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suy</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nghĩ</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của</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em</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về</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vấn</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đề</a:t>
            </a:r>
            <a:r>
              <a:rPr lang="en-US" sz="3199" b="1" i="1" dirty="0">
                <a:solidFill>
                  <a:srgbClr val="002060"/>
                </a:solidFill>
                <a:latin typeface="Times New Roman" panose="02020603050405020304" pitchFamily="18" charset="0"/>
                <a:cs typeface="Times New Roman" panose="02020603050405020304" pitchFamily="18" charset="0"/>
              </a:rPr>
              <a:t>: Ai </a:t>
            </a:r>
            <a:r>
              <a:rPr lang="en-US" sz="3199" b="1" i="1" dirty="0" err="1">
                <a:solidFill>
                  <a:srgbClr val="002060"/>
                </a:solidFill>
                <a:latin typeface="Times New Roman" panose="02020603050405020304" pitchFamily="18" charset="0"/>
                <a:cs typeface="Times New Roman" panose="02020603050405020304" pitchFamily="18" charset="0"/>
              </a:rPr>
              <a:t>cũng</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có</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cái</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riêng</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của</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mình</a:t>
            </a:r>
            <a:r>
              <a:rPr lang="en-US" sz="3199" b="1" i="1" dirty="0">
                <a:solidFill>
                  <a:srgbClr val="002060"/>
                </a:solidFill>
                <a:latin typeface="Times New Roman" panose="02020603050405020304" pitchFamily="18" charset="0"/>
                <a:cs typeface="Times New Roman" panose="02020603050405020304" pitchFamily="18" charset="0"/>
              </a:rPr>
              <a:t>? </a:t>
            </a:r>
            <a:endParaRPr lang="en-US" sz="3199" b="1" dirty="0">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 xmlns:a16="http://schemas.microsoft.com/office/drawing/2014/main" id="{03F0522A-2427-410F-8DD0-9EB80E452C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4630190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 xmlns:a16="http://schemas.microsoft.com/office/drawing/2014/main" id="{0D2EF722-AC9E-4C65-A690-2FDDAAAD6CF9}"/>
              </a:ext>
            </a:extLst>
          </p:cNvPr>
          <p:cNvPicPr>
            <a:picLocks noChangeAspect="1"/>
          </p:cNvPicPr>
          <p:nvPr/>
        </p:nvPicPr>
        <p:blipFill>
          <a:blip r:embed="rId4"/>
          <a:stretch>
            <a:fillRect/>
          </a:stretch>
        </p:blipFill>
        <p:spPr>
          <a:xfrm>
            <a:off x="1389231" y="156754"/>
            <a:ext cx="9413539" cy="5440008"/>
          </a:xfrm>
          <a:prstGeom prst="rect">
            <a:avLst/>
          </a:prstGeom>
        </p:spPr>
      </p:pic>
      <p:pic>
        <p:nvPicPr>
          <p:cNvPr id="21" name="图片 69">
            <a:extLst>
              <a:ext uri="{FF2B5EF4-FFF2-40B4-BE49-F238E27FC236}">
                <a16:creationId xmlns="" xmlns:a16="http://schemas.microsoft.com/office/drawing/2014/main" id="{65B8F962-2975-4A85-B4F0-12371E730A91}"/>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1735995" y="415857"/>
            <a:ext cx="1104692" cy="781721"/>
          </a:xfrm>
          <a:prstGeom prst="rect">
            <a:avLst/>
          </a:prstGeom>
        </p:spPr>
      </p:pic>
      <p:pic>
        <p:nvPicPr>
          <p:cNvPr id="25" name="图片 74">
            <a:extLst>
              <a:ext uri="{FF2B5EF4-FFF2-40B4-BE49-F238E27FC236}">
                <a16:creationId xmlns="" xmlns:a16="http://schemas.microsoft.com/office/drawing/2014/main" id="{CE565F27-2DB3-464F-887A-824D0FF1F29D}"/>
              </a:ext>
            </a:extLst>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9735321" y="513776"/>
            <a:ext cx="1246880" cy="1620501"/>
          </a:xfrm>
          <a:prstGeom prst="rect">
            <a:avLst/>
          </a:prstGeom>
        </p:spPr>
      </p:pic>
      <p:pic>
        <p:nvPicPr>
          <p:cNvPr id="26" name="图片 75">
            <a:extLst>
              <a:ext uri="{FF2B5EF4-FFF2-40B4-BE49-F238E27FC236}">
                <a16:creationId xmlns="" xmlns:a16="http://schemas.microsoft.com/office/drawing/2014/main" id="{A6985571-C6E0-40B5-9EF9-5E1A78EED10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 xmlns:a16="http://schemas.microsoft.com/office/drawing/2014/main" id="{26927DBB-6E79-4F87-A7E2-B1AF9FC2FF95}"/>
              </a:ext>
            </a:extLst>
          </p:cNvPr>
          <p:cNvSpPr/>
          <p:nvPr/>
        </p:nvSpPr>
        <p:spPr>
          <a:xfrm>
            <a:off x="2786376" y="913397"/>
            <a:ext cx="7370112" cy="4030847"/>
          </a:xfrm>
          <a:prstGeom prst="rect">
            <a:avLst/>
          </a:prstGeom>
        </p:spPr>
        <p:txBody>
          <a:bodyPr wrap="square">
            <a:spAutoFit/>
          </a:bodyPr>
          <a:lstStyle/>
          <a:p>
            <a:pPr algn="just" defTabSz="914217"/>
            <a:r>
              <a:rPr lang="en-US" sz="3199" b="1" i="1" dirty="0">
                <a:solidFill>
                  <a:srgbClr val="002060"/>
                </a:solidFill>
                <a:latin typeface="Times New Roman" panose="02020603050405020304" pitchFamily="18" charset="0"/>
                <a:ea typeface="黑体"/>
                <a:cs typeface="Times New Roman" panose="02020603050405020304" pitchFamily="18" charset="0"/>
              </a:rPr>
              <a:t>* </a:t>
            </a:r>
            <a:r>
              <a:rPr lang="vi-VN" sz="3199" b="1" i="1" dirty="0">
                <a:solidFill>
                  <a:srgbClr val="002060"/>
                </a:solidFill>
                <a:latin typeface="Times New Roman" panose="02020603050405020304" pitchFamily="18" charset="0"/>
                <a:cs typeface="Times New Roman" panose="02020603050405020304" pitchFamily="18" charset="0"/>
              </a:rPr>
              <a:t>Gợi ý: </a:t>
            </a:r>
          </a:p>
          <a:p>
            <a:pPr algn="just" defTabSz="914217"/>
            <a:r>
              <a:rPr lang="vi-VN" sz="3199" b="1" i="1" dirty="0">
                <a:solidFill>
                  <a:srgbClr val="002060"/>
                </a:solidFill>
                <a:latin typeface="Times New Roman" panose="02020603050405020304" pitchFamily="18" charset="0"/>
                <a:cs typeface="Times New Roman" panose="02020603050405020304" pitchFamily="18" charset="0"/>
              </a:rPr>
              <a:t>+ Câu "Ai cũng có cái riêng của mình" là câu chủ đề, các em có thể đặt ở đầu đoạn hay cuối đoạn đều được.</a:t>
            </a:r>
          </a:p>
          <a:p>
            <a:pPr algn="just" defTabSz="914217"/>
            <a:r>
              <a:rPr lang="vi-VN" sz="3199" b="1" i="1" dirty="0">
                <a:solidFill>
                  <a:srgbClr val="002060"/>
                </a:solidFill>
                <a:latin typeface="Times New Roman" panose="02020603050405020304" pitchFamily="18" charset="0"/>
                <a:cs typeface="Times New Roman" panose="02020603050405020304" pitchFamily="18" charset="0"/>
              </a:rPr>
              <a:t>+ Tại sao mỗi người đều có cái riêng?</a:t>
            </a:r>
          </a:p>
          <a:p>
            <a:pPr algn="just" defTabSz="914217"/>
            <a:r>
              <a:rPr lang="vi-VN" sz="3199" b="1" i="1" dirty="0">
                <a:solidFill>
                  <a:srgbClr val="002060"/>
                </a:solidFill>
                <a:latin typeface="Times New Roman" panose="02020603050405020304" pitchFamily="18" charset="0"/>
                <a:cs typeface="Times New Roman" panose="02020603050405020304" pitchFamily="18" charset="0"/>
              </a:rPr>
              <a:t>+ Cái riêng của từng người thể hiện ở những mặt nào?</a:t>
            </a:r>
          </a:p>
          <a:p>
            <a:pPr algn="just" defTabSz="914217"/>
            <a:endParaRPr lang="en-US" sz="3199" b="1" dirty="0">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 xmlns:a16="http://schemas.microsoft.com/office/drawing/2014/main" id="{03F0522A-2427-410F-8DD0-9EB80E452C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153052619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126" y="251917"/>
            <a:ext cx="9823510" cy="6124754"/>
          </a:xfrm>
          <a:prstGeom prst="rect">
            <a:avLst/>
          </a:prstGeom>
          <a:ln w="57150">
            <a:solidFill>
              <a:srgbClr val="00B050"/>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dirty="0">
                <a:solidFill>
                  <a:srgbClr val="111111"/>
                </a:solidFill>
                <a:latin typeface="Times New Roman" panose="02020603050405020304" pitchFamily="18" charset="0"/>
                <a:cs typeface="Times New Roman" panose="02020603050405020304" pitchFamily="18" charset="0"/>
              </a:rPr>
              <a:t>	</a:t>
            </a:r>
            <a:r>
              <a:rPr lang="vi-VN" sz="2800" dirty="0">
                <a:solidFill>
                  <a:srgbClr val="111111"/>
                </a:solidFill>
                <a:latin typeface="Times New Roman" panose="02020603050405020304" pitchFamily="18" charset="0"/>
                <a:cs typeface="Times New Roman" panose="02020603050405020304" pitchFamily="18" charset="0"/>
              </a:rPr>
              <a:t>Trong cuộc sống, ngoài sự nỗ lực, phấn đấu không ngừng, mỗi chúng ta cần phải ý thức được cái riêng, giá trị của bản thân mình. Khi ý thức được giá trị của bản thân là khi biết được điểm mạnh, điểm yếu của chính mình. Và lúc ấy chúng ta sẽ biết làm thế nào để phát huy tối đa những khả năng, sở thích vốn có của mình và sửa chữa những khuyết điểm còn tồn tại. Đồng thời khi đã biết những điểm mạnh của bản thân cũng giúp chúng ta tự tin trong hành động, luôn luôn cố gắng để đạt tới cái đích mà mình đã lựa chọn. Ngược lại, nếu đến chính giá trị của bản thân mình chúng ta cũng không hiểu thì thật khó để lựa chọn được con đường đúng đắn, thiếu tự tin với chính quyết định của mình. Hành trình để khẳng định cái riêng của mình khôn đòi hỏi bản thân mỗi người cần nỗ lực, cố gắng hết mình để tìm thấy giá trị đích thực của bản thân. </a:t>
            </a: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4A80D873-6380-4137-A655-0FC991AD48B9}"/>
              </a:ext>
            </a:extLst>
          </p:cNvPr>
          <p:cNvPicPr>
            <a:picLocks noChangeAspect="1"/>
          </p:cNvPicPr>
          <p:nvPr/>
        </p:nvPicPr>
        <p:blipFill>
          <a:blip r:embed="rId2" cstate="print"/>
          <a:stretch>
            <a:fillRect/>
          </a:stretch>
        </p:blipFill>
        <p:spPr>
          <a:xfrm>
            <a:off x="-153149" y="5244530"/>
            <a:ext cx="1616555" cy="1613470"/>
          </a:xfrm>
          <a:prstGeom prst="rect">
            <a:avLst/>
          </a:prstGeom>
        </p:spPr>
      </p:pic>
      <p:pic>
        <p:nvPicPr>
          <p:cNvPr id="6" name="Picture 5">
            <a:extLst>
              <a:ext uri="{FF2B5EF4-FFF2-40B4-BE49-F238E27FC236}">
                <a16:creationId xmlns="" xmlns:a16="http://schemas.microsoft.com/office/drawing/2014/main" id="{09688B92-EA4F-4897-9576-9910BE359D08}"/>
              </a:ext>
            </a:extLst>
          </p:cNvPr>
          <p:cNvPicPr>
            <a:picLocks noChangeAspect="1"/>
          </p:cNvPicPr>
          <p:nvPr/>
        </p:nvPicPr>
        <p:blipFill>
          <a:blip r:embed="rId3" cstate="print"/>
          <a:stretch>
            <a:fillRect/>
          </a:stretch>
        </p:blipFill>
        <p:spPr>
          <a:xfrm>
            <a:off x="10369782" y="5830623"/>
            <a:ext cx="1094183" cy="1092095"/>
          </a:xfrm>
          <a:prstGeom prst="rect">
            <a:avLst/>
          </a:prstGeom>
        </p:spPr>
      </p:pic>
    </p:spTree>
    <p:extLst>
      <p:ext uri="{BB962C8B-B14F-4D97-AF65-F5344CB8AC3E}">
        <p14:creationId xmlns:p14="http://schemas.microsoft.com/office/powerpoint/2010/main" val="1492748272"/>
      </p:ext>
    </p:extLst>
  </p:cSld>
  <p:clrMapOvr>
    <a:masterClrMapping/>
  </p:clrMapOvr>
  <p:transition spd="slow" advClick="0">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103" y="117692"/>
            <a:ext cx="8347406" cy="1015663"/>
          </a:xfrm>
          <a:prstGeom prst="rect">
            <a:avLst/>
          </a:prstGeom>
          <a:ln w="57150">
            <a:solidFill>
              <a:srgbClr val="00B050"/>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111111"/>
                </a:solidFill>
                <a:effectLst/>
                <a:uLnTx/>
                <a:uFillTx/>
                <a:latin typeface="Times New Roman" panose="02020603050405020304" pitchFamily="18" charset="0"/>
                <a:cs typeface="Times New Roman" panose="02020603050405020304" pitchFamily="18" charset="0"/>
              </a:rPr>
              <a:t>HƯỚNG</a:t>
            </a:r>
            <a:r>
              <a:rPr kumimoji="0" lang="en-US" sz="6000" b="1" i="0" u="none" strike="noStrike" kern="1200" cap="none" spc="0" normalizeH="0" noProof="0">
                <a:ln>
                  <a:noFill/>
                </a:ln>
                <a:solidFill>
                  <a:srgbClr val="111111"/>
                </a:solidFill>
                <a:effectLst/>
                <a:uLnTx/>
                <a:uFillTx/>
                <a:latin typeface="Times New Roman" panose="02020603050405020304" pitchFamily="18" charset="0"/>
                <a:cs typeface="Times New Roman" panose="02020603050405020304" pitchFamily="18" charset="0"/>
              </a:rPr>
              <a:t> DẪN TỰ HỌC</a:t>
            </a:r>
            <a:endParaRPr kumimoji="0" lang="en-US" sz="60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1476101" y="1831564"/>
            <a:ext cx="8347405" cy="1569660"/>
          </a:xfrm>
          <a:prstGeom prst="rect">
            <a:avLst/>
          </a:prstGeom>
          <a:ln w="57150">
            <a:solidFill>
              <a:srgbClr val="00B050"/>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11111"/>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cũ</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Hoàn</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thành</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tập</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vận</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vào</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vở</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ư</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tầm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nghị</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luận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hay.</a:t>
            </a:r>
          </a:p>
        </p:txBody>
      </p:sp>
      <p:sp>
        <p:nvSpPr>
          <p:cNvPr id="4" name="Rectangle 3"/>
          <p:cNvSpPr/>
          <p:nvPr/>
        </p:nvSpPr>
        <p:spPr>
          <a:xfrm>
            <a:off x="1551602" y="4178564"/>
            <a:ext cx="8271903" cy="584775"/>
          </a:xfrm>
          <a:prstGeom prst="rect">
            <a:avLst/>
          </a:prstGeom>
          <a:ln w="57150">
            <a:solidFill>
              <a:srgbClr val="00B050"/>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kumimoji="0" lang="en-US" sz="3200" b="1"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11111"/>
                </a:solidFill>
                <a:effectLst/>
                <a:uLnTx/>
                <a:uFillTx/>
                <a:latin typeface="Times New Roman" panose="02020603050405020304" pitchFamily="18" charset="0"/>
                <a:cs typeface="Times New Roman" panose="02020603050405020304" pitchFamily="18" charset="0"/>
              </a:rPr>
              <a:t>Bài</a:t>
            </a:r>
            <a:r>
              <a:rPr lang="en-US" sz="3200" b="1" dirty="0">
                <a:solidFill>
                  <a:srgbClr val="111111"/>
                </a:solidFill>
                <a:latin typeface="Times New Roman" panose="02020603050405020304" pitchFamily="18" charset="0"/>
                <a:cs typeface="Times New Roman" panose="02020603050405020304" pitchFamily="18" charset="0"/>
              </a:rPr>
              <a:t> </a:t>
            </a:r>
            <a:r>
              <a:rPr lang="en-US" sz="3200" b="1" dirty="0" err="1">
                <a:solidFill>
                  <a:srgbClr val="111111"/>
                </a:solidFill>
                <a:latin typeface="Times New Roman" panose="02020603050405020304" pitchFamily="18" charset="0"/>
                <a:cs typeface="Times New Roman" panose="02020603050405020304" pitchFamily="18" charset="0"/>
              </a:rPr>
              <a:t>mới</a:t>
            </a:r>
            <a:r>
              <a:rPr lang="en-US" sz="3200" b="1" dirty="0">
                <a:solidFill>
                  <a:srgbClr val="111111"/>
                </a:solidFill>
                <a:latin typeface="Times New Roman" panose="02020603050405020304" pitchFamily="18" charset="0"/>
                <a:cs typeface="Times New Roman" panose="02020603050405020304" pitchFamily="18" charset="0"/>
              </a:rPr>
              <a:t>: </a:t>
            </a:r>
            <a:r>
              <a:rPr lang="en-US" sz="3200" b="1" dirty="0" err="1">
                <a:solidFill>
                  <a:srgbClr val="111111"/>
                </a:solidFill>
                <a:latin typeface="Times New Roman" panose="02020603050405020304" pitchFamily="18" charset="0"/>
                <a:cs typeface="Times New Roman" panose="02020603050405020304" pitchFamily="18" charset="0"/>
              </a:rPr>
              <a:t>Chuẩn</a:t>
            </a:r>
            <a:r>
              <a:rPr lang="en-US" sz="3200" b="1" dirty="0">
                <a:solidFill>
                  <a:srgbClr val="111111"/>
                </a:solidFill>
                <a:latin typeface="Times New Roman" panose="02020603050405020304" pitchFamily="18" charset="0"/>
                <a:cs typeface="Times New Roman" panose="02020603050405020304" pitchFamily="18" charset="0"/>
              </a:rPr>
              <a:t> </a:t>
            </a:r>
            <a:r>
              <a:rPr lang="en-US" sz="3200" b="1" dirty="0" err="1">
                <a:solidFill>
                  <a:srgbClr val="111111"/>
                </a:solidFill>
                <a:latin typeface="Times New Roman" panose="02020603050405020304" pitchFamily="18" charset="0"/>
                <a:cs typeface="Times New Roman" panose="02020603050405020304" pitchFamily="18" charset="0"/>
              </a:rPr>
              <a:t>bị</a:t>
            </a:r>
            <a:r>
              <a:rPr lang="en-US" sz="3200" b="1" dirty="0">
                <a:solidFill>
                  <a:srgbClr val="111111"/>
                </a:solidFill>
                <a:latin typeface="Times New Roman" panose="02020603050405020304" pitchFamily="18" charset="0"/>
                <a:cs typeface="Times New Roman" panose="02020603050405020304" pitchFamily="18" charset="0"/>
              </a:rPr>
              <a:t> </a:t>
            </a:r>
            <a:r>
              <a:rPr lang="en-US" sz="3200" b="1" dirty="0" err="1">
                <a:solidFill>
                  <a:srgbClr val="111111"/>
                </a:solidFill>
                <a:latin typeface="Times New Roman" panose="02020603050405020304" pitchFamily="18" charset="0"/>
                <a:cs typeface="Times New Roman" panose="02020603050405020304" pitchFamily="18" charset="0"/>
              </a:rPr>
              <a:t>bài</a:t>
            </a:r>
            <a:r>
              <a:rPr lang="en-US" sz="3200" b="1" dirty="0">
                <a:solidFill>
                  <a:srgbClr val="111111"/>
                </a:solidFill>
                <a:latin typeface="Times New Roman" panose="02020603050405020304" pitchFamily="18" charset="0"/>
                <a:cs typeface="Times New Roman" panose="02020603050405020304" pitchFamily="18" charset="0"/>
              </a:rPr>
              <a:t>: </a:t>
            </a:r>
            <a:r>
              <a:rPr lang="en-US" sz="3200" b="1" dirty="0" err="1">
                <a:solidFill>
                  <a:srgbClr val="111111"/>
                </a:solidFill>
                <a:latin typeface="Times New Roman" panose="02020603050405020304" pitchFamily="18" charset="0"/>
                <a:cs typeface="Times New Roman" panose="02020603050405020304" pitchFamily="18" charset="0"/>
              </a:rPr>
              <a:t>Thực</a:t>
            </a:r>
            <a:r>
              <a:rPr lang="en-US" sz="3200" b="1" dirty="0">
                <a:solidFill>
                  <a:srgbClr val="111111"/>
                </a:solidFill>
                <a:latin typeface="Times New Roman" panose="02020603050405020304" pitchFamily="18" charset="0"/>
                <a:cs typeface="Times New Roman" panose="02020603050405020304" pitchFamily="18" charset="0"/>
              </a:rPr>
              <a:t> </a:t>
            </a:r>
            <a:r>
              <a:rPr lang="en-US" sz="3200" b="1" dirty="0" err="1">
                <a:solidFill>
                  <a:srgbClr val="111111"/>
                </a:solidFill>
                <a:latin typeface="Times New Roman" panose="02020603050405020304" pitchFamily="18" charset="0"/>
                <a:cs typeface="Times New Roman" panose="02020603050405020304" pitchFamily="18" charset="0"/>
              </a:rPr>
              <a:t>hành</a:t>
            </a:r>
            <a:r>
              <a:rPr lang="en-US" sz="3200" b="1" dirty="0">
                <a:solidFill>
                  <a:srgbClr val="111111"/>
                </a:solidFill>
                <a:latin typeface="Times New Roman" panose="02020603050405020304" pitchFamily="18" charset="0"/>
                <a:cs typeface="Times New Roman" panose="02020603050405020304" pitchFamily="18" charset="0"/>
              </a:rPr>
              <a:t> </a:t>
            </a:r>
            <a:r>
              <a:rPr lang="en-US" sz="3200" b="1" dirty="0" err="1">
                <a:solidFill>
                  <a:srgbClr val="111111"/>
                </a:solidFill>
                <a:latin typeface="Times New Roman" panose="02020603050405020304" pitchFamily="18" charset="0"/>
                <a:cs typeface="Times New Roman" panose="02020603050405020304" pitchFamily="18" charset="0"/>
              </a:rPr>
              <a:t>tiếng</a:t>
            </a:r>
            <a:r>
              <a:rPr lang="en-US" sz="3200" b="1" dirty="0">
                <a:solidFill>
                  <a:srgbClr val="111111"/>
                </a:solidFill>
                <a:latin typeface="Times New Roman" panose="02020603050405020304" pitchFamily="18" charset="0"/>
                <a:cs typeface="Times New Roman" panose="02020603050405020304" pitchFamily="18" charset="0"/>
              </a:rPr>
              <a:t> </a:t>
            </a:r>
            <a:r>
              <a:rPr lang="en-US" sz="3200" b="1" dirty="0" err="1">
                <a:solidFill>
                  <a:srgbClr val="111111"/>
                </a:solidFill>
                <a:latin typeface="Times New Roman" panose="02020603050405020304" pitchFamily="18" charset="0"/>
                <a:cs typeface="Times New Roman" panose="02020603050405020304" pitchFamily="18" charset="0"/>
              </a:rPr>
              <a:t>Việt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2EEED90-D1D1-44A3-9A89-E2BCC6474CB1}"/>
              </a:ext>
            </a:extLst>
          </p:cNvPr>
          <p:cNvPicPr>
            <a:picLocks noChangeAspect="1"/>
          </p:cNvPicPr>
          <p:nvPr/>
        </p:nvPicPr>
        <p:blipFill>
          <a:blip r:embed="rId2"/>
          <a:stretch>
            <a:fillRect/>
          </a:stretch>
        </p:blipFill>
        <p:spPr>
          <a:xfrm>
            <a:off x="-1" y="4086611"/>
            <a:ext cx="2206305" cy="2627604"/>
          </a:xfrm>
          <a:prstGeom prst="rect">
            <a:avLst/>
          </a:prstGeom>
        </p:spPr>
      </p:pic>
    </p:spTree>
    <p:extLst>
      <p:ext uri="{BB962C8B-B14F-4D97-AF65-F5344CB8AC3E}">
        <p14:creationId xmlns:p14="http://schemas.microsoft.com/office/powerpoint/2010/main" val="1631035454"/>
      </p:ext>
    </p:extLst>
  </p:cSld>
  <p:clrMapOvr>
    <a:masterClrMapping/>
  </p:clrMapOvr>
  <p:transition spd="slow" advClick="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845D385-6F12-45BC-87D6-FCB8DE276189}"/>
              </a:ext>
            </a:extLst>
          </p:cNvPr>
          <p:cNvPicPr>
            <a:picLocks noChangeAspect="1"/>
          </p:cNvPicPr>
          <p:nvPr/>
        </p:nvPicPr>
        <p:blipFill>
          <a:blip r:embed="rId3"/>
          <a:stretch>
            <a:fillRect/>
          </a:stretch>
        </p:blipFill>
        <p:spPr>
          <a:xfrm>
            <a:off x="0" y="1673"/>
            <a:ext cx="12192000" cy="6854653"/>
          </a:xfrm>
          <a:prstGeom prst="rect">
            <a:avLst/>
          </a:prstGeom>
        </p:spPr>
      </p:pic>
      <p:pic>
        <p:nvPicPr>
          <p:cNvPr id="6" name="图片 5">
            <a:extLst>
              <a:ext uri="{FF2B5EF4-FFF2-40B4-BE49-F238E27FC236}">
                <a16:creationId xmlns:a16="http://schemas.microsoft.com/office/drawing/2014/main" xmlns="" id="{89B48542-2E65-45F9-A1EC-BD2FB1920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127" y="1304386"/>
            <a:ext cx="4249228" cy="4249228"/>
          </a:xfrm>
          <a:prstGeom prst="rect">
            <a:avLst/>
          </a:prstGeom>
        </p:spPr>
      </p:pic>
      <p:pic>
        <p:nvPicPr>
          <p:cNvPr id="4" name="图片 3">
            <a:extLst>
              <a:ext uri="{FF2B5EF4-FFF2-40B4-BE49-F238E27FC236}">
                <a16:creationId xmlns:a16="http://schemas.microsoft.com/office/drawing/2014/main" xmlns="" id="{E27B219A-75C1-4BFC-B6F9-07BE07D675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0" y="2408987"/>
            <a:ext cx="2861990" cy="3915854"/>
          </a:xfrm>
          <a:prstGeom prst="rect">
            <a:avLst/>
          </a:prstGeom>
        </p:spPr>
      </p:pic>
      <p:grpSp>
        <p:nvGrpSpPr>
          <p:cNvPr id="10" name="组合 5">
            <a:extLst>
              <a:ext uri="{FF2B5EF4-FFF2-40B4-BE49-F238E27FC236}">
                <a16:creationId xmlns:a16="http://schemas.microsoft.com/office/drawing/2014/main" xmlns="" id="{DA203F15-9E6A-4344-AADD-C107C655E939}"/>
              </a:ext>
            </a:extLst>
          </p:cNvPr>
          <p:cNvGrpSpPr/>
          <p:nvPr/>
        </p:nvGrpSpPr>
        <p:grpSpPr>
          <a:xfrm>
            <a:off x="4539790" y="620786"/>
            <a:ext cx="7073926" cy="5602834"/>
            <a:chOff x="1099385" y="2069348"/>
            <a:chExt cx="2860812" cy="2084000"/>
          </a:xfrm>
        </p:grpSpPr>
        <p:pic>
          <p:nvPicPr>
            <p:cNvPr id="12" name="图片 8">
              <a:extLst>
                <a:ext uri="{FF2B5EF4-FFF2-40B4-BE49-F238E27FC236}">
                  <a16:creationId xmlns:a16="http://schemas.microsoft.com/office/drawing/2014/main" xmlns="" id="{A82CCE13-B1F9-4379-B618-8445C5B4C5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3" name="文本框 12">
              <a:extLst>
                <a:ext uri="{FF2B5EF4-FFF2-40B4-BE49-F238E27FC236}">
                  <a16:creationId xmlns:a16="http://schemas.microsoft.com/office/drawing/2014/main" xmlns="" id="{4F2C7E0A-6E62-4A13-9D6E-DF0E266542E3}"/>
                </a:ext>
              </a:extLst>
            </p:cNvPr>
            <p:cNvSpPr txBox="1"/>
            <p:nvPr/>
          </p:nvSpPr>
          <p:spPr>
            <a:xfrm rot="21221573">
              <a:off x="1320019" y="2547205"/>
              <a:ext cx="2314146" cy="1133341"/>
            </a:xfrm>
            <a:prstGeom prst="rect">
              <a:avLst/>
            </a:prstGeom>
            <a:noFill/>
          </p:spPr>
          <p:txBody>
            <a:bodyPr wrap="square" rtlCol="0">
              <a:spAutoFit/>
            </a:bodyPr>
            <a:lstStyle/>
            <a:p>
              <a:pPr lvl="0" algn="just">
                <a:defRPr/>
              </a:pPr>
              <a:r>
                <a:rPr lang="en-US" sz="2400" dirty="0">
                  <a:solidFill>
                    <a:prstClr val="white"/>
                  </a:solidFill>
                  <a:latin typeface="Times New Roman" panose="02020603050405020304" pitchFamily="18" charset="0"/>
                </a:rPr>
                <a:t>        </a:t>
              </a:r>
              <a:r>
                <a:rPr lang="vi-VN" sz="2400" dirty="0">
                  <a:solidFill>
                    <a:prstClr val="white"/>
                  </a:solidFill>
                  <a:latin typeface="Times New Roman" panose="02020603050405020304" pitchFamily="18" charset="0"/>
                </a:rPr>
                <a:t>Đồng ý với ý kiến cần phải từ bỏ thói xấu miệt thị người khác vì chúng ta chỉ cần sống tốt cho mình là đủ, không nên miệt thị, dè bỉu người khác vì sẽ làm tổn thương những người đó. Hơn nữa, mỗi người có một thế mạnh riêng, có thể họ khiếm khuyết về điều này nhưng sẽ có tài năng ở lĩnh vực khác…</a:t>
              </a:r>
              <a:endParaRPr kumimoji="0" lang="en-US" sz="24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spTree>
    <p:extLst>
      <p:ext uri="{BB962C8B-B14F-4D97-AF65-F5344CB8AC3E}">
        <p14:creationId xmlns:p14="http://schemas.microsoft.com/office/powerpoint/2010/main" val="2758547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815B05C-1E32-4ED9-97CB-E232980F0801}"/>
              </a:ext>
            </a:extLst>
          </p:cNvPr>
          <p:cNvPicPr>
            <a:picLocks noChangeAspect="1"/>
          </p:cNvPicPr>
          <p:nvPr/>
        </p:nvPicPr>
        <p:blipFill>
          <a:blip r:embed="rId2"/>
          <a:stretch>
            <a:fillRect/>
          </a:stretch>
        </p:blipFill>
        <p:spPr>
          <a:xfrm>
            <a:off x="0" y="0"/>
            <a:ext cx="12192000" cy="6827414"/>
          </a:xfrm>
          <a:prstGeom prst="rect">
            <a:avLst/>
          </a:prstGeom>
        </p:spPr>
      </p:pic>
    </p:spTree>
    <p:extLst>
      <p:ext uri="{BB962C8B-B14F-4D97-AF65-F5344CB8AC3E}">
        <p14:creationId xmlns:p14="http://schemas.microsoft.com/office/powerpoint/2010/main" val="4105316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5D9A4D1-D39E-4155-B49B-1ED56BDA8839}"/>
              </a:ext>
            </a:extLst>
          </p:cNvPr>
          <p:cNvPicPr>
            <a:picLocks noChangeAspect="1"/>
          </p:cNvPicPr>
          <p:nvPr/>
        </p:nvPicPr>
        <p:blipFill>
          <a:blip r:embed="rId3"/>
          <a:stretch>
            <a:fillRect/>
          </a:stretch>
        </p:blipFill>
        <p:spPr>
          <a:xfrm>
            <a:off x="0" y="-247708"/>
            <a:ext cx="12192000" cy="6854653"/>
          </a:xfrm>
          <a:prstGeom prst="rect">
            <a:avLst/>
          </a:prstGeom>
        </p:spPr>
      </p:pic>
      <p:sp>
        <p:nvSpPr>
          <p:cNvPr id="31" name="矩形 30">
            <a:extLst>
              <a:ext uri="{FF2B5EF4-FFF2-40B4-BE49-F238E27FC236}">
                <a16:creationId xmlns:a16="http://schemas.microsoft.com/office/drawing/2014/main" xmlns="" id="{81039D58-4934-4242-9465-F178482033C9}"/>
              </a:ext>
            </a:extLst>
          </p:cNvPr>
          <p:cNvSpPr/>
          <p:nvPr/>
        </p:nvSpPr>
        <p:spPr bwMode="auto">
          <a:xfrm>
            <a:off x="3151364" y="1288920"/>
            <a:ext cx="6127718" cy="461665"/>
          </a:xfrm>
          <a:prstGeom prst="rect">
            <a:avLst/>
          </a:prstGeom>
        </p:spPr>
        <p:txBody>
          <a:bodyPr wrap="square">
            <a:spAutoFit/>
            <a:scene3d>
              <a:camera prst="orthographicFront"/>
              <a:lightRig rig="threePt" dir="t"/>
            </a:scene3d>
            <a:sp3d contourW="12700"/>
          </a:bodyPr>
          <a:lstStyle/>
          <a:p>
            <a:pPr lvl="0" algn="just">
              <a:defRPr/>
            </a:pPr>
            <a:r>
              <a:rPr lang="vi-VN" sz="2400" b="1" dirty="0" smtClean="0">
                <a:solidFill>
                  <a:srgbClr val="C00000"/>
                </a:solidFill>
                <a:latin typeface="Times New Roman" panose="02020603050405020304" pitchFamily="18" charset="0"/>
                <a:cs typeface="Times New Roman" panose="02020603050405020304" pitchFamily="18" charset="0"/>
              </a:rPr>
              <a:t>Hậu </a:t>
            </a:r>
            <a:r>
              <a:rPr lang="vi-VN" sz="2400" b="1" dirty="0">
                <a:solidFill>
                  <a:srgbClr val="C00000"/>
                </a:solidFill>
                <a:latin typeface="Times New Roman" panose="02020603050405020304" pitchFamily="18" charset="0"/>
                <a:cs typeface="Times New Roman" panose="02020603050405020304" pitchFamily="18" charset="0"/>
              </a:rPr>
              <a:t>quả của hành vi miệt thị người khác</a:t>
            </a:r>
            <a:r>
              <a:rPr lang="en-US" sz="2400" b="1" dirty="0">
                <a:solidFill>
                  <a:srgbClr val="C0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xmlns="" id="{A467E8E5-E06C-4EA4-BC5A-A40DAE4C7D0E}"/>
              </a:ext>
            </a:extLst>
          </p:cNvPr>
          <p:cNvSpPr txBox="1"/>
          <p:nvPr/>
        </p:nvSpPr>
        <p:spPr>
          <a:xfrm>
            <a:off x="2573197" y="3696334"/>
            <a:ext cx="2040766" cy="584775"/>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01</a:t>
            </a:r>
            <a:endParaRPr kumimoji="0" lang="zh-CN" altLang="en-US" sz="3200" b="1" i="0" u="none" strike="noStrike" kern="1200" cap="none" spc="30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endParaRPr>
          </a:p>
        </p:txBody>
      </p:sp>
      <p:pic>
        <p:nvPicPr>
          <p:cNvPr id="17" name="图片 13">
            <a:extLst>
              <a:ext uri="{FF2B5EF4-FFF2-40B4-BE49-F238E27FC236}">
                <a16:creationId xmlns:a16="http://schemas.microsoft.com/office/drawing/2014/main" xmlns="" id="{327B800C-11BA-43EB-881A-E6AD53B5AB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796444" y="429085"/>
            <a:ext cx="718619" cy="774250"/>
          </a:xfrm>
          <a:prstGeom prst="rect">
            <a:avLst/>
          </a:prstGeom>
        </p:spPr>
      </p:pic>
      <p:sp>
        <p:nvSpPr>
          <p:cNvPr id="18" name="文本框 14">
            <a:extLst>
              <a:ext uri="{FF2B5EF4-FFF2-40B4-BE49-F238E27FC236}">
                <a16:creationId xmlns:a16="http://schemas.microsoft.com/office/drawing/2014/main" xmlns="" id="{C9411362-A922-4C25-9D40-535D23C23880}"/>
              </a:ext>
            </a:extLst>
          </p:cNvPr>
          <p:cNvSpPr txBox="1"/>
          <p:nvPr/>
        </p:nvSpPr>
        <p:spPr>
          <a:xfrm>
            <a:off x="1675855" y="535772"/>
            <a:ext cx="2395866"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Nhận</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xét</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19" name="Straight Connector 18">
            <a:extLst>
              <a:ext uri="{FF2B5EF4-FFF2-40B4-BE49-F238E27FC236}">
                <a16:creationId xmlns:a16="http://schemas.microsoft.com/office/drawing/2014/main" xmlns="" id="{92C3E150-B011-4177-B6A1-A08181CB9D9C}"/>
              </a:ext>
            </a:extLst>
          </p:cNvPr>
          <p:cNvCxnSpPr>
            <a:cxnSpLocks/>
          </p:cNvCxnSpPr>
          <p:nvPr/>
        </p:nvCxnSpPr>
        <p:spPr>
          <a:xfrm>
            <a:off x="1794506" y="1170733"/>
            <a:ext cx="22772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30">
            <a:extLst>
              <a:ext uri="{FF2B5EF4-FFF2-40B4-BE49-F238E27FC236}">
                <a16:creationId xmlns:a16="http://schemas.microsoft.com/office/drawing/2014/main" xmlns="" id="{81039D58-4934-4242-9465-F178482033C9}"/>
              </a:ext>
            </a:extLst>
          </p:cNvPr>
          <p:cNvSpPr/>
          <p:nvPr/>
        </p:nvSpPr>
        <p:spPr bwMode="auto">
          <a:xfrm>
            <a:off x="989054" y="2297836"/>
            <a:ext cx="3082667" cy="2308324"/>
          </a:xfrm>
          <a:prstGeom prst="rect">
            <a:avLst/>
          </a:prstGeom>
          <a:solidFill>
            <a:schemeClr val="bg1"/>
          </a:solidFill>
          <a:ln>
            <a:solidFill>
              <a:schemeClr val="accent1"/>
            </a:solidFill>
          </a:ln>
        </p:spPr>
        <p:txBody>
          <a:bodyPr wrap="square">
            <a:spAutoFit/>
            <a:scene3d>
              <a:camera prst="orthographicFront"/>
              <a:lightRig rig="threePt" dir="t"/>
            </a:scene3d>
            <a:sp3d contourW="12700"/>
          </a:bodyPr>
          <a:lstStyle/>
          <a:p>
            <a:pPr lvl="0" algn="just">
              <a:defRPr/>
            </a:pPr>
            <a:r>
              <a:rPr lang="en-US" sz="2400" b="1" dirty="0" err="1" smtClean="0">
                <a:solidFill>
                  <a:prstClr val="black"/>
                </a:solidFill>
                <a:latin typeface="Times New Roman" panose="02020603050405020304" pitchFamily="18" charset="0"/>
                <a:cs typeface="Times New Roman" panose="02020603050405020304" pitchFamily="18" charset="0"/>
              </a:rPr>
              <a:t>Lí</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lẽ</a:t>
            </a:r>
            <a:r>
              <a:rPr lang="en-US" sz="2400" b="1" dirty="0" smtClean="0">
                <a:solidFill>
                  <a:prstClr val="black"/>
                </a:solidFill>
                <a:latin typeface="Times New Roman" panose="02020603050405020304" pitchFamily="18" charset="0"/>
                <a:cs typeface="Times New Roman" panose="02020603050405020304" pitchFamily="18" charset="0"/>
              </a:rPr>
              <a:t>: </a:t>
            </a:r>
            <a:r>
              <a:rPr lang="vi-VN" sz="2400" b="1" i="1" dirty="0" smtClean="0">
                <a:solidFill>
                  <a:prstClr val="black"/>
                </a:solidFill>
                <a:latin typeface="Times New Roman" panose="02020603050405020304" pitchFamily="18" charset="0"/>
                <a:cs typeface="Times New Roman" panose="02020603050405020304" pitchFamily="18" charset="0"/>
              </a:rPr>
              <a:t>Lời </a:t>
            </a:r>
            <a:r>
              <a:rPr lang="vi-VN" sz="2400" b="1" i="1" dirty="0">
                <a:solidFill>
                  <a:prstClr val="black"/>
                </a:solidFill>
                <a:latin typeface="Times New Roman" panose="02020603050405020304" pitchFamily="18" charset="0"/>
                <a:cs typeface="Times New Roman" panose="02020603050405020304" pitchFamily="18" charset="0"/>
              </a:rPr>
              <a:t>hay ý đẹp như mật </a:t>
            </a:r>
            <a:r>
              <a:rPr lang="vi-VN" sz="2400" b="1" i="1" dirty="0" smtClean="0">
                <a:solidFill>
                  <a:prstClr val="black"/>
                </a:solidFill>
                <a:latin typeface="Times New Roman" panose="02020603050405020304" pitchFamily="18" charset="0"/>
                <a:cs typeface="Times New Roman" panose="02020603050405020304" pitchFamily="18" charset="0"/>
              </a:rPr>
              <a:t>ngọt</a:t>
            </a:r>
            <a:r>
              <a:rPr lang="en-US" sz="2400" b="1" i="1" dirty="0" smtClean="0">
                <a:solidFill>
                  <a:prstClr val="black"/>
                </a:solidFill>
                <a:latin typeface="Times New Roman" panose="02020603050405020304" pitchFamily="18" charset="0"/>
                <a:cs typeface="Times New Roman" panose="02020603050405020304" pitchFamily="18" charset="0"/>
              </a:rPr>
              <a:t> </a:t>
            </a:r>
            <a:r>
              <a:rPr lang="vi-VN" sz="2400" b="1" i="1" dirty="0" smtClean="0">
                <a:solidFill>
                  <a:prstClr val="black"/>
                </a:solidFill>
                <a:latin typeface="Times New Roman" panose="02020603050405020304" pitchFamily="18" charset="0"/>
                <a:cs typeface="Times New Roman" panose="02020603050405020304" pitchFamily="18" charset="0"/>
              </a:rPr>
              <a:t>- </a:t>
            </a:r>
            <a:r>
              <a:rPr lang="vi-VN" sz="2400" b="1" i="1" dirty="0">
                <a:solidFill>
                  <a:prstClr val="black"/>
                </a:solidFill>
                <a:latin typeface="Times New Roman" panose="02020603050405020304" pitchFamily="18" charset="0"/>
                <a:cs typeface="Times New Roman" panose="02020603050405020304" pitchFamily="18" charset="0"/>
              </a:rPr>
              <a:t>lời phán xét, ác ý về bề ngoài như mũi giao giết chết </a:t>
            </a:r>
            <a:r>
              <a:rPr lang="vi-VN" sz="2400" b="1" i="1" dirty="0" smtClean="0">
                <a:solidFill>
                  <a:prstClr val="black"/>
                </a:solidFill>
                <a:latin typeface="Times New Roman" panose="02020603050405020304" pitchFamily="18" charset="0"/>
                <a:cs typeface="Times New Roman" panose="02020603050405020304" pitchFamily="18" charset="0"/>
              </a:rPr>
              <a:t>tâm </a:t>
            </a:r>
            <a:r>
              <a:rPr lang="vi-VN" sz="2400" b="1" i="1" dirty="0">
                <a:solidFill>
                  <a:prstClr val="black"/>
                </a:solidFill>
                <a:latin typeface="Times New Roman" panose="02020603050405020304" pitchFamily="18" charset="0"/>
                <a:cs typeface="Times New Roman" panose="02020603050405020304" pitchFamily="18" charset="0"/>
              </a:rPr>
              <a:t>hồn người khác</a:t>
            </a:r>
            <a:r>
              <a:rPr lang="en-US" sz="2400" b="1" i="1" dirty="0">
                <a:solidFill>
                  <a:prstClr val="black"/>
                </a:solidFill>
                <a:latin typeface="Times New Roman" panose="02020603050405020304" pitchFamily="18" charset="0"/>
                <a:cs typeface="Times New Roman" panose="02020603050405020304" pitchFamily="18" charset="0"/>
              </a:rPr>
              <a:t>.</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矩形 28">
            <a:extLst>
              <a:ext uri="{FF2B5EF4-FFF2-40B4-BE49-F238E27FC236}">
                <a16:creationId xmlns:a16="http://schemas.microsoft.com/office/drawing/2014/main" xmlns="" id="{6210CC59-B9D3-4E34-AA66-35D613999CC3}"/>
              </a:ext>
            </a:extLst>
          </p:cNvPr>
          <p:cNvSpPr/>
          <p:nvPr/>
        </p:nvSpPr>
        <p:spPr bwMode="auto">
          <a:xfrm>
            <a:off x="4457871" y="2333124"/>
            <a:ext cx="3082665" cy="3046988"/>
          </a:xfrm>
          <a:prstGeom prst="rect">
            <a:avLst/>
          </a:prstGeom>
          <a:solidFill>
            <a:schemeClr val="bg1"/>
          </a:solidFill>
          <a:ln>
            <a:solidFill>
              <a:schemeClr val="accent1"/>
            </a:solidFill>
          </a:ln>
        </p:spPr>
        <p:txBody>
          <a:bodyPr wrap="square">
            <a:spAutoFit/>
            <a:scene3d>
              <a:camera prst="orthographicFront"/>
              <a:lightRig rig="threePt" dir="t"/>
            </a:scene3d>
            <a:sp3d contourW="12700"/>
          </a:bodyPr>
          <a:lstStyle/>
          <a:p>
            <a:pPr lvl="0" algn="just">
              <a:defRPr/>
            </a:pPr>
            <a:r>
              <a:rPr lang="en-US" sz="2400" b="1" dirty="0" err="1" smtClean="0">
                <a:solidFill>
                  <a:prstClr val="black"/>
                </a:solidFill>
                <a:latin typeface="Times New Roman" panose="02020603050405020304" pitchFamily="18" charset="0"/>
                <a:cs typeface="Times New Roman" panose="02020603050405020304" pitchFamily="18" charset="0"/>
              </a:rPr>
              <a:t>Lí</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lẽ</a:t>
            </a:r>
            <a:r>
              <a:rPr lang="en-US" sz="2400" b="1" dirty="0" smtClean="0">
                <a:solidFill>
                  <a:prstClr val="black"/>
                </a:solidFill>
                <a:latin typeface="Times New Roman" panose="02020603050405020304" pitchFamily="18" charset="0"/>
                <a:cs typeface="Times New Roman" panose="02020603050405020304" pitchFamily="18" charset="0"/>
              </a:rPr>
              <a:t>: </a:t>
            </a:r>
            <a:r>
              <a:rPr lang="vi-VN" sz="2400" b="1" i="1" dirty="0" smtClean="0">
                <a:solidFill>
                  <a:prstClr val="black"/>
                </a:solidFill>
                <a:latin typeface="Times New Roman" panose="02020603050405020304" pitchFamily="18" charset="0"/>
                <a:cs typeface="Times New Roman" panose="02020603050405020304" pitchFamily="18" charset="0"/>
              </a:rPr>
              <a:t>Chê </a:t>
            </a:r>
            <a:r>
              <a:rPr lang="vi-VN" sz="2400" b="1" i="1" dirty="0">
                <a:solidFill>
                  <a:prstClr val="black"/>
                </a:solidFill>
                <a:latin typeface="Times New Roman" panose="02020603050405020304" pitchFamily="18" charset="0"/>
                <a:cs typeface="Times New Roman" panose="02020603050405020304" pitchFamily="18" charset="0"/>
              </a:rPr>
              <a:t>bai, phán xét, bình luận ác ý khiến người khác tổn thương, tự ti, tự tử</a:t>
            </a:r>
            <a:r>
              <a:rPr lang="en-US" sz="2400" b="1" dirty="0" smtClean="0">
                <a:solidFill>
                  <a:prstClr val="black"/>
                </a:solidFill>
                <a:latin typeface="Times New Roman" panose="02020603050405020304" pitchFamily="18" charset="0"/>
                <a:cs typeface="Times New Roman" panose="02020603050405020304" pitchFamily="18" charset="0"/>
              </a:rPr>
              <a:t>.</a:t>
            </a:r>
          </a:p>
          <a:p>
            <a:pPr lvl="0" algn="just">
              <a:defRPr/>
            </a:pPr>
            <a:r>
              <a:rPr kumimoji="0" lang="en-US" sz="2400" b="1" i="0" u="none" strike="noStrike" kern="1200" cap="none" spc="0" normalizeH="0" baseline="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Dẫn</a:t>
            </a:r>
            <a:r>
              <a:rPr kumimoji="0" lang="en-US" sz="2400" b="1" i="0" u="none" strike="noStrike" kern="120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chứng</a:t>
            </a:r>
            <a:r>
              <a:rPr kumimoji="0" lang="en-US" sz="2400" b="1" i="0" u="none" strike="noStrike" kern="120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rPr>
              <a:t>:</a:t>
            </a:r>
            <a:r>
              <a:rPr kumimoji="0" lang="en-US" sz="24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Cái</a:t>
            </a:r>
            <a:r>
              <a:rPr kumimoji="0" lang="en-US" sz="24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chết</a:t>
            </a:r>
            <a:r>
              <a:rPr kumimoji="0" lang="en-US" sz="24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thương</a:t>
            </a:r>
            <a:r>
              <a:rPr kumimoji="0" lang="en-US" sz="24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tâm</a:t>
            </a:r>
            <a:r>
              <a:rPr kumimoji="0" lang="en-US" sz="24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của</a:t>
            </a:r>
            <a:r>
              <a:rPr kumimoji="0" lang="en-US" sz="24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bạn</a:t>
            </a:r>
            <a:r>
              <a:rPr kumimoji="0" lang="en-US" sz="24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Vũ</a:t>
            </a:r>
            <a:r>
              <a:rPr kumimoji="0" lang="en-US" sz="24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Huỳnh</a:t>
            </a:r>
            <a:r>
              <a:rPr kumimoji="0" lang="en-US" sz="24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Ngọc</a:t>
            </a:r>
            <a:r>
              <a:rPr kumimoji="0" lang="en-US" sz="24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Thanh</a:t>
            </a:r>
            <a:r>
              <a:rPr kumimoji="0" lang="en-US" sz="24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12" name="矩形 28">
            <a:extLst>
              <a:ext uri="{FF2B5EF4-FFF2-40B4-BE49-F238E27FC236}">
                <a16:creationId xmlns:a16="http://schemas.microsoft.com/office/drawing/2014/main" xmlns="" id="{7EC4150D-2524-4F8D-9826-0A1ADDA05818}"/>
              </a:ext>
            </a:extLst>
          </p:cNvPr>
          <p:cNvSpPr/>
          <p:nvPr/>
        </p:nvSpPr>
        <p:spPr bwMode="auto">
          <a:xfrm>
            <a:off x="8062400" y="2333124"/>
            <a:ext cx="3082665" cy="1938992"/>
          </a:xfrm>
          <a:prstGeom prst="rect">
            <a:avLst/>
          </a:prstGeom>
          <a:solidFill>
            <a:schemeClr val="bg1"/>
          </a:solidFill>
          <a:ln>
            <a:solidFill>
              <a:schemeClr val="accent1"/>
            </a:solidFill>
          </a:ln>
        </p:spPr>
        <p:txBody>
          <a:bodyPr wrap="square">
            <a:spAutoFit/>
            <a:scene3d>
              <a:camera prst="orthographicFront"/>
              <a:lightRig rig="threePt" dir="t"/>
            </a:scene3d>
            <a:sp3d contourW="12700"/>
          </a:bodyPr>
          <a:lstStyle/>
          <a:p>
            <a:pPr lvl="0" algn="just">
              <a:defRPr/>
            </a:pPr>
            <a:r>
              <a:rPr lang="en-US" sz="2400" b="1" dirty="0" err="1" smtClean="0">
                <a:solidFill>
                  <a:prstClr val="black"/>
                </a:solidFill>
                <a:latin typeface="Times New Roman" panose="02020603050405020304" pitchFamily="18" charset="0"/>
                <a:cs typeface="Times New Roman" panose="02020603050405020304" pitchFamily="18" charset="0"/>
              </a:rPr>
              <a:t>Lí</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lẽ</a:t>
            </a:r>
            <a:r>
              <a:rPr lang="en-US" sz="2400" b="1" dirty="0" smtClean="0">
                <a:solidFill>
                  <a:prstClr val="black"/>
                </a:solidFill>
                <a:latin typeface="Times New Roman" panose="02020603050405020304" pitchFamily="18" charset="0"/>
                <a:cs typeface="Times New Roman" panose="02020603050405020304" pitchFamily="18" charset="0"/>
              </a:rPr>
              <a:t>: </a:t>
            </a:r>
            <a:r>
              <a:rPr lang="vi-VN" sz="2400" b="1" i="1" dirty="0" smtClean="0">
                <a:solidFill>
                  <a:prstClr val="black"/>
                </a:solidFill>
                <a:latin typeface="Times New Roman" panose="02020603050405020304" pitchFamily="18" charset="0"/>
                <a:cs typeface="Times New Roman" panose="02020603050405020304" pitchFamily="18" charset="0"/>
              </a:rPr>
              <a:t>Mỗi </a:t>
            </a:r>
            <a:r>
              <a:rPr lang="vi-VN" sz="2400" b="1" i="1" dirty="0">
                <a:solidFill>
                  <a:prstClr val="black"/>
                </a:solidFill>
                <a:latin typeface="Times New Roman" panose="02020603050405020304" pitchFamily="18" charset="0"/>
                <a:cs typeface="Times New Roman" panose="02020603050405020304" pitchFamily="18" charset="0"/>
              </a:rPr>
              <a:t>người nên sống </a:t>
            </a:r>
            <a:r>
              <a:rPr lang="vi-VN" sz="2400" b="1" i="1" dirty="0" smtClean="0">
                <a:solidFill>
                  <a:prstClr val="black"/>
                </a:solidFill>
                <a:latin typeface="Times New Roman" panose="02020603050405020304" pitchFamily="18" charset="0"/>
                <a:cs typeface="Times New Roman" panose="02020603050405020304" pitchFamily="18" charset="0"/>
              </a:rPr>
              <a:t>hòa đồng</a:t>
            </a:r>
            <a:r>
              <a:rPr lang="vi-VN" sz="2400" b="1" i="1" dirty="0">
                <a:solidFill>
                  <a:prstClr val="black"/>
                </a:solidFill>
                <a:latin typeface="Times New Roman" panose="02020603050405020304" pitchFamily="18" charset="0"/>
                <a:cs typeface="Times New Roman" panose="02020603050405020304" pitchFamily="18" charset="0"/>
              </a:rPr>
              <a:t>, yêu thương </a:t>
            </a:r>
            <a:r>
              <a:rPr lang="vi-VN" sz="2400" b="1" i="1" dirty="0" smtClean="0">
                <a:solidFill>
                  <a:prstClr val="black"/>
                </a:solidFill>
                <a:latin typeface="Times New Roman" panose="02020603050405020304" pitchFamily="18" charset="0"/>
                <a:cs typeface="Times New Roman" panose="02020603050405020304" pitchFamily="18" charset="0"/>
              </a:rPr>
              <a:t>mọi </a:t>
            </a:r>
            <a:r>
              <a:rPr lang="vi-VN" sz="2400" b="1" i="1" dirty="0">
                <a:solidFill>
                  <a:prstClr val="black"/>
                </a:solidFill>
                <a:latin typeface="Times New Roman" panose="02020603050405020304" pitchFamily="18" charset="0"/>
                <a:cs typeface="Times New Roman" panose="02020603050405020304" pitchFamily="18" charset="0"/>
              </a:rPr>
              <a:t>người, cảm nhận bằng trái tim…</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799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8" grpId="0"/>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5D9A4D1-D39E-4155-B49B-1ED56BDA8839}"/>
              </a:ext>
            </a:extLst>
          </p:cNvPr>
          <p:cNvPicPr>
            <a:picLocks noChangeAspect="1"/>
          </p:cNvPicPr>
          <p:nvPr/>
        </p:nvPicPr>
        <p:blipFill>
          <a:blip r:embed="rId3"/>
          <a:stretch>
            <a:fillRect/>
          </a:stretch>
        </p:blipFill>
        <p:spPr>
          <a:xfrm>
            <a:off x="0" y="1673"/>
            <a:ext cx="12192000" cy="6854653"/>
          </a:xfrm>
          <a:prstGeom prst="rect">
            <a:avLst/>
          </a:prstGeom>
        </p:spPr>
      </p:pic>
      <p:pic>
        <p:nvPicPr>
          <p:cNvPr id="17" name="图片 13">
            <a:extLst>
              <a:ext uri="{FF2B5EF4-FFF2-40B4-BE49-F238E27FC236}">
                <a16:creationId xmlns:a16="http://schemas.microsoft.com/office/drawing/2014/main" xmlns="" id="{327B800C-11BA-43EB-881A-E6AD53B5AB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796444" y="429085"/>
            <a:ext cx="718619" cy="774250"/>
          </a:xfrm>
          <a:prstGeom prst="rect">
            <a:avLst/>
          </a:prstGeom>
        </p:spPr>
      </p:pic>
      <p:sp>
        <p:nvSpPr>
          <p:cNvPr id="18" name="文本框 14">
            <a:extLst>
              <a:ext uri="{FF2B5EF4-FFF2-40B4-BE49-F238E27FC236}">
                <a16:creationId xmlns:a16="http://schemas.microsoft.com/office/drawing/2014/main" xmlns="" id="{C9411362-A922-4C25-9D40-535D23C23880}"/>
              </a:ext>
            </a:extLst>
          </p:cNvPr>
          <p:cNvSpPr txBox="1"/>
          <p:nvPr/>
        </p:nvSpPr>
        <p:spPr>
          <a:xfrm>
            <a:off x="1675854" y="535772"/>
            <a:ext cx="442014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Văn</a:t>
            </a:r>
            <a:r>
              <a:rPr kumimoji="0" lang="en-US" altLang="zh-CN" sz="3200" b="1" i="0" u="none" strike="noStrike" kern="1200" cap="none" spc="0" normalizeH="0" noProof="0" dirty="0" smtClean="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smtClean="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bản</a:t>
            </a:r>
            <a:r>
              <a:rPr kumimoji="0" lang="en-US" altLang="zh-CN" sz="3200" b="1" i="0" u="none" strike="noStrike" kern="1200" cap="none" spc="0" normalizeH="0" noProof="0" dirty="0" smtClean="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smtClean="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nghị</a:t>
            </a:r>
            <a:r>
              <a:rPr kumimoji="0" lang="en-US" altLang="zh-CN" sz="3200" b="1" i="0" u="none" strike="noStrike" kern="1200" cap="none" spc="0" normalizeH="0" baseline="0" noProof="0" dirty="0" smtClean="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luận</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19" name="Straight Connector 18">
            <a:extLst>
              <a:ext uri="{FF2B5EF4-FFF2-40B4-BE49-F238E27FC236}">
                <a16:creationId xmlns:a16="http://schemas.microsoft.com/office/drawing/2014/main" xmlns="" id="{92C3E150-B011-4177-B6A1-A08181CB9D9C}"/>
              </a:ext>
            </a:extLst>
          </p:cNvPr>
          <p:cNvCxnSpPr>
            <a:cxnSpLocks/>
          </p:cNvCxnSpPr>
          <p:nvPr/>
        </p:nvCxnSpPr>
        <p:spPr>
          <a:xfrm>
            <a:off x="1794506" y="1170733"/>
            <a:ext cx="41449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组合 18">
            <a:extLst>
              <a:ext uri="{FF2B5EF4-FFF2-40B4-BE49-F238E27FC236}">
                <a16:creationId xmlns:a16="http://schemas.microsoft.com/office/drawing/2014/main" xmlns="" id="{415B5D36-938F-415D-9A6E-41182A1E9A39}"/>
              </a:ext>
            </a:extLst>
          </p:cNvPr>
          <p:cNvGrpSpPr/>
          <p:nvPr/>
        </p:nvGrpSpPr>
        <p:grpSpPr>
          <a:xfrm>
            <a:off x="4176982" y="1323570"/>
            <a:ext cx="5057927" cy="4491514"/>
            <a:chOff x="2760731" y="501553"/>
            <a:chExt cx="3024015" cy="3077124"/>
          </a:xfrm>
        </p:grpSpPr>
        <p:pic>
          <p:nvPicPr>
            <p:cNvPr id="11" name="图片 9">
              <a:extLst>
                <a:ext uri="{FF2B5EF4-FFF2-40B4-BE49-F238E27FC236}">
                  <a16:creationId xmlns:a16="http://schemas.microsoft.com/office/drawing/2014/main" xmlns="" id="{E69DFD11-27A7-4992-BAC3-C52E144041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0731" y="501553"/>
              <a:ext cx="3024015" cy="3077124"/>
            </a:xfrm>
            <a:prstGeom prst="rect">
              <a:avLst/>
            </a:prstGeom>
          </p:spPr>
        </p:pic>
        <p:sp>
          <p:nvSpPr>
            <p:cNvPr id="12" name="矩形 13">
              <a:extLst>
                <a:ext uri="{FF2B5EF4-FFF2-40B4-BE49-F238E27FC236}">
                  <a16:creationId xmlns:a16="http://schemas.microsoft.com/office/drawing/2014/main" xmlns="" id="{5E8972AF-F538-4B20-8F4A-CA4E78664C29}"/>
                </a:ext>
              </a:extLst>
            </p:cNvPr>
            <p:cNvSpPr/>
            <p:nvPr/>
          </p:nvSpPr>
          <p:spPr>
            <a:xfrm rot="21359648">
              <a:off x="3340007" y="1525538"/>
              <a:ext cx="1865462" cy="116966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Văn bản nghị luận là loại văn bản chủ yếu dùng để thuyết phục người đọc (người nghe) về một vấn đề.</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pic>
        <p:nvPicPr>
          <p:cNvPr id="16" name="图片 3">
            <a:extLst>
              <a:ext uri="{FF2B5EF4-FFF2-40B4-BE49-F238E27FC236}">
                <a16:creationId xmlns:a16="http://schemas.microsoft.com/office/drawing/2014/main" xmlns="" id="{7CE6F5CC-7FEA-4033-AC37-AA654F4D11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19573">
            <a:off x="9787599" y="3621623"/>
            <a:ext cx="1050530" cy="1223163"/>
          </a:xfrm>
          <a:prstGeom prst="rect">
            <a:avLst/>
          </a:prstGeom>
        </p:spPr>
      </p:pic>
      <p:pic>
        <p:nvPicPr>
          <p:cNvPr id="22" name="图片 5">
            <a:extLst>
              <a:ext uri="{FF2B5EF4-FFF2-40B4-BE49-F238E27FC236}">
                <a16:creationId xmlns:a16="http://schemas.microsoft.com/office/drawing/2014/main" xmlns="" id="{0ABFABC0-D77E-42BD-A1CC-83319BA5FE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9136" y="2867277"/>
            <a:ext cx="1011525" cy="1096066"/>
          </a:xfrm>
          <a:prstGeom prst="rect">
            <a:avLst/>
          </a:prstGeom>
        </p:spPr>
      </p:pic>
      <p:pic>
        <p:nvPicPr>
          <p:cNvPr id="23" name="图片 6">
            <a:extLst>
              <a:ext uri="{FF2B5EF4-FFF2-40B4-BE49-F238E27FC236}">
                <a16:creationId xmlns:a16="http://schemas.microsoft.com/office/drawing/2014/main" xmlns="" id="{B08304BC-A194-499D-9558-F9C7622E60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52060" y="828159"/>
            <a:ext cx="1328172" cy="1229416"/>
          </a:xfrm>
          <a:prstGeom prst="rect">
            <a:avLst/>
          </a:prstGeom>
        </p:spPr>
      </p:pic>
      <p:pic>
        <p:nvPicPr>
          <p:cNvPr id="24" name="图片 8">
            <a:extLst>
              <a:ext uri="{FF2B5EF4-FFF2-40B4-BE49-F238E27FC236}">
                <a16:creationId xmlns:a16="http://schemas.microsoft.com/office/drawing/2014/main" xmlns="" id="{E7D099C2-9CC4-4295-850A-A9D9D09DE1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968">
            <a:off x="6599268" y="49407"/>
            <a:ext cx="1384521" cy="763427"/>
          </a:xfrm>
          <a:prstGeom prst="rect">
            <a:avLst/>
          </a:prstGeom>
        </p:spPr>
      </p:pic>
      <p:pic>
        <p:nvPicPr>
          <p:cNvPr id="20" name="图片 3">
            <a:extLst>
              <a:ext uri="{FF2B5EF4-FFF2-40B4-BE49-F238E27FC236}">
                <a16:creationId xmlns:a16="http://schemas.microsoft.com/office/drawing/2014/main" xmlns="" id="{5F9D1BA9-CCBF-4D2B-8A56-1B30777D01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19573">
            <a:off x="5665810" y="5406526"/>
            <a:ext cx="1050530" cy="1223163"/>
          </a:xfrm>
          <a:prstGeom prst="rect">
            <a:avLst/>
          </a:prstGeom>
        </p:spPr>
      </p:pic>
      <p:sp>
        <p:nvSpPr>
          <p:cNvPr id="14" name="文本框 103">
            <a:extLst>
              <a:ext uri="{FF2B5EF4-FFF2-40B4-BE49-F238E27FC236}">
                <a16:creationId xmlns:a16="http://schemas.microsoft.com/office/drawing/2014/main" xmlns="" id="{BDFDA528-65D6-4940-83A5-7D5E39D4A579}"/>
              </a:ext>
            </a:extLst>
          </p:cNvPr>
          <p:cNvSpPr txBox="1"/>
          <p:nvPr/>
        </p:nvSpPr>
        <p:spPr>
          <a:xfrm>
            <a:off x="6899631" y="5073087"/>
            <a:ext cx="4513943" cy="94006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Ví</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dụ</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nghiện</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game,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hút</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thuốc</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lá</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bạo</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l</a:t>
            </a:r>
            <a:r>
              <a:rPr lang="en-US" sz="2400" b="1" i="1" dirty="0" err="1">
                <a:solidFill>
                  <a:srgbClr val="C00000"/>
                </a:solidFill>
                <a:latin typeface="Times New Roman" panose="02020603050405020304" pitchFamily="18" charset="0"/>
                <a:cs typeface="Times New Roman" panose="02020603050405020304" pitchFamily="18" charset="0"/>
              </a:rPr>
              <a:t>ực</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học</a:t>
            </a:r>
            <a:r>
              <a:rPr lang="en-US" sz="2400" b="1" i="1" dirty="0">
                <a:solidFill>
                  <a:srgbClr val="C00000"/>
                </a:solidFill>
                <a:latin typeface="Times New Roman" panose="02020603050405020304" pitchFamily="18" charset="0"/>
                <a:cs typeface="Times New Roman" panose="02020603050405020304" pitchFamily="18" charset="0"/>
              </a:rPr>
              <a:t> đ</a:t>
            </a:r>
            <a:r>
              <a:rPr lang="vi-VN" sz="2400" b="1" i="1" dirty="0">
                <a:solidFill>
                  <a:srgbClr val="C00000"/>
                </a:solidFill>
                <a:latin typeface="Times New Roman" panose="02020603050405020304" pitchFamily="18" charset="0"/>
                <a:cs typeface="Times New Roman" panose="02020603050405020304" pitchFamily="18" charset="0"/>
              </a:rPr>
              <a:t>ư</a:t>
            </a:r>
            <a:r>
              <a:rPr lang="en-US" sz="2400" b="1" i="1" dirty="0" err="1">
                <a:solidFill>
                  <a:srgbClr val="C00000"/>
                </a:solidFill>
                <a:latin typeface="Times New Roman" panose="02020603050405020304" pitchFamily="18" charset="0"/>
                <a:cs typeface="Times New Roman" panose="02020603050405020304" pitchFamily="18" charset="0"/>
              </a:rPr>
              <a:t>ờng</a:t>
            </a:r>
            <a:r>
              <a:rPr lang="en-US" sz="2400" b="1" i="1" dirty="0">
                <a:solidFill>
                  <a:srgbClr val="C0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7732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5D9A4D1-D39E-4155-B49B-1ED56BDA8839}"/>
              </a:ext>
            </a:extLst>
          </p:cNvPr>
          <p:cNvPicPr>
            <a:picLocks noChangeAspect="1"/>
          </p:cNvPicPr>
          <p:nvPr/>
        </p:nvPicPr>
        <p:blipFill>
          <a:blip r:embed="rId3"/>
          <a:stretch>
            <a:fillRect/>
          </a:stretch>
        </p:blipFill>
        <p:spPr>
          <a:xfrm>
            <a:off x="0" y="1673"/>
            <a:ext cx="12192000" cy="6854653"/>
          </a:xfrm>
          <a:prstGeom prst="rect">
            <a:avLst/>
          </a:prstGeom>
        </p:spPr>
      </p:pic>
      <p:pic>
        <p:nvPicPr>
          <p:cNvPr id="17" name="图片 13">
            <a:extLst>
              <a:ext uri="{FF2B5EF4-FFF2-40B4-BE49-F238E27FC236}">
                <a16:creationId xmlns:a16="http://schemas.microsoft.com/office/drawing/2014/main" xmlns="" id="{327B800C-11BA-43EB-881A-E6AD53B5AB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796444" y="429085"/>
            <a:ext cx="718619" cy="774250"/>
          </a:xfrm>
          <a:prstGeom prst="rect">
            <a:avLst/>
          </a:prstGeom>
        </p:spPr>
      </p:pic>
      <p:sp>
        <p:nvSpPr>
          <p:cNvPr id="18" name="文本框 14">
            <a:extLst>
              <a:ext uri="{FF2B5EF4-FFF2-40B4-BE49-F238E27FC236}">
                <a16:creationId xmlns:a16="http://schemas.microsoft.com/office/drawing/2014/main" xmlns="" id="{C9411362-A922-4C25-9D40-535D23C23880}"/>
              </a:ext>
            </a:extLst>
          </p:cNvPr>
          <p:cNvSpPr txBox="1"/>
          <p:nvPr/>
        </p:nvSpPr>
        <p:spPr>
          <a:xfrm>
            <a:off x="1675853" y="535772"/>
            <a:ext cx="8424491" cy="584775"/>
          </a:xfrm>
          <a:prstGeom prst="rect">
            <a:avLst/>
          </a:prstGeom>
          <a:noFill/>
        </p:spPr>
        <p:txBody>
          <a:bodyPr wrap="square" rtlCol="0">
            <a:spAutoFit/>
          </a:bodyPr>
          <a:lstStyle/>
          <a:p>
            <a:pPr lvl="0" algn="dist">
              <a:defRPr/>
            </a:pPr>
            <a:r>
              <a:rPr lang="vi-VN"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2. Các yếu tố cơ bản trong văn bản nghị luận</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19" name="Straight Connector 18">
            <a:extLst>
              <a:ext uri="{FF2B5EF4-FFF2-40B4-BE49-F238E27FC236}">
                <a16:creationId xmlns:a16="http://schemas.microsoft.com/office/drawing/2014/main" xmlns="" id="{92C3E150-B011-4177-B6A1-A08181CB9D9C}"/>
              </a:ext>
            </a:extLst>
          </p:cNvPr>
          <p:cNvCxnSpPr>
            <a:cxnSpLocks/>
          </p:cNvCxnSpPr>
          <p:nvPr/>
        </p:nvCxnSpPr>
        <p:spPr>
          <a:xfrm>
            <a:off x="1794506" y="1170733"/>
            <a:ext cx="8112892"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组合 18">
            <a:extLst>
              <a:ext uri="{FF2B5EF4-FFF2-40B4-BE49-F238E27FC236}">
                <a16:creationId xmlns:a16="http://schemas.microsoft.com/office/drawing/2014/main" xmlns="" id="{415B5D36-938F-415D-9A6E-41182A1E9A39}"/>
              </a:ext>
            </a:extLst>
          </p:cNvPr>
          <p:cNvGrpSpPr/>
          <p:nvPr/>
        </p:nvGrpSpPr>
        <p:grpSpPr>
          <a:xfrm>
            <a:off x="796444" y="688375"/>
            <a:ext cx="10149582" cy="5024059"/>
            <a:chOff x="739587" y="66383"/>
            <a:chExt cx="6068195" cy="3441969"/>
          </a:xfrm>
        </p:grpSpPr>
        <p:pic>
          <p:nvPicPr>
            <p:cNvPr id="11" name="图片 9">
              <a:extLst>
                <a:ext uri="{FF2B5EF4-FFF2-40B4-BE49-F238E27FC236}">
                  <a16:creationId xmlns:a16="http://schemas.microsoft.com/office/drawing/2014/main" xmlns="" id="{E69DFD11-27A7-4992-BAC3-C52E144041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587" y="431228"/>
              <a:ext cx="3024015" cy="3077124"/>
            </a:xfrm>
            <a:prstGeom prst="rect">
              <a:avLst/>
            </a:prstGeom>
          </p:spPr>
        </p:pic>
        <p:sp>
          <p:nvSpPr>
            <p:cNvPr id="12" name="矩形 13">
              <a:extLst>
                <a:ext uri="{FF2B5EF4-FFF2-40B4-BE49-F238E27FC236}">
                  <a16:creationId xmlns:a16="http://schemas.microsoft.com/office/drawing/2014/main" xmlns="" id="{5E8972AF-F538-4B20-8F4A-CA4E78664C29}"/>
                </a:ext>
              </a:extLst>
            </p:cNvPr>
            <p:cNvSpPr/>
            <p:nvPr/>
          </p:nvSpPr>
          <p:spPr>
            <a:xfrm rot="21359648">
              <a:off x="1238218" y="1517474"/>
              <a:ext cx="2067450" cy="1328398"/>
            </a:xfrm>
            <a:prstGeom prst="rect">
              <a:avLst/>
            </a:prstGeom>
          </p:spPr>
          <p:txBody>
            <a:bodyPr wrap="square">
              <a:spAutoFit/>
            </a:bodyPr>
            <a:lstStyle/>
            <a:p>
              <a:pPr lvl="0" algn="just">
                <a:defRPr/>
              </a:pPr>
              <a:r>
                <a:rPr lang="vi-VN" sz="2400" b="1" dirty="0">
                  <a:solidFill>
                    <a:prstClr val="black"/>
                  </a:solidFill>
                  <a:latin typeface="Times New Roman" panose="02020603050405020304" pitchFamily="18" charset="0"/>
                  <a:cs typeface="Times New Roman" panose="02020603050405020304" pitchFamily="18" charset="0"/>
                </a:rPr>
                <a:t>Lí lẽ là những lời diễn giải có lí mà người viết (người nói) đưa ra để khẳng định ý kiến của mình.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5" name="图片 9">
              <a:extLst>
                <a:ext uri="{FF2B5EF4-FFF2-40B4-BE49-F238E27FC236}">
                  <a16:creationId xmlns:a16="http://schemas.microsoft.com/office/drawing/2014/main" xmlns="" id="{C080D12C-80B2-4424-8CF3-E6590AB37A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3767" y="66383"/>
              <a:ext cx="3024015" cy="3077124"/>
            </a:xfrm>
            <a:prstGeom prst="rect">
              <a:avLst/>
            </a:prstGeom>
          </p:spPr>
        </p:pic>
        <p:sp>
          <p:nvSpPr>
            <p:cNvPr id="21" name="矩形 13">
              <a:extLst>
                <a:ext uri="{FF2B5EF4-FFF2-40B4-BE49-F238E27FC236}">
                  <a16:creationId xmlns:a16="http://schemas.microsoft.com/office/drawing/2014/main" xmlns="" id="{4BF2A62B-39D8-46B9-9871-1C9503B81CF2}"/>
                </a:ext>
              </a:extLst>
            </p:cNvPr>
            <p:cNvSpPr/>
            <p:nvPr/>
          </p:nvSpPr>
          <p:spPr>
            <a:xfrm rot="21359648">
              <a:off x="4317681" y="1086677"/>
              <a:ext cx="2060794" cy="1328398"/>
            </a:xfrm>
            <a:prstGeom prst="rect">
              <a:avLst/>
            </a:prstGeom>
          </p:spPr>
          <p:txBody>
            <a:bodyPr wrap="square">
              <a:spAutoFit/>
            </a:bodyPr>
            <a:lstStyle/>
            <a:p>
              <a:pPr lvl="0" algn="just">
                <a:defRPr/>
              </a:pPr>
              <a:r>
                <a:rPr lang="vi-VN" sz="2400" b="1" dirty="0">
                  <a:solidFill>
                    <a:prstClr val="black"/>
                  </a:solidFill>
                  <a:latin typeface="Times New Roman" panose="02020603050405020304" pitchFamily="18" charset="0"/>
                  <a:cs typeface="Times New Roman" panose="02020603050405020304" pitchFamily="18" charset="0"/>
                </a:rPr>
                <a:t>Bằng chứng là những ví dụ được lẩy từ thực tế đời sống hoặc từ các nguồn khác để chứng minh cho lí lẽ.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pic>
        <p:nvPicPr>
          <p:cNvPr id="16" name="图片 3">
            <a:extLst>
              <a:ext uri="{FF2B5EF4-FFF2-40B4-BE49-F238E27FC236}">
                <a16:creationId xmlns:a16="http://schemas.microsoft.com/office/drawing/2014/main" xmlns="" id="{7CE6F5CC-7FEA-4033-AC37-AA654F4D11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19573">
            <a:off x="9787599" y="3621623"/>
            <a:ext cx="1050530" cy="1223163"/>
          </a:xfrm>
          <a:prstGeom prst="rect">
            <a:avLst/>
          </a:prstGeom>
        </p:spPr>
      </p:pic>
      <p:pic>
        <p:nvPicPr>
          <p:cNvPr id="22" name="图片 5">
            <a:extLst>
              <a:ext uri="{FF2B5EF4-FFF2-40B4-BE49-F238E27FC236}">
                <a16:creationId xmlns:a16="http://schemas.microsoft.com/office/drawing/2014/main" xmlns="" id="{0ABFABC0-D77E-42BD-A1CC-83319BA5FE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328" y="5409141"/>
            <a:ext cx="1011525" cy="1096066"/>
          </a:xfrm>
          <a:prstGeom prst="rect">
            <a:avLst/>
          </a:prstGeom>
        </p:spPr>
      </p:pic>
      <p:pic>
        <p:nvPicPr>
          <p:cNvPr id="23" name="图片 6">
            <a:extLst>
              <a:ext uri="{FF2B5EF4-FFF2-40B4-BE49-F238E27FC236}">
                <a16:creationId xmlns:a16="http://schemas.microsoft.com/office/drawing/2014/main" xmlns="" id="{B08304BC-A194-499D-9558-F9C7622E60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0344" y="850883"/>
            <a:ext cx="1328172" cy="1229416"/>
          </a:xfrm>
          <a:prstGeom prst="rect">
            <a:avLst/>
          </a:prstGeom>
        </p:spPr>
      </p:pic>
      <p:pic>
        <p:nvPicPr>
          <p:cNvPr id="24" name="图片 8">
            <a:extLst>
              <a:ext uri="{FF2B5EF4-FFF2-40B4-BE49-F238E27FC236}">
                <a16:creationId xmlns:a16="http://schemas.microsoft.com/office/drawing/2014/main" xmlns="" id="{E7D099C2-9CC4-4295-850A-A9D9D09DE1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968">
            <a:off x="10320554" y="47371"/>
            <a:ext cx="1384521" cy="763427"/>
          </a:xfrm>
          <a:prstGeom prst="rect">
            <a:avLst/>
          </a:prstGeom>
        </p:spPr>
      </p:pic>
      <p:pic>
        <p:nvPicPr>
          <p:cNvPr id="20" name="图片 3">
            <a:extLst>
              <a:ext uri="{FF2B5EF4-FFF2-40B4-BE49-F238E27FC236}">
                <a16:creationId xmlns:a16="http://schemas.microsoft.com/office/drawing/2014/main" xmlns="" id="{5F9D1BA9-CCBF-4D2B-8A56-1B30777D01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19573">
            <a:off x="5665810" y="5406526"/>
            <a:ext cx="1050530" cy="1223163"/>
          </a:xfrm>
          <a:prstGeom prst="rect">
            <a:avLst/>
          </a:prstGeom>
        </p:spPr>
      </p:pic>
    </p:spTree>
    <p:extLst>
      <p:ext uri="{BB962C8B-B14F-4D97-AF65-F5344CB8AC3E}">
        <p14:creationId xmlns:p14="http://schemas.microsoft.com/office/powerpoint/2010/main" val="4189171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7592" cy="6855520"/>
          </a:xfrm>
          <a:prstGeom prst="rect">
            <a:avLst/>
          </a:prstGeom>
        </p:spPr>
      </p:pic>
      <p:sp>
        <p:nvSpPr>
          <p:cNvPr id="15" name="文本框 283">
            <a:extLst>
              <a:ext uri="{FF2B5EF4-FFF2-40B4-BE49-F238E27FC236}">
                <a16:creationId xmlns="" xmlns:a16="http://schemas.microsoft.com/office/drawing/2014/main" id="{9C6ACA75-01C4-483A-8EA7-A8C0D2092203}"/>
              </a:ext>
            </a:extLst>
          </p:cNvPr>
          <p:cNvSpPr txBox="1"/>
          <p:nvPr/>
        </p:nvSpPr>
        <p:spPr>
          <a:xfrm>
            <a:off x="5520382" y="0"/>
            <a:ext cx="215953" cy="1107862"/>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0" name="TextBox 9"/>
          <p:cNvSpPr txBox="1"/>
          <p:nvPr/>
        </p:nvSpPr>
        <p:spPr>
          <a:xfrm>
            <a:off x="2665574" y="2080417"/>
            <a:ext cx="7409329" cy="1815882"/>
          </a:xfrm>
          <a:prstGeom prst="rect">
            <a:avLst/>
          </a:prstGeom>
          <a:solidFill>
            <a:schemeClr val="bg1"/>
          </a:solidFill>
          <a:ln>
            <a:solidFill>
              <a:srgbClr val="FFC000"/>
            </a:solidFill>
          </a:ln>
        </p:spPr>
        <p:txBody>
          <a:bodyPr wrap="square" rtlCol="0">
            <a:spAutoFit/>
          </a:bodyPr>
          <a:lstStyle/>
          <a:p>
            <a:pPr algn="just"/>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Trước</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một</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người</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bạn</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xuất</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sắc</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về</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nhiều</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mặt</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em</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có</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suy</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nghĩ</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gì</a:t>
            </a:r>
            <a:r>
              <a:rPr lang="en-US" sz="2800" b="1" i="1" dirty="0" smtClean="0">
                <a:solidFill>
                  <a:srgbClr val="0000CC"/>
                </a:solidFill>
                <a:latin typeface="Times New Roman" pitchFamily="18" charset="0"/>
                <a:cs typeface="Times New Roman" pitchFamily="18" charset="0"/>
              </a:rPr>
              <a:t>.</a:t>
            </a:r>
          </a:p>
          <a:p>
            <a:pPr algn="just"/>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Trong</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cuộc</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sống</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mỗi</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người</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có</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quyền</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thể</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hiện</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cái</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riêng</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của</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mình</a:t>
            </a:r>
            <a:r>
              <a:rPr lang="en-US" sz="2800" b="1" i="1" dirty="0" smtClean="0">
                <a:solidFill>
                  <a:srgbClr val="0000CC"/>
                </a:solidFill>
                <a:latin typeface="Times New Roman" pitchFamily="18" charset="0"/>
                <a:cs typeface="Times New Roman" pitchFamily="18" charset="0"/>
              </a:rPr>
              <a:t> hay </a:t>
            </a:r>
            <a:r>
              <a:rPr lang="en-US" sz="2800" b="1" i="1" dirty="0" err="1" smtClean="0">
                <a:solidFill>
                  <a:srgbClr val="0000CC"/>
                </a:solidFill>
                <a:latin typeface="Times New Roman" pitchFamily="18" charset="0"/>
                <a:cs typeface="Times New Roman" pitchFamily="18" charset="0"/>
              </a:rPr>
              <a:t>không</a:t>
            </a:r>
            <a:r>
              <a:rPr lang="en-US" sz="2800" b="1" i="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80480406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7" name="Rectangle 6"/>
          <p:cNvSpPr/>
          <p:nvPr/>
        </p:nvSpPr>
        <p:spPr>
          <a:xfrm>
            <a:off x="464022" y="423924"/>
            <a:ext cx="11395881" cy="58540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C2BE"/>
              </a:solidFill>
            </a:endParaRPr>
          </a:p>
        </p:txBody>
      </p:sp>
      <p:sp>
        <p:nvSpPr>
          <p:cNvPr id="225" name="Google Shape;505;p35"/>
          <p:cNvSpPr/>
          <p:nvPr/>
        </p:nvSpPr>
        <p:spPr>
          <a:xfrm rot="13113012">
            <a:off x="10353068" y="719007"/>
            <a:ext cx="1880783" cy="523415"/>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blipFill rotWithShape="1">
            <a:blip r:embed="rId3">
              <a:alphaModFix/>
            </a:blip>
            <a:stretch>
              <a:fillRect l="-11047" t="-54042" r="-8316" b="-40124"/>
            </a:stretch>
          </a:blipFill>
          <a:ln>
            <a:noFill/>
          </a:ln>
        </p:spPr>
        <p:txBody>
          <a:bodyPr spcFirstLastPara="1" wrap="square" lIns="91425" tIns="45700" rIns="91425" bIns="45700"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26" name="Google Shape;465;p33"/>
          <p:cNvSpPr/>
          <p:nvPr/>
        </p:nvSpPr>
        <p:spPr>
          <a:xfrm rot="1364612">
            <a:off x="27628" y="5774346"/>
            <a:ext cx="1898287" cy="524719"/>
          </a:xfrm>
          <a:custGeom>
            <a:avLst/>
            <a:gdLst/>
            <a:ahLst/>
            <a:cxnLst/>
            <a:rect l="l" t="t" r="r" b="b"/>
            <a:pathLst>
              <a:path w="5345286" h="1477528" extrusionOk="0">
                <a:moveTo>
                  <a:pt x="2669417" y="1476421"/>
                </a:moveTo>
                <a:cubicBezTo>
                  <a:pt x="1810167" y="1476421"/>
                  <a:pt x="950917" y="1476678"/>
                  <a:pt x="91667" y="1477183"/>
                </a:cubicBezTo>
                <a:cubicBezTo>
                  <a:pt x="26610" y="1477183"/>
                  <a:pt x="-4251" y="1475850"/>
                  <a:pt x="13372" y="1389458"/>
                </a:cubicBezTo>
                <a:cubicBezTo>
                  <a:pt x="34898" y="1284016"/>
                  <a:pt x="79570" y="1174860"/>
                  <a:pt x="8514" y="1062370"/>
                </a:cubicBezTo>
                <a:cubicBezTo>
                  <a:pt x="-23110" y="1012173"/>
                  <a:pt x="22992" y="942926"/>
                  <a:pt x="22992" y="880632"/>
                </a:cubicBezTo>
                <a:cubicBezTo>
                  <a:pt x="22992" y="758236"/>
                  <a:pt x="14513" y="637364"/>
                  <a:pt x="56139" y="514872"/>
                </a:cubicBezTo>
                <a:cubicBezTo>
                  <a:pt x="82618" y="436958"/>
                  <a:pt x="32994" y="348375"/>
                  <a:pt x="14134" y="266461"/>
                </a:cubicBezTo>
                <a:cubicBezTo>
                  <a:pt x="-6060" y="178545"/>
                  <a:pt x="55662" y="107869"/>
                  <a:pt x="42709" y="24049"/>
                </a:cubicBezTo>
                <a:cubicBezTo>
                  <a:pt x="38898" y="-335"/>
                  <a:pt x="73854" y="237"/>
                  <a:pt x="94811" y="-49"/>
                </a:cubicBezTo>
                <a:cubicBezTo>
                  <a:pt x="148626" y="-716"/>
                  <a:pt x="202537" y="-49"/>
                  <a:pt x="256736" y="-49"/>
                </a:cubicBezTo>
                <a:cubicBezTo>
                  <a:pt x="1889034" y="-49"/>
                  <a:pt x="3521334" y="-49"/>
                  <a:pt x="5153632" y="-49"/>
                </a:cubicBezTo>
                <a:cubicBezTo>
                  <a:pt x="5274030" y="-49"/>
                  <a:pt x="5277457" y="4809"/>
                  <a:pt x="5241453" y="116156"/>
                </a:cubicBezTo>
                <a:cubicBezTo>
                  <a:pt x="5215926" y="194356"/>
                  <a:pt x="5217449" y="270937"/>
                  <a:pt x="5254598" y="343422"/>
                </a:cubicBezTo>
                <a:cubicBezTo>
                  <a:pt x="5289650" y="412003"/>
                  <a:pt x="5304128" y="482773"/>
                  <a:pt x="5273648" y="552972"/>
                </a:cubicBezTo>
                <a:cubicBezTo>
                  <a:pt x="5236690" y="638697"/>
                  <a:pt x="5256503" y="720803"/>
                  <a:pt x="5271076" y="804813"/>
                </a:cubicBezTo>
                <a:cubicBezTo>
                  <a:pt x="5276602" y="836817"/>
                  <a:pt x="5284220" y="870822"/>
                  <a:pt x="5269458" y="900063"/>
                </a:cubicBezTo>
                <a:cubicBezTo>
                  <a:pt x="5235834" y="967405"/>
                  <a:pt x="5231358" y="1027317"/>
                  <a:pt x="5293745" y="1081515"/>
                </a:cubicBezTo>
                <a:cubicBezTo>
                  <a:pt x="5312225" y="1097707"/>
                  <a:pt x="5305842" y="1120758"/>
                  <a:pt x="5296317" y="1141617"/>
                </a:cubicBezTo>
                <a:cubicBezTo>
                  <a:pt x="5265647" y="1208292"/>
                  <a:pt x="5270695" y="1271348"/>
                  <a:pt x="5315367" y="1331641"/>
                </a:cubicBezTo>
                <a:cubicBezTo>
                  <a:pt x="5325178" y="1347796"/>
                  <a:pt x="5331845" y="1365617"/>
                  <a:pt x="5335179" y="1384219"/>
                </a:cubicBezTo>
                <a:cubicBezTo>
                  <a:pt x="5354229" y="1457276"/>
                  <a:pt x="5339561" y="1476136"/>
                  <a:pt x="5263551" y="1476326"/>
                </a:cubicBezTo>
                <a:cubicBezTo>
                  <a:pt x="5045334" y="1476897"/>
                  <a:pt x="4827211" y="1476897"/>
                  <a:pt x="4608994" y="1476326"/>
                </a:cubicBezTo>
                <a:lnTo>
                  <a:pt x="2669703" y="1476326"/>
                </a:lnTo>
                <a:close/>
              </a:path>
            </a:pathLst>
          </a:custGeom>
          <a:solidFill>
            <a:schemeClr val="accent4"/>
          </a:solidFill>
          <a:ln>
            <a:noFill/>
          </a:ln>
          <a:effectLst>
            <a:outerShdw blurRad="42863" dist="19050" algn="bl" rotWithShape="0">
              <a:srgbClr val="000000">
                <a:alpha val="18823"/>
              </a:srgbClr>
            </a:outerShdw>
          </a:effectLst>
        </p:spPr>
        <p:txBody>
          <a:bodyPr spcFirstLastPara="1" wrap="square" lIns="91425" tIns="45700" rIns="91425" bIns="45700" anchor="ctr" anchorCtr="0">
            <a:noAutofit/>
          </a:bodyPr>
          <a:lstStyle/>
          <a:p>
            <a:pPr>
              <a:buClr>
                <a:srgbClr val="000000"/>
              </a:buClr>
              <a:buSzPts val="1800"/>
              <a:buFont typeface="Arial"/>
              <a:buNone/>
            </a:pPr>
            <a:endParaRPr>
              <a:solidFill>
                <a:srgbClr val="000000"/>
              </a:solidFill>
              <a:latin typeface="Calibri"/>
              <a:ea typeface="Calibri"/>
              <a:cs typeface="Calibri"/>
              <a:sym typeface="Calibri"/>
            </a:endParaRPr>
          </a:p>
        </p:txBody>
      </p:sp>
      <p:sp>
        <p:nvSpPr>
          <p:cNvPr id="9" name="Rectangle 8"/>
          <p:cNvSpPr>
            <a:spLocks noChangeArrowheads="1"/>
          </p:cNvSpPr>
          <p:nvPr/>
        </p:nvSpPr>
        <p:spPr bwMode="auto">
          <a:xfrm>
            <a:off x="4554118" y="494643"/>
            <a:ext cx="2897151" cy="615553"/>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buClr>
                <a:srgbClr val="000000"/>
              </a:buClr>
              <a:buFont typeface="Arial"/>
              <a:buNone/>
            </a:pPr>
            <a:r>
              <a:rPr lang="en-US" altLang="en-US" sz="3200" b="1" i="1" kern="0" dirty="0" smtClean="0">
                <a:solidFill>
                  <a:srgbClr val="FF0000"/>
                </a:solidFill>
                <a:latin typeface="Times New Roman" pitchFamily="18" charset="0"/>
                <a:cs typeface="Times New Roman" pitchFamily="18" charset="0"/>
                <a:sym typeface="Arial"/>
              </a:rPr>
              <a:t> </a:t>
            </a:r>
            <a:r>
              <a:rPr lang="en-US" altLang="en-US" sz="3200" b="1" i="1" kern="0" dirty="0" err="1" smtClean="0">
                <a:solidFill>
                  <a:srgbClr val="FF0000"/>
                </a:solidFill>
                <a:latin typeface="Times New Roman" pitchFamily="18" charset="0"/>
                <a:cs typeface="Times New Roman" pitchFamily="18" charset="0"/>
                <a:sym typeface="Arial"/>
              </a:rPr>
              <a:t>Chú</a:t>
            </a:r>
            <a:r>
              <a:rPr lang="en-US" altLang="en-US" sz="3200" b="1" i="1" kern="0" dirty="0" smtClean="0">
                <a:solidFill>
                  <a:srgbClr val="FF0000"/>
                </a:solidFill>
                <a:latin typeface="Times New Roman" pitchFamily="18" charset="0"/>
                <a:cs typeface="Times New Roman" pitchFamily="18" charset="0"/>
                <a:sym typeface="Arial"/>
              </a:rPr>
              <a:t> </a:t>
            </a:r>
            <a:r>
              <a:rPr lang="en-US" altLang="en-US" sz="3200" b="1" i="1" kern="0" dirty="0" err="1" smtClean="0">
                <a:solidFill>
                  <a:srgbClr val="FF0000"/>
                </a:solidFill>
                <a:latin typeface="Times New Roman" pitchFamily="18" charset="0"/>
                <a:cs typeface="Times New Roman" pitchFamily="18" charset="0"/>
                <a:sym typeface="Arial"/>
              </a:rPr>
              <a:t>thích</a:t>
            </a:r>
            <a:endParaRPr lang="en-US" altLang="en-US" sz="3200" b="1" i="1" kern="0" dirty="0">
              <a:solidFill>
                <a:srgbClr val="FF0000"/>
              </a:solidFill>
              <a:latin typeface="Times New Roman" pitchFamily="18" charset="0"/>
              <a:cs typeface="Times New Roman" pitchFamily="18" charset="0"/>
              <a:sym typeface="Arial"/>
            </a:endParaRPr>
          </a:p>
        </p:txBody>
      </p:sp>
      <p:sp>
        <p:nvSpPr>
          <p:cNvPr id="10" name="Google Shape;195;p6"/>
          <p:cNvSpPr txBox="1"/>
          <p:nvPr/>
        </p:nvSpPr>
        <p:spPr>
          <a:xfrm>
            <a:off x="976771" y="1180915"/>
            <a:ext cx="11196367" cy="4616608"/>
          </a:xfrm>
          <a:prstGeom prst="rect">
            <a:avLst/>
          </a:prstGeom>
          <a:noFill/>
          <a:ln>
            <a:noFill/>
          </a:ln>
        </p:spPr>
        <p:txBody>
          <a:bodyPr spcFirstLastPara="1" wrap="square" lIns="91425" tIns="45700" rIns="91425" bIns="45700" anchor="t" anchorCtr="0">
            <a:spAutoFit/>
          </a:bodyPr>
          <a:lstStyle/>
          <a:p>
            <a:pPr marL="457200" indent="-457200" algn="just">
              <a:lnSpc>
                <a:spcPct val="150000"/>
              </a:lnSpc>
              <a:buClr>
                <a:srgbClr val="000000"/>
              </a:buClr>
              <a:buSzPts val="2800"/>
              <a:buFontTx/>
              <a:buChar char="-"/>
            </a:pP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Khuất</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chết</a:t>
            </a:r>
            <a:endParaRPr lang="en-US" sz="2800" kern="0" dirty="0" smtClean="0">
              <a:solidFill>
                <a:srgbClr val="000000"/>
              </a:solidFill>
              <a:latin typeface="Times New Roman" panose="02020603050405020304" pitchFamily="18" charset="0"/>
              <a:cs typeface="Times New Roman" panose="02020603050405020304" pitchFamily="18" charset="0"/>
              <a:sym typeface="Cambria"/>
            </a:endParaRPr>
          </a:p>
          <a:p>
            <a:pPr marL="457200" indent="-457200" algn="just">
              <a:lnSpc>
                <a:spcPct val="150000"/>
              </a:lnSpc>
              <a:buClr>
                <a:srgbClr val="000000"/>
              </a:buClr>
              <a:buSzPts val="2800"/>
              <a:buFontTx/>
              <a:buChar char="-"/>
            </a:pP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Khôn</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nguôi</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không</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thể</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quên</a:t>
            </a:r>
            <a:endParaRPr lang="en-US" sz="2800" kern="0" dirty="0" smtClean="0">
              <a:solidFill>
                <a:srgbClr val="000000"/>
              </a:solidFill>
              <a:latin typeface="Times New Roman" panose="02020603050405020304" pitchFamily="18" charset="0"/>
              <a:cs typeface="Times New Roman" panose="02020603050405020304" pitchFamily="18" charset="0"/>
              <a:sym typeface="Cambria"/>
            </a:endParaRPr>
          </a:p>
          <a:p>
            <a:pPr marL="457200" indent="-457200" algn="just">
              <a:lnSpc>
                <a:spcPct val="150000"/>
              </a:lnSpc>
              <a:buClr>
                <a:srgbClr val="000000"/>
              </a:buClr>
              <a:buSzPts val="2800"/>
              <a:buFontTx/>
              <a:buChar char="-"/>
            </a:pP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Chuẩn</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mực</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cái</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được</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chọn</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làm</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căn</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cứ</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để</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theo</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đó</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mà</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làm</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cho</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đúng</a:t>
            </a:r>
            <a:endParaRPr lang="en-US" sz="2800" kern="0" dirty="0" smtClean="0">
              <a:solidFill>
                <a:srgbClr val="000000"/>
              </a:solidFill>
              <a:latin typeface="Times New Roman" panose="02020603050405020304" pitchFamily="18" charset="0"/>
              <a:cs typeface="Times New Roman" panose="02020603050405020304" pitchFamily="18" charset="0"/>
              <a:sym typeface="Cambria"/>
            </a:endParaRPr>
          </a:p>
          <a:p>
            <a:pPr marL="457200" indent="-457200" algn="just">
              <a:lnSpc>
                <a:spcPct val="150000"/>
              </a:lnSpc>
              <a:buClr>
                <a:srgbClr val="000000"/>
              </a:buClr>
              <a:buSzPts val="2800"/>
              <a:buFontTx/>
              <a:buChar char="-"/>
            </a:pP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Xuất</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chúng</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nổi</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bật</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hơn</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hẳn</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mọi</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người</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về</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tài</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năng</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trí</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tuệ</a:t>
            </a:r>
            <a:endParaRPr lang="en-US" sz="2800" kern="0" dirty="0" smtClean="0">
              <a:solidFill>
                <a:srgbClr val="000000"/>
              </a:solidFill>
              <a:latin typeface="Times New Roman" panose="02020603050405020304" pitchFamily="18" charset="0"/>
              <a:cs typeface="Times New Roman" panose="02020603050405020304" pitchFamily="18" charset="0"/>
              <a:sym typeface="Cambria"/>
            </a:endParaRPr>
          </a:p>
          <a:p>
            <a:pPr marL="457200" indent="-457200" algn="just">
              <a:lnSpc>
                <a:spcPct val="150000"/>
              </a:lnSpc>
              <a:buClr>
                <a:srgbClr val="000000"/>
              </a:buClr>
              <a:buSzPts val="2800"/>
              <a:buFontTx/>
              <a:buChar char="-"/>
            </a:pP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Hoàn</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hảo</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tốt</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đẹp</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về</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mọi</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mặt</a:t>
            </a:r>
            <a:endParaRPr lang="en-US" sz="2800" kern="0" dirty="0" smtClean="0">
              <a:solidFill>
                <a:srgbClr val="000000"/>
              </a:solidFill>
              <a:latin typeface="Times New Roman" panose="02020603050405020304" pitchFamily="18" charset="0"/>
              <a:cs typeface="Times New Roman" panose="02020603050405020304" pitchFamily="18" charset="0"/>
              <a:sym typeface="Cambria"/>
            </a:endParaRPr>
          </a:p>
          <a:p>
            <a:pPr marL="457200" indent="-457200" algn="just">
              <a:lnSpc>
                <a:spcPct val="150000"/>
              </a:lnSpc>
              <a:buClr>
                <a:srgbClr val="000000"/>
              </a:buClr>
              <a:buSzPts val="2800"/>
              <a:buFontTx/>
              <a:buChar char="-"/>
            </a:pP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Thâm</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tâm</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nơi</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sâu</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kín</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trong</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lòng</a:t>
            </a:r>
            <a:endParaRPr lang="en-US" sz="2800" kern="0" dirty="0" smtClean="0">
              <a:solidFill>
                <a:srgbClr val="000000"/>
              </a:solidFill>
              <a:latin typeface="Times New Roman" panose="02020603050405020304" pitchFamily="18" charset="0"/>
              <a:cs typeface="Times New Roman" panose="02020603050405020304" pitchFamily="18" charset="0"/>
              <a:sym typeface="Cambria"/>
            </a:endParaRPr>
          </a:p>
          <a:p>
            <a:pPr marL="457200" indent="-457200" algn="just">
              <a:lnSpc>
                <a:spcPct val="150000"/>
              </a:lnSpc>
              <a:buClr>
                <a:srgbClr val="000000"/>
              </a:buClr>
              <a:buSzPts val="2800"/>
              <a:buFontTx/>
              <a:buChar char="-"/>
            </a:pP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Hồi</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b="1" kern="0" dirty="0" err="1" smtClean="0">
                <a:solidFill>
                  <a:srgbClr val="000000"/>
                </a:solidFill>
                <a:latin typeface="Times New Roman" panose="02020603050405020304" pitchFamily="18" charset="0"/>
                <a:cs typeface="Times New Roman" panose="02020603050405020304" pitchFamily="18" charset="0"/>
                <a:sym typeface="Cambria"/>
              </a:rPr>
              <a:t>ức</a:t>
            </a:r>
            <a:r>
              <a:rPr lang="en-US" sz="2800" b="1"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nhớ</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lại</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điều</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bản</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thân</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đã</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Cambria"/>
              </a:rPr>
              <a:t>trải</a:t>
            </a:r>
            <a:r>
              <a:rPr lang="en-US" sz="2800" kern="0" dirty="0" smtClean="0">
                <a:solidFill>
                  <a:srgbClr val="000000"/>
                </a:solidFill>
                <a:latin typeface="Times New Roman" panose="02020603050405020304" pitchFamily="18" charset="0"/>
                <a:cs typeface="Times New Roman" panose="02020603050405020304" pitchFamily="18" charset="0"/>
                <a:sym typeface="Cambria"/>
              </a:rPr>
              <a:t> qua</a:t>
            </a:r>
          </a:p>
        </p:txBody>
      </p:sp>
    </p:spTree>
    <p:extLst>
      <p:ext uri="{BB962C8B-B14F-4D97-AF65-F5344CB8AC3E}">
        <p14:creationId xmlns:p14="http://schemas.microsoft.com/office/powerpoint/2010/main" val="249193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arn(inVertic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barn(inVertical)">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barn(inVertical)">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barn(inVertical)">
                                      <p:cBhvr>
                                        <p:cTn id="4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1084</TotalTime>
  <Words>1585</Words>
  <Application>Microsoft Office PowerPoint</Application>
  <PresentationFormat>Widescreen</PresentationFormat>
  <Paragraphs>117</Paragraphs>
  <Slides>25</Slides>
  <Notes>15</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25</vt:i4>
      </vt:variant>
    </vt:vector>
  </HeadingPairs>
  <TitlesOfParts>
    <vt:vector size="46" baseType="lpstr">
      <vt:lpstr>Arial Unicode MS</vt:lpstr>
      <vt:lpstr>微软雅黑</vt:lpstr>
      <vt:lpstr>宋体</vt:lpstr>
      <vt:lpstr>宋体</vt:lpstr>
      <vt:lpstr>Abril Fatface</vt:lpstr>
      <vt:lpstr>Aldrich</vt:lpstr>
      <vt:lpstr>Arial</vt:lpstr>
      <vt:lpstr>Barlow Condensed</vt:lpstr>
      <vt:lpstr>Calibri</vt:lpstr>
      <vt:lpstr>Cambria</vt:lpstr>
      <vt:lpstr>Griffy</vt:lpstr>
      <vt:lpstr>ITC Avant Garde Std Bk</vt:lpstr>
      <vt:lpstr>黑体</vt:lpstr>
      <vt:lpstr>华文新魏</vt:lpstr>
      <vt:lpstr>Times New Roman</vt:lpstr>
      <vt:lpstr>Wingdings</vt:lpstr>
      <vt:lpstr>字魂27号-布丁体</vt:lpstr>
      <vt:lpstr>等线</vt:lpstr>
      <vt:lpstr>等线 Light</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hp</cp:lastModifiedBy>
  <cp:revision>282</cp:revision>
  <dcterms:created xsi:type="dcterms:W3CDTF">2021-11-30T15:42:07Z</dcterms:created>
  <dcterms:modified xsi:type="dcterms:W3CDTF">2023-03-27T04:38:52Z</dcterms:modified>
</cp:coreProperties>
</file>