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4"/>
  </p:notesMasterIdLst>
  <p:sldIdLst>
    <p:sldId id="256" r:id="rId2"/>
    <p:sldId id="257" r:id="rId3"/>
    <p:sldId id="258" r:id="rId4"/>
    <p:sldId id="297" r:id="rId5"/>
    <p:sldId id="298" r:id="rId6"/>
    <p:sldId id="259" r:id="rId7"/>
    <p:sldId id="260" r:id="rId8"/>
    <p:sldId id="261" r:id="rId9"/>
    <p:sldId id="262" r:id="rId10"/>
    <p:sldId id="267" r:id="rId11"/>
    <p:sldId id="263" r:id="rId12"/>
    <p:sldId id="265" r:id="rId13"/>
  </p:sldIdLst>
  <p:sldSz cx="9144000" cy="5143500" type="screen16x9"/>
  <p:notesSz cx="6858000" cy="9144000"/>
  <p:embeddedFontLst>
    <p:embeddedFont>
      <p:font typeface="Raleway" panose="020B0604020202020204" charset="0"/>
      <p:regular r:id="rId15"/>
      <p:bold r:id="rId16"/>
      <p:italic r:id="rId17"/>
      <p:boldItalic r:id="rId18"/>
    </p:embeddedFont>
    <p:embeddedFont>
      <p:font typeface="Cormorant Garamond" panose="020B0604020202020204" charset="0"/>
      <p:regular r:id="rId19"/>
      <p:bold r:id="rId20"/>
      <p:italic r:id="rId21"/>
      <p:boldItalic r:id="rId22"/>
    </p:embeddedFont>
    <p:embeddedFont>
      <p:font typeface="Spectral Medium" panose="020B0604020202020204" charset="0"/>
      <p:regular r:id="rId23"/>
      <p:bold r:id="rId24"/>
      <p:italic r:id="rId25"/>
      <p:boldItalic r:id="rId26"/>
    </p:embeddedFont>
    <p:embeddedFont>
      <p:font typeface="SimSun" panose="02010600030101010101" pitchFamily="2" charset="-122"/>
      <p:regular r:id="rId27"/>
    </p:embeddedFont>
    <p:embeddedFont>
      <p:font typeface="Cormorant Garamond SemiBold" panose="020B0604020202020204" charset="0"/>
      <p:regular r:id="rId28"/>
      <p:bold r:id="rId29"/>
      <p:italic r:id="rId30"/>
      <p:boldItalic r:id="rId31"/>
    </p:embeddedFont>
    <p:embeddedFont>
      <p:font typeface="Bebas Neue" panose="020B0604020202020204" charset="0"/>
      <p:regular r:id="rId32"/>
    </p:embeddedFont>
    <p:embeddedFont>
      <p:font typeface="Nunito Light" panose="020B060402020202020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679C42-0406-4721-A0AC-5314B5577D64}">
  <a:tblStyle styleId="{8C679C42-0406-4721-A0AC-5314B5577D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369AEC1-9EE6-4EAA-9A1F-D271E92C35E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26"/>
    <p:restoredTop sz="94629"/>
  </p:normalViewPr>
  <p:slideViewPr>
    <p:cSldViewPr snapToGrid="0">
      <p:cViewPr varScale="1">
        <p:scale>
          <a:sx n="67" d="100"/>
          <a:sy n="67" d="100"/>
        </p:scale>
        <p:origin x="514"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0c657215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0c657215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25d80b41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125d80b41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25d80b41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125d80b41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ff18b49f31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ff18b49f31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fb8bc67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fb8bc67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22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ff18b49f31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ff18b49f3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93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376c313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3376c31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25d80b41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25d80b41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0860aa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0860aa5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125d80b41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125d80b41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30850" y="1059350"/>
            <a:ext cx="5682300" cy="2423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rgbClr val="191919"/>
              </a:buClr>
              <a:buSzPts val="5200"/>
              <a:buNone/>
              <a:defRPr sz="48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730775" y="3483050"/>
            <a:ext cx="56823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rot="-2920969">
            <a:off x="-2162206" y="-1170334"/>
            <a:ext cx="5220488" cy="3410665"/>
          </a:xfrm>
          <a:prstGeom prst="rect">
            <a:avLst/>
          </a:prstGeom>
          <a:noFill/>
          <a:ln>
            <a:noFill/>
          </a:ln>
        </p:spPr>
      </p:pic>
      <p:pic>
        <p:nvPicPr>
          <p:cNvPr id="12" name="Google Shape;12;p2"/>
          <p:cNvPicPr preferRelativeResize="0"/>
          <p:nvPr/>
        </p:nvPicPr>
        <p:blipFill rotWithShape="1">
          <a:blip r:embed="rId3">
            <a:alphaModFix/>
          </a:blip>
          <a:srcRect l="19015" t="20111" r="12359" b="12760"/>
          <a:stretch/>
        </p:blipFill>
        <p:spPr>
          <a:xfrm>
            <a:off x="6506150" y="-1190606"/>
            <a:ext cx="3762074" cy="2973882"/>
          </a:xfrm>
          <a:prstGeom prst="rect">
            <a:avLst/>
          </a:prstGeom>
          <a:noFill/>
          <a:ln>
            <a:noFill/>
          </a:ln>
        </p:spPr>
      </p:pic>
      <p:pic>
        <p:nvPicPr>
          <p:cNvPr id="13" name="Google Shape;13;p2"/>
          <p:cNvPicPr preferRelativeResize="0"/>
          <p:nvPr/>
        </p:nvPicPr>
        <p:blipFill>
          <a:blip r:embed="rId4">
            <a:alphaModFix/>
          </a:blip>
          <a:stretch>
            <a:fillRect/>
          </a:stretch>
        </p:blipFill>
        <p:spPr>
          <a:xfrm rot="-3526456">
            <a:off x="6550432" y="2966385"/>
            <a:ext cx="3756927" cy="2674624"/>
          </a:xfrm>
          <a:prstGeom prst="rect">
            <a:avLst/>
          </a:prstGeom>
          <a:noFill/>
          <a:ln>
            <a:noFill/>
          </a:ln>
        </p:spPr>
      </p:pic>
      <p:pic>
        <p:nvPicPr>
          <p:cNvPr id="14" name="Google Shape;14;p2"/>
          <p:cNvPicPr preferRelativeResize="0"/>
          <p:nvPr/>
        </p:nvPicPr>
        <p:blipFill rotWithShape="1">
          <a:blip r:embed="rId5">
            <a:alphaModFix/>
          </a:blip>
          <a:srcRect l="15675" t="15775"/>
          <a:stretch/>
        </p:blipFill>
        <p:spPr>
          <a:xfrm rot="2228036">
            <a:off x="-731463" y="3259736"/>
            <a:ext cx="4025528" cy="26975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13"/>
          <p:cNvSpPr txBox="1">
            <a:spLocks noGrp="1"/>
          </p:cNvSpPr>
          <p:nvPr>
            <p:ph type="title" idx="2" hasCustomPrompt="1"/>
          </p:nvPr>
        </p:nvSpPr>
        <p:spPr>
          <a:xfrm>
            <a:off x="71510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title" idx="3" hasCustomPrompt="1"/>
          </p:nvPr>
        </p:nvSpPr>
        <p:spPr>
          <a:xfrm>
            <a:off x="71510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4" hasCustomPrompt="1"/>
          </p:nvPr>
        </p:nvSpPr>
        <p:spPr>
          <a:xfrm>
            <a:off x="291860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5" hasCustomPrompt="1"/>
          </p:nvPr>
        </p:nvSpPr>
        <p:spPr>
          <a:xfrm>
            <a:off x="291860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6" hasCustomPrompt="1"/>
          </p:nvPr>
        </p:nvSpPr>
        <p:spPr>
          <a:xfrm>
            <a:off x="5718750" y="1331025"/>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7" hasCustomPrompt="1"/>
          </p:nvPr>
        </p:nvSpPr>
        <p:spPr>
          <a:xfrm>
            <a:off x="5718750" y="2797950"/>
            <a:ext cx="8673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4200">
                <a:latin typeface="Cormorant Garamond"/>
                <a:ea typeface="Cormorant Garamond"/>
                <a:cs typeface="Cormorant Garamond"/>
                <a:sym typeface="Cormorant Garamon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subTitle" idx="1"/>
          </p:nvPr>
        </p:nvSpPr>
        <p:spPr>
          <a:xfrm>
            <a:off x="71510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7" name="Google Shape;77;p13"/>
          <p:cNvSpPr txBox="1">
            <a:spLocks noGrp="1"/>
          </p:cNvSpPr>
          <p:nvPr>
            <p:ph type="subTitle" idx="8"/>
          </p:nvPr>
        </p:nvSpPr>
        <p:spPr>
          <a:xfrm>
            <a:off x="291860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8" name="Google Shape;78;p13"/>
          <p:cNvSpPr txBox="1">
            <a:spLocks noGrp="1"/>
          </p:cNvSpPr>
          <p:nvPr>
            <p:ph type="subTitle" idx="9"/>
          </p:nvPr>
        </p:nvSpPr>
        <p:spPr>
          <a:xfrm>
            <a:off x="5718750" y="1832075"/>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9" name="Google Shape;79;p13"/>
          <p:cNvSpPr txBox="1">
            <a:spLocks noGrp="1"/>
          </p:cNvSpPr>
          <p:nvPr>
            <p:ph type="subTitle" idx="13"/>
          </p:nvPr>
        </p:nvSpPr>
        <p:spPr>
          <a:xfrm>
            <a:off x="71510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 name="Google Shape;80;p13"/>
          <p:cNvSpPr txBox="1">
            <a:spLocks noGrp="1"/>
          </p:cNvSpPr>
          <p:nvPr>
            <p:ph type="subTitle" idx="14"/>
          </p:nvPr>
        </p:nvSpPr>
        <p:spPr>
          <a:xfrm>
            <a:off x="291860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1" name="Google Shape;81;p13"/>
          <p:cNvSpPr txBox="1">
            <a:spLocks noGrp="1"/>
          </p:cNvSpPr>
          <p:nvPr>
            <p:ph type="subTitle" idx="15"/>
          </p:nvPr>
        </p:nvSpPr>
        <p:spPr>
          <a:xfrm>
            <a:off x="5718750" y="3299000"/>
            <a:ext cx="2203500" cy="67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Font typeface="Raleway"/>
              <a:buNone/>
              <a:defRPr sz="2000">
                <a:solidFill>
                  <a:schemeClr val="dk1"/>
                </a:solidFill>
                <a:latin typeface="Cormorant Garamond SemiBold"/>
                <a:ea typeface="Cormorant Garamond SemiBold"/>
                <a:cs typeface="Cormorant Garamond SemiBold"/>
                <a:sym typeface="Cormorant Garamond SemiBold"/>
              </a:defRPr>
            </a:lvl1pPr>
            <a:lvl2pPr lvl="1" rtl="0">
              <a:lnSpc>
                <a:spcPct val="100000"/>
              </a:lnSpc>
              <a:spcBef>
                <a:spcPts val="0"/>
              </a:spcBef>
              <a:spcAft>
                <a:spcPts val="0"/>
              </a:spcAft>
              <a:buSzPts val="2000"/>
              <a:buFont typeface="Raleway"/>
              <a:buNone/>
              <a:defRPr sz="2000" b="1">
                <a:latin typeface="Raleway"/>
                <a:ea typeface="Raleway"/>
                <a:cs typeface="Raleway"/>
                <a:sym typeface="Raleway"/>
              </a:defRPr>
            </a:lvl2pPr>
            <a:lvl3pPr lvl="2" rtl="0">
              <a:lnSpc>
                <a:spcPct val="100000"/>
              </a:lnSpc>
              <a:spcBef>
                <a:spcPts val="0"/>
              </a:spcBef>
              <a:spcAft>
                <a:spcPts val="0"/>
              </a:spcAft>
              <a:buSzPts val="2000"/>
              <a:buFont typeface="Raleway"/>
              <a:buNone/>
              <a:defRPr sz="2000" b="1">
                <a:latin typeface="Raleway"/>
                <a:ea typeface="Raleway"/>
                <a:cs typeface="Raleway"/>
                <a:sym typeface="Raleway"/>
              </a:defRPr>
            </a:lvl3pPr>
            <a:lvl4pPr lvl="3" rtl="0">
              <a:lnSpc>
                <a:spcPct val="100000"/>
              </a:lnSpc>
              <a:spcBef>
                <a:spcPts val="0"/>
              </a:spcBef>
              <a:spcAft>
                <a:spcPts val="0"/>
              </a:spcAft>
              <a:buSzPts val="2000"/>
              <a:buFont typeface="Raleway"/>
              <a:buNone/>
              <a:defRPr sz="2000" b="1">
                <a:latin typeface="Raleway"/>
                <a:ea typeface="Raleway"/>
                <a:cs typeface="Raleway"/>
                <a:sym typeface="Raleway"/>
              </a:defRPr>
            </a:lvl4pPr>
            <a:lvl5pPr lvl="4" rtl="0">
              <a:lnSpc>
                <a:spcPct val="100000"/>
              </a:lnSpc>
              <a:spcBef>
                <a:spcPts val="0"/>
              </a:spcBef>
              <a:spcAft>
                <a:spcPts val="0"/>
              </a:spcAft>
              <a:buSzPts val="2000"/>
              <a:buFont typeface="Raleway"/>
              <a:buNone/>
              <a:defRPr sz="2000" b="1">
                <a:latin typeface="Raleway"/>
                <a:ea typeface="Raleway"/>
                <a:cs typeface="Raleway"/>
                <a:sym typeface="Raleway"/>
              </a:defRPr>
            </a:lvl5pPr>
            <a:lvl6pPr lvl="5" rtl="0">
              <a:lnSpc>
                <a:spcPct val="100000"/>
              </a:lnSpc>
              <a:spcBef>
                <a:spcPts val="0"/>
              </a:spcBef>
              <a:spcAft>
                <a:spcPts val="0"/>
              </a:spcAft>
              <a:buSzPts val="2000"/>
              <a:buFont typeface="Raleway"/>
              <a:buNone/>
              <a:defRPr sz="2000" b="1">
                <a:latin typeface="Raleway"/>
                <a:ea typeface="Raleway"/>
                <a:cs typeface="Raleway"/>
                <a:sym typeface="Raleway"/>
              </a:defRPr>
            </a:lvl6pPr>
            <a:lvl7pPr lvl="6" rtl="0">
              <a:lnSpc>
                <a:spcPct val="100000"/>
              </a:lnSpc>
              <a:spcBef>
                <a:spcPts val="0"/>
              </a:spcBef>
              <a:spcAft>
                <a:spcPts val="0"/>
              </a:spcAft>
              <a:buSzPts val="2000"/>
              <a:buFont typeface="Raleway"/>
              <a:buNone/>
              <a:defRPr sz="2000" b="1">
                <a:latin typeface="Raleway"/>
                <a:ea typeface="Raleway"/>
                <a:cs typeface="Raleway"/>
                <a:sym typeface="Raleway"/>
              </a:defRPr>
            </a:lvl7pPr>
            <a:lvl8pPr lvl="7" rtl="0">
              <a:lnSpc>
                <a:spcPct val="100000"/>
              </a:lnSpc>
              <a:spcBef>
                <a:spcPts val="0"/>
              </a:spcBef>
              <a:spcAft>
                <a:spcPts val="0"/>
              </a:spcAft>
              <a:buSzPts val="2000"/>
              <a:buFont typeface="Raleway"/>
              <a:buNone/>
              <a:defRPr sz="2000" b="1">
                <a:latin typeface="Raleway"/>
                <a:ea typeface="Raleway"/>
                <a:cs typeface="Raleway"/>
                <a:sym typeface="Raleway"/>
              </a:defRPr>
            </a:lvl8pPr>
            <a:lvl9pPr lvl="8"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pic>
        <p:nvPicPr>
          <p:cNvPr id="82" name="Google Shape;82;p13"/>
          <p:cNvPicPr preferRelativeResize="0"/>
          <p:nvPr/>
        </p:nvPicPr>
        <p:blipFill>
          <a:blip r:embed="rId2">
            <a:alphaModFix/>
          </a:blip>
          <a:stretch>
            <a:fillRect/>
          </a:stretch>
        </p:blipFill>
        <p:spPr>
          <a:xfrm>
            <a:off x="-98307" y="3800075"/>
            <a:ext cx="2420265" cy="2469350"/>
          </a:xfrm>
          <a:prstGeom prst="rect">
            <a:avLst/>
          </a:prstGeom>
          <a:noFill/>
          <a:ln>
            <a:noFill/>
          </a:ln>
        </p:spPr>
      </p:pic>
      <p:pic>
        <p:nvPicPr>
          <p:cNvPr id="83" name="Google Shape;83;p13"/>
          <p:cNvPicPr preferRelativeResize="0"/>
          <p:nvPr/>
        </p:nvPicPr>
        <p:blipFill>
          <a:blip r:embed="rId3">
            <a:alphaModFix/>
          </a:blip>
          <a:stretch>
            <a:fillRect/>
          </a:stretch>
        </p:blipFill>
        <p:spPr>
          <a:xfrm rot="-4533318">
            <a:off x="7390921" y="4029500"/>
            <a:ext cx="1276032" cy="2469349"/>
          </a:xfrm>
          <a:prstGeom prst="rect">
            <a:avLst/>
          </a:prstGeom>
          <a:noFill/>
          <a:ln>
            <a:noFill/>
          </a:ln>
        </p:spPr>
      </p:pic>
      <p:pic>
        <p:nvPicPr>
          <p:cNvPr id="84" name="Google Shape;84;p13"/>
          <p:cNvPicPr preferRelativeResize="0"/>
          <p:nvPr/>
        </p:nvPicPr>
        <p:blipFill>
          <a:blip r:embed="rId4">
            <a:alphaModFix/>
          </a:blip>
          <a:stretch>
            <a:fillRect/>
          </a:stretch>
        </p:blipFill>
        <p:spPr>
          <a:xfrm rot="-4051285">
            <a:off x="7846229" y="3878024"/>
            <a:ext cx="1718818" cy="2469350"/>
          </a:xfrm>
          <a:prstGeom prst="rect">
            <a:avLst/>
          </a:prstGeom>
          <a:noFill/>
          <a:ln>
            <a:noFill/>
          </a:ln>
        </p:spPr>
      </p:pic>
      <p:pic>
        <p:nvPicPr>
          <p:cNvPr id="85" name="Google Shape;85;p13"/>
          <p:cNvPicPr preferRelativeResize="0"/>
          <p:nvPr/>
        </p:nvPicPr>
        <p:blipFill>
          <a:blip r:embed="rId5">
            <a:alphaModFix/>
          </a:blip>
          <a:stretch>
            <a:fillRect/>
          </a:stretch>
        </p:blipFill>
        <p:spPr>
          <a:xfrm rot="-2421614">
            <a:off x="8031480" y="3186673"/>
            <a:ext cx="2108068" cy="2469351"/>
          </a:xfrm>
          <a:prstGeom prst="rect">
            <a:avLst/>
          </a:prstGeom>
          <a:noFill/>
          <a:ln>
            <a:noFill/>
          </a:ln>
        </p:spPr>
      </p:pic>
      <p:pic>
        <p:nvPicPr>
          <p:cNvPr id="86" name="Google Shape;86;p13"/>
          <p:cNvPicPr preferRelativeResize="0"/>
          <p:nvPr/>
        </p:nvPicPr>
        <p:blipFill>
          <a:blip r:embed="rId6">
            <a:alphaModFix/>
          </a:blip>
          <a:stretch>
            <a:fillRect/>
          </a:stretch>
        </p:blipFill>
        <p:spPr>
          <a:xfrm>
            <a:off x="5390539" y="4029500"/>
            <a:ext cx="2619324" cy="2469349"/>
          </a:xfrm>
          <a:prstGeom prst="rect">
            <a:avLst/>
          </a:prstGeom>
          <a:noFill/>
          <a:ln>
            <a:noFill/>
          </a:ln>
        </p:spPr>
      </p:pic>
      <p:pic>
        <p:nvPicPr>
          <p:cNvPr id="87" name="Google Shape;87;p13"/>
          <p:cNvPicPr preferRelativeResize="0"/>
          <p:nvPr/>
        </p:nvPicPr>
        <p:blipFill>
          <a:blip r:embed="rId7">
            <a:alphaModFix/>
          </a:blip>
          <a:stretch>
            <a:fillRect/>
          </a:stretch>
        </p:blipFill>
        <p:spPr>
          <a:xfrm rot="-1853179">
            <a:off x="-556724" y="3178624"/>
            <a:ext cx="1256973" cy="2469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 name="Google Shape;97;p15"/>
          <p:cNvSpPr txBox="1">
            <a:spLocks noGrp="1"/>
          </p:cNvSpPr>
          <p:nvPr>
            <p:ph type="subTitle" idx="1"/>
          </p:nvPr>
        </p:nvSpPr>
        <p:spPr>
          <a:xfrm>
            <a:off x="804275" y="2432550"/>
            <a:ext cx="2511300" cy="80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98" name="Google Shape;98;p15"/>
          <p:cNvSpPr txBox="1">
            <a:spLocks noGrp="1"/>
          </p:cNvSpPr>
          <p:nvPr>
            <p:ph type="subTitle" idx="2"/>
          </p:nvPr>
        </p:nvSpPr>
        <p:spPr>
          <a:xfrm>
            <a:off x="804275" y="3232975"/>
            <a:ext cx="2511300" cy="91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9" name="Google Shape;99;p15"/>
          <p:cNvSpPr txBox="1">
            <a:spLocks noGrp="1"/>
          </p:cNvSpPr>
          <p:nvPr>
            <p:ph type="subTitle" idx="3"/>
          </p:nvPr>
        </p:nvSpPr>
        <p:spPr>
          <a:xfrm>
            <a:off x="3315576" y="3232975"/>
            <a:ext cx="2511300" cy="91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0" name="Google Shape;100;p15"/>
          <p:cNvSpPr txBox="1">
            <a:spLocks noGrp="1"/>
          </p:cNvSpPr>
          <p:nvPr>
            <p:ph type="subTitle" idx="4"/>
          </p:nvPr>
        </p:nvSpPr>
        <p:spPr>
          <a:xfrm>
            <a:off x="5826875" y="3229375"/>
            <a:ext cx="2511300" cy="92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1" name="Google Shape;101;p15"/>
          <p:cNvSpPr txBox="1">
            <a:spLocks noGrp="1"/>
          </p:cNvSpPr>
          <p:nvPr>
            <p:ph type="subTitle" idx="5"/>
          </p:nvPr>
        </p:nvSpPr>
        <p:spPr>
          <a:xfrm>
            <a:off x="3315576" y="2432550"/>
            <a:ext cx="2511300" cy="80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2" name="Google Shape;102;p15"/>
          <p:cNvSpPr txBox="1">
            <a:spLocks noGrp="1"/>
          </p:cNvSpPr>
          <p:nvPr>
            <p:ph type="subTitle" idx="6"/>
          </p:nvPr>
        </p:nvSpPr>
        <p:spPr>
          <a:xfrm>
            <a:off x="5826875" y="2429250"/>
            <a:ext cx="2511300" cy="8037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03" name="Google Shape;103;p15"/>
          <p:cNvPicPr preferRelativeResize="0"/>
          <p:nvPr/>
        </p:nvPicPr>
        <p:blipFill>
          <a:blip r:embed="rId2">
            <a:alphaModFix/>
          </a:blip>
          <a:stretch>
            <a:fillRect/>
          </a:stretch>
        </p:blipFill>
        <p:spPr>
          <a:xfrm rot="86298">
            <a:off x="-1658652" y="2618690"/>
            <a:ext cx="2721528" cy="2565692"/>
          </a:xfrm>
          <a:prstGeom prst="rect">
            <a:avLst/>
          </a:prstGeom>
          <a:noFill/>
          <a:ln>
            <a:noFill/>
          </a:ln>
        </p:spPr>
      </p:pic>
      <p:pic>
        <p:nvPicPr>
          <p:cNvPr id="104" name="Google Shape;104;p15"/>
          <p:cNvPicPr preferRelativeResize="0"/>
          <p:nvPr/>
        </p:nvPicPr>
        <p:blipFill>
          <a:blip r:embed="rId3">
            <a:alphaModFix/>
          </a:blip>
          <a:stretch>
            <a:fillRect/>
          </a:stretch>
        </p:blipFill>
        <p:spPr>
          <a:xfrm rot="6741918">
            <a:off x="-539882" y="3549483"/>
            <a:ext cx="1905824" cy="2738025"/>
          </a:xfrm>
          <a:prstGeom prst="rect">
            <a:avLst/>
          </a:prstGeom>
          <a:noFill/>
          <a:ln>
            <a:noFill/>
          </a:ln>
        </p:spPr>
      </p:pic>
      <p:pic>
        <p:nvPicPr>
          <p:cNvPr id="105" name="Google Shape;105;p15"/>
          <p:cNvPicPr preferRelativeResize="0"/>
          <p:nvPr/>
        </p:nvPicPr>
        <p:blipFill>
          <a:blip r:embed="rId4">
            <a:alphaModFix/>
          </a:blip>
          <a:stretch>
            <a:fillRect/>
          </a:stretch>
        </p:blipFill>
        <p:spPr>
          <a:xfrm rot="-4144981">
            <a:off x="7780805" y="771350"/>
            <a:ext cx="3692093" cy="31138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8" name="Google Shape;118;p17"/>
          <p:cNvSpPr txBox="1">
            <a:spLocks noGrp="1"/>
          </p:cNvSpPr>
          <p:nvPr>
            <p:ph type="subTitle" idx="1"/>
          </p:nvPr>
        </p:nvSpPr>
        <p:spPr>
          <a:xfrm>
            <a:off x="720000" y="17409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9" name="Google Shape;119;p17"/>
          <p:cNvSpPr txBox="1">
            <a:spLocks noGrp="1"/>
          </p:cNvSpPr>
          <p:nvPr>
            <p:ph type="subTitle" idx="2"/>
          </p:nvPr>
        </p:nvSpPr>
        <p:spPr>
          <a:xfrm>
            <a:off x="720000" y="2166375"/>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0" name="Google Shape;120;p17"/>
          <p:cNvSpPr txBox="1">
            <a:spLocks noGrp="1"/>
          </p:cNvSpPr>
          <p:nvPr>
            <p:ph type="subTitle" idx="3"/>
          </p:nvPr>
        </p:nvSpPr>
        <p:spPr>
          <a:xfrm>
            <a:off x="4611902" y="2166375"/>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1" name="Google Shape;121;p17"/>
          <p:cNvSpPr txBox="1">
            <a:spLocks noGrp="1"/>
          </p:cNvSpPr>
          <p:nvPr>
            <p:ph type="subTitle" idx="4"/>
          </p:nvPr>
        </p:nvSpPr>
        <p:spPr>
          <a:xfrm>
            <a:off x="720000" y="3914700"/>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17"/>
          <p:cNvSpPr txBox="1">
            <a:spLocks noGrp="1"/>
          </p:cNvSpPr>
          <p:nvPr>
            <p:ph type="subTitle" idx="5"/>
          </p:nvPr>
        </p:nvSpPr>
        <p:spPr>
          <a:xfrm>
            <a:off x="4611902" y="3914700"/>
            <a:ext cx="3816900" cy="67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3" name="Google Shape;123;p17"/>
          <p:cNvSpPr txBox="1">
            <a:spLocks noGrp="1"/>
          </p:cNvSpPr>
          <p:nvPr>
            <p:ph type="subTitle" idx="6"/>
          </p:nvPr>
        </p:nvSpPr>
        <p:spPr>
          <a:xfrm>
            <a:off x="720000" y="34893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4" name="Google Shape;124;p17"/>
          <p:cNvSpPr txBox="1">
            <a:spLocks noGrp="1"/>
          </p:cNvSpPr>
          <p:nvPr>
            <p:ph type="subTitle" idx="7"/>
          </p:nvPr>
        </p:nvSpPr>
        <p:spPr>
          <a:xfrm>
            <a:off x="4611900" y="17409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5" name="Google Shape;125;p17"/>
          <p:cNvSpPr txBox="1">
            <a:spLocks noGrp="1"/>
          </p:cNvSpPr>
          <p:nvPr>
            <p:ph type="subTitle" idx="8"/>
          </p:nvPr>
        </p:nvSpPr>
        <p:spPr>
          <a:xfrm>
            <a:off x="4611900" y="3489325"/>
            <a:ext cx="3816900" cy="4254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126" name="Google Shape;126;p17"/>
          <p:cNvPicPr preferRelativeResize="0"/>
          <p:nvPr/>
        </p:nvPicPr>
        <p:blipFill>
          <a:blip r:embed="rId2">
            <a:alphaModFix/>
          </a:blip>
          <a:stretch>
            <a:fillRect/>
          </a:stretch>
        </p:blipFill>
        <p:spPr>
          <a:xfrm rot="2077930">
            <a:off x="-1025250" y="540174"/>
            <a:ext cx="1626010" cy="2826902"/>
          </a:xfrm>
          <a:prstGeom prst="rect">
            <a:avLst/>
          </a:prstGeom>
          <a:noFill/>
          <a:ln>
            <a:noFill/>
          </a:ln>
        </p:spPr>
      </p:pic>
      <p:pic>
        <p:nvPicPr>
          <p:cNvPr id="127" name="Google Shape;127;p17"/>
          <p:cNvPicPr preferRelativeResize="0"/>
          <p:nvPr/>
        </p:nvPicPr>
        <p:blipFill rotWithShape="1">
          <a:blip r:embed="rId3">
            <a:alphaModFix/>
          </a:blip>
          <a:srcRect l="29505" t="14292" r="19588" b="13775"/>
          <a:stretch/>
        </p:blipFill>
        <p:spPr>
          <a:xfrm rot="448361">
            <a:off x="-581025" y="3212137"/>
            <a:ext cx="1295401" cy="2514600"/>
          </a:xfrm>
          <a:prstGeom prst="rect">
            <a:avLst/>
          </a:prstGeom>
          <a:noFill/>
          <a:ln>
            <a:noFill/>
          </a:ln>
        </p:spPr>
      </p:pic>
      <p:pic>
        <p:nvPicPr>
          <p:cNvPr id="128" name="Google Shape;128;p17"/>
          <p:cNvPicPr preferRelativeResize="0"/>
          <p:nvPr/>
        </p:nvPicPr>
        <p:blipFill>
          <a:blip r:embed="rId4">
            <a:alphaModFix/>
          </a:blip>
          <a:stretch>
            <a:fillRect/>
          </a:stretch>
        </p:blipFill>
        <p:spPr>
          <a:xfrm rot="1178402">
            <a:off x="7933872" y="2860675"/>
            <a:ext cx="2167449" cy="3217525"/>
          </a:xfrm>
          <a:prstGeom prst="rect">
            <a:avLst/>
          </a:prstGeom>
          <a:noFill/>
          <a:ln>
            <a:noFill/>
          </a:ln>
        </p:spPr>
      </p:pic>
      <p:pic>
        <p:nvPicPr>
          <p:cNvPr id="129" name="Google Shape;129;p17"/>
          <p:cNvPicPr preferRelativeResize="0"/>
          <p:nvPr/>
        </p:nvPicPr>
        <p:blipFill>
          <a:blip r:embed="rId5">
            <a:alphaModFix/>
          </a:blip>
          <a:stretch>
            <a:fillRect/>
          </a:stretch>
        </p:blipFill>
        <p:spPr>
          <a:xfrm rot="-2577388">
            <a:off x="8404439" y="787888"/>
            <a:ext cx="2058849" cy="23314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715100" y="445025"/>
            <a:ext cx="6360300" cy="1195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48" name="Google Shape;148;p19"/>
          <p:cNvPicPr preferRelativeResize="0"/>
          <p:nvPr/>
        </p:nvPicPr>
        <p:blipFill>
          <a:blip r:embed="rId2">
            <a:alphaModFix/>
          </a:blip>
          <a:stretch>
            <a:fillRect/>
          </a:stretch>
        </p:blipFill>
        <p:spPr>
          <a:xfrm rot="-2351312">
            <a:off x="7819526" y="-1028285"/>
            <a:ext cx="2447773" cy="2717745"/>
          </a:xfrm>
          <a:prstGeom prst="rect">
            <a:avLst/>
          </a:prstGeom>
          <a:noFill/>
          <a:ln>
            <a:noFill/>
          </a:ln>
        </p:spPr>
      </p:pic>
      <p:pic>
        <p:nvPicPr>
          <p:cNvPr id="149" name="Google Shape;149;p19"/>
          <p:cNvPicPr preferRelativeResize="0"/>
          <p:nvPr/>
        </p:nvPicPr>
        <p:blipFill>
          <a:blip r:embed="rId3">
            <a:alphaModFix/>
          </a:blip>
          <a:stretch>
            <a:fillRect/>
          </a:stretch>
        </p:blipFill>
        <p:spPr>
          <a:xfrm rot="8728324">
            <a:off x="-803379" y="2984699"/>
            <a:ext cx="2053719" cy="3247601"/>
          </a:xfrm>
          <a:prstGeom prst="rect">
            <a:avLst/>
          </a:prstGeom>
          <a:noFill/>
          <a:ln>
            <a:noFill/>
          </a:ln>
        </p:spPr>
      </p:pic>
      <p:pic>
        <p:nvPicPr>
          <p:cNvPr id="150" name="Google Shape;150;p19"/>
          <p:cNvPicPr preferRelativeResize="0"/>
          <p:nvPr/>
        </p:nvPicPr>
        <p:blipFill>
          <a:blip r:embed="rId4">
            <a:alphaModFix/>
          </a:blip>
          <a:stretch>
            <a:fillRect/>
          </a:stretch>
        </p:blipFill>
        <p:spPr>
          <a:xfrm rot="-7505815">
            <a:off x="7050638" y="-1116732"/>
            <a:ext cx="2434672" cy="243699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9"/>
        <p:cNvGrpSpPr/>
        <p:nvPr/>
      </p:nvGrpSpPr>
      <p:grpSpPr>
        <a:xfrm>
          <a:off x="0" y="0"/>
          <a:ext cx="0" cy="0"/>
          <a:chOff x="0" y="0"/>
          <a:chExt cx="0" cy="0"/>
        </a:xfrm>
      </p:grpSpPr>
      <p:pic>
        <p:nvPicPr>
          <p:cNvPr id="170" name="Google Shape;170;p23"/>
          <p:cNvPicPr preferRelativeResize="0"/>
          <p:nvPr/>
        </p:nvPicPr>
        <p:blipFill>
          <a:blip r:embed="rId2">
            <a:alphaModFix/>
          </a:blip>
          <a:stretch>
            <a:fillRect/>
          </a:stretch>
        </p:blipFill>
        <p:spPr>
          <a:xfrm rot="682428">
            <a:off x="7484775" y="1428750"/>
            <a:ext cx="2783177" cy="4838700"/>
          </a:xfrm>
          <a:prstGeom prst="rect">
            <a:avLst/>
          </a:prstGeom>
          <a:noFill/>
          <a:ln>
            <a:noFill/>
          </a:ln>
        </p:spPr>
      </p:pic>
      <p:pic>
        <p:nvPicPr>
          <p:cNvPr id="171" name="Google Shape;171;p23"/>
          <p:cNvPicPr preferRelativeResize="0"/>
          <p:nvPr/>
        </p:nvPicPr>
        <p:blipFill>
          <a:blip r:embed="rId3">
            <a:alphaModFix/>
          </a:blip>
          <a:stretch>
            <a:fillRect/>
          </a:stretch>
        </p:blipFill>
        <p:spPr>
          <a:xfrm>
            <a:off x="6638325" y="3249925"/>
            <a:ext cx="2505674" cy="2362201"/>
          </a:xfrm>
          <a:prstGeom prst="rect">
            <a:avLst/>
          </a:prstGeom>
          <a:noFill/>
          <a:ln>
            <a:noFill/>
          </a:ln>
        </p:spPr>
      </p:pic>
      <p:pic>
        <p:nvPicPr>
          <p:cNvPr id="172" name="Google Shape;172;p23"/>
          <p:cNvPicPr preferRelativeResize="0"/>
          <p:nvPr/>
        </p:nvPicPr>
        <p:blipFill>
          <a:blip r:embed="rId4">
            <a:alphaModFix/>
          </a:blip>
          <a:stretch>
            <a:fillRect/>
          </a:stretch>
        </p:blipFill>
        <p:spPr>
          <a:xfrm rot="7504052">
            <a:off x="-766435" y="-1644302"/>
            <a:ext cx="3437069" cy="361587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3"/>
        <p:cNvGrpSpPr/>
        <p:nvPr/>
      </p:nvGrpSpPr>
      <p:grpSpPr>
        <a:xfrm>
          <a:off x="0" y="0"/>
          <a:ext cx="0" cy="0"/>
          <a:chOff x="0" y="0"/>
          <a:chExt cx="0" cy="0"/>
        </a:xfrm>
      </p:grpSpPr>
      <p:pic>
        <p:nvPicPr>
          <p:cNvPr id="174" name="Google Shape;174;p24"/>
          <p:cNvPicPr preferRelativeResize="0"/>
          <p:nvPr/>
        </p:nvPicPr>
        <p:blipFill>
          <a:blip r:embed="rId2">
            <a:alphaModFix/>
          </a:blip>
          <a:stretch>
            <a:fillRect/>
          </a:stretch>
        </p:blipFill>
        <p:spPr>
          <a:xfrm>
            <a:off x="-1581150" y="3535674"/>
            <a:ext cx="5130501" cy="3284225"/>
          </a:xfrm>
          <a:prstGeom prst="rect">
            <a:avLst/>
          </a:prstGeom>
          <a:noFill/>
          <a:ln>
            <a:noFill/>
          </a:ln>
        </p:spPr>
      </p:pic>
      <p:pic>
        <p:nvPicPr>
          <p:cNvPr id="175" name="Google Shape;175;p24"/>
          <p:cNvPicPr preferRelativeResize="0"/>
          <p:nvPr/>
        </p:nvPicPr>
        <p:blipFill>
          <a:blip r:embed="rId3">
            <a:alphaModFix/>
          </a:blip>
          <a:stretch>
            <a:fillRect/>
          </a:stretch>
        </p:blipFill>
        <p:spPr>
          <a:xfrm rot="-6747432">
            <a:off x="6654502" y="-1638298"/>
            <a:ext cx="4832645" cy="40757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391900" y="2104724"/>
            <a:ext cx="4360200" cy="16506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7" name="Google Shape;17;p3"/>
          <p:cNvSpPr txBox="1">
            <a:spLocks noGrp="1"/>
          </p:cNvSpPr>
          <p:nvPr>
            <p:ph type="title" idx="2" hasCustomPrompt="1"/>
          </p:nvPr>
        </p:nvSpPr>
        <p:spPr>
          <a:xfrm>
            <a:off x="3691950" y="882225"/>
            <a:ext cx="1760100" cy="1222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10000">
                <a:latin typeface="Cormorant Garamond"/>
                <a:ea typeface="Cormorant Garamond"/>
                <a:cs typeface="Cormorant Garamond"/>
                <a:sym typeface="Cormorant Garamon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18" name="Google Shape;18;p3"/>
          <p:cNvPicPr preferRelativeResize="0"/>
          <p:nvPr/>
        </p:nvPicPr>
        <p:blipFill>
          <a:blip r:embed="rId2">
            <a:alphaModFix/>
          </a:blip>
          <a:stretch>
            <a:fillRect/>
          </a:stretch>
        </p:blipFill>
        <p:spPr>
          <a:xfrm rot="-424770">
            <a:off x="6435018" y="2106366"/>
            <a:ext cx="3769828" cy="27726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subTitle" idx="1"/>
          </p:nvPr>
        </p:nvSpPr>
        <p:spPr>
          <a:xfrm>
            <a:off x="1369500" y="2253425"/>
            <a:ext cx="27501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 name="Google Shape;26;p5"/>
          <p:cNvSpPr txBox="1">
            <a:spLocks noGrp="1"/>
          </p:cNvSpPr>
          <p:nvPr>
            <p:ph type="subTitle" idx="2"/>
          </p:nvPr>
        </p:nvSpPr>
        <p:spPr>
          <a:xfrm>
            <a:off x="5024388" y="2253425"/>
            <a:ext cx="27501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dk1"/>
                </a:solidFill>
                <a:latin typeface="Cormorant Garamond SemiBold"/>
                <a:ea typeface="Cormorant Garamond SemiBold"/>
                <a:cs typeface="Cormorant Garamond SemiBold"/>
                <a:sym typeface="Cormorant Garamond SemiBold"/>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 name="Google Shape;27;p5"/>
          <p:cNvSpPr txBox="1">
            <a:spLocks noGrp="1"/>
          </p:cNvSpPr>
          <p:nvPr>
            <p:ph type="subTitle" idx="3"/>
          </p:nvPr>
        </p:nvSpPr>
        <p:spPr>
          <a:xfrm>
            <a:off x="1369500" y="2966825"/>
            <a:ext cx="2750100" cy="106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8" name="Google Shape;28;p5"/>
          <p:cNvSpPr txBox="1">
            <a:spLocks noGrp="1"/>
          </p:cNvSpPr>
          <p:nvPr>
            <p:ph type="subTitle" idx="4"/>
          </p:nvPr>
        </p:nvSpPr>
        <p:spPr>
          <a:xfrm>
            <a:off x="5024395" y="2966825"/>
            <a:ext cx="2750100" cy="106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0" name="Google Shape;30;p5"/>
          <p:cNvPicPr preferRelativeResize="0"/>
          <p:nvPr/>
        </p:nvPicPr>
        <p:blipFill>
          <a:blip r:embed="rId2">
            <a:alphaModFix/>
          </a:blip>
          <a:stretch>
            <a:fillRect/>
          </a:stretch>
        </p:blipFill>
        <p:spPr>
          <a:xfrm rot="-979339">
            <a:off x="8161551" y="2403250"/>
            <a:ext cx="2654723" cy="2104575"/>
          </a:xfrm>
          <a:prstGeom prst="rect">
            <a:avLst/>
          </a:prstGeom>
          <a:noFill/>
          <a:ln>
            <a:noFill/>
          </a:ln>
        </p:spPr>
      </p:pic>
      <p:pic>
        <p:nvPicPr>
          <p:cNvPr id="31" name="Google Shape;31;p5"/>
          <p:cNvPicPr preferRelativeResize="0"/>
          <p:nvPr/>
        </p:nvPicPr>
        <p:blipFill>
          <a:blip r:embed="rId3">
            <a:alphaModFix/>
          </a:blip>
          <a:stretch>
            <a:fillRect/>
          </a:stretch>
        </p:blipFill>
        <p:spPr>
          <a:xfrm rot="-3197944">
            <a:off x="7104079" y="1255034"/>
            <a:ext cx="3202668" cy="2355537"/>
          </a:xfrm>
          <a:prstGeom prst="rect">
            <a:avLst/>
          </a:prstGeom>
          <a:noFill/>
          <a:ln>
            <a:noFill/>
          </a:ln>
        </p:spPr>
      </p:pic>
      <p:pic>
        <p:nvPicPr>
          <p:cNvPr id="32" name="Google Shape;32;p5"/>
          <p:cNvPicPr preferRelativeResize="0"/>
          <p:nvPr/>
        </p:nvPicPr>
        <p:blipFill>
          <a:blip r:embed="rId4">
            <a:alphaModFix/>
          </a:blip>
          <a:stretch>
            <a:fillRect/>
          </a:stretch>
        </p:blipFill>
        <p:spPr>
          <a:xfrm rot="-2528387">
            <a:off x="-1124426" y="3146525"/>
            <a:ext cx="2865858" cy="2923950"/>
          </a:xfrm>
          <a:prstGeom prst="rect">
            <a:avLst/>
          </a:prstGeom>
          <a:noFill/>
          <a:ln>
            <a:noFill/>
          </a:ln>
        </p:spPr>
      </p:pic>
      <p:pic>
        <p:nvPicPr>
          <p:cNvPr id="33" name="Google Shape;33;p5"/>
          <p:cNvPicPr preferRelativeResize="0"/>
          <p:nvPr/>
        </p:nvPicPr>
        <p:blipFill>
          <a:blip r:embed="rId5">
            <a:alphaModFix/>
          </a:blip>
          <a:stretch>
            <a:fillRect/>
          </a:stretch>
        </p:blipFill>
        <p:spPr>
          <a:xfrm rot="-8588445">
            <a:off x="-2085" y="3903650"/>
            <a:ext cx="1849059" cy="29239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6" name="Google Shape;36;p6"/>
          <p:cNvPicPr preferRelativeResize="0"/>
          <p:nvPr/>
        </p:nvPicPr>
        <p:blipFill rotWithShape="1">
          <a:blip r:embed="rId2">
            <a:alphaModFix/>
          </a:blip>
          <a:srcRect/>
          <a:stretch/>
        </p:blipFill>
        <p:spPr>
          <a:xfrm rot="2004328" flipH="1">
            <a:off x="-1352980" y="2858263"/>
            <a:ext cx="2106364" cy="2467338"/>
          </a:xfrm>
          <a:prstGeom prst="rect">
            <a:avLst/>
          </a:prstGeom>
          <a:noFill/>
          <a:ln>
            <a:noFill/>
          </a:ln>
        </p:spPr>
      </p:pic>
      <p:pic>
        <p:nvPicPr>
          <p:cNvPr id="37" name="Google Shape;37;p6"/>
          <p:cNvPicPr preferRelativeResize="0"/>
          <p:nvPr/>
        </p:nvPicPr>
        <p:blipFill>
          <a:blip r:embed="rId3">
            <a:alphaModFix/>
          </a:blip>
          <a:stretch>
            <a:fillRect/>
          </a:stretch>
        </p:blipFill>
        <p:spPr>
          <a:xfrm rot="10800000">
            <a:off x="7683658" y="-864999"/>
            <a:ext cx="2464988" cy="24673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0000" y="927450"/>
            <a:ext cx="3793800" cy="118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5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a:endParaRPr/>
          </a:p>
        </p:txBody>
      </p:sp>
      <p:sp>
        <p:nvSpPr>
          <p:cNvPr id="40" name="Google Shape;40;p7"/>
          <p:cNvSpPr txBox="1">
            <a:spLocks noGrp="1"/>
          </p:cNvSpPr>
          <p:nvPr>
            <p:ph type="body" idx="1"/>
          </p:nvPr>
        </p:nvSpPr>
        <p:spPr>
          <a:xfrm>
            <a:off x="720000" y="2115450"/>
            <a:ext cx="3793800" cy="2100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Clr>
                <a:srgbClr val="E76A28"/>
              </a:buClr>
              <a:buSzPts val="1200"/>
              <a:buFont typeface="Nunito Light"/>
              <a:buChar char="○"/>
              <a:defRPr/>
            </a:lvl2pPr>
            <a:lvl3pPr marL="1371600" lvl="2" indent="-304800" rtl="0">
              <a:lnSpc>
                <a:spcPct val="100000"/>
              </a:lnSpc>
              <a:spcBef>
                <a:spcPts val="0"/>
              </a:spcBef>
              <a:spcAft>
                <a:spcPts val="0"/>
              </a:spcAft>
              <a:buClr>
                <a:srgbClr val="E76A28"/>
              </a:buClr>
              <a:buSzPts val="1200"/>
              <a:buFont typeface="Nunito Light"/>
              <a:buChar char="■"/>
              <a:defRPr/>
            </a:lvl3pPr>
            <a:lvl4pPr marL="1828800" lvl="3" indent="-304800" rtl="0">
              <a:lnSpc>
                <a:spcPct val="100000"/>
              </a:lnSpc>
              <a:spcBef>
                <a:spcPts val="0"/>
              </a:spcBef>
              <a:spcAft>
                <a:spcPts val="0"/>
              </a:spcAft>
              <a:buClr>
                <a:srgbClr val="E76A28"/>
              </a:buClr>
              <a:buSzPts val="1200"/>
              <a:buFont typeface="Nunito Light"/>
              <a:buChar char="●"/>
              <a:defRPr/>
            </a:lvl4pPr>
            <a:lvl5pPr marL="2286000" lvl="4" indent="-304800" rtl="0">
              <a:lnSpc>
                <a:spcPct val="100000"/>
              </a:lnSpc>
              <a:spcBef>
                <a:spcPts val="0"/>
              </a:spcBef>
              <a:spcAft>
                <a:spcPts val="0"/>
              </a:spcAft>
              <a:buClr>
                <a:srgbClr val="E76A28"/>
              </a:buClr>
              <a:buSzPts val="1200"/>
              <a:buFont typeface="Nunito Light"/>
              <a:buChar char="○"/>
              <a:defRPr/>
            </a:lvl5pPr>
            <a:lvl6pPr marL="2743200" lvl="5" indent="-304800" rtl="0">
              <a:lnSpc>
                <a:spcPct val="100000"/>
              </a:lnSpc>
              <a:spcBef>
                <a:spcPts val="0"/>
              </a:spcBef>
              <a:spcAft>
                <a:spcPts val="0"/>
              </a:spcAft>
              <a:buClr>
                <a:srgbClr val="999999"/>
              </a:buClr>
              <a:buSzPts val="1200"/>
              <a:buFont typeface="Nunito Light"/>
              <a:buChar char="■"/>
              <a:defRPr/>
            </a:lvl6pPr>
            <a:lvl7pPr marL="3200400" lvl="6" indent="-304800" rtl="0">
              <a:lnSpc>
                <a:spcPct val="100000"/>
              </a:lnSpc>
              <a:spcBef>
                <a:spcPts val="0"/>
              </a:spcBef>
              <a:spcAft>
                <a:spcPts val="0"/>
              </a:spcAft>
              <a:buClr>
                <a:srgbClr val="999999"/>
              </a:buClr>
              <a:buSzPts val="1200"/>
              <a:buFont typeface="Nunito Light"/>
              <a:buChar char="●"/>
              <a:defRPr/>
            </a:lvl7pPr>
            <a:lvl8pPr marL="3657600" lvl="7" indent="-304800" rtl="0">
              <a:lnSpc>
                <a:spcPct val="100000"/>
              </a:lnSpc>
              <a:spcBef>
                <a:spcPts val="0"/>
              </a:spcBef>
              <a:spcAft>
                <a:spcPts val="0"/>
              </a:spcAft>
              <a:buClr>
                <a:srgbClr val="999999"/>
              </a:buClr>
              <a:buSzPts val="1200"/>
              <a:buFont typeface="Nunito Light"/>
              <a:buChar char="○"/>
              <a:defRPr/>
            </a:lvl8pPr>
            <a:lvl9pPr marL="4114800" lvl="8" indent="-304800" rtl="0">
              <a:lnSpc>
                <a:spcPct val="100000"/>
              </a:lnSpc>
              <a:spcBef>
                <a:spcPts val="0"/>
              </a:spcBef>
              <a:spcAft>
                <a:spcPts val="0"/>
              </a:spcAft>
              <a:buClr>
                <a:srgbClr val="999999"/>
              </a:buClr>
              <a:buSzPts val="1200"/>
              <a:buFont typeface="Nunito Light"/>
              <a:buChar char="■"/>
              <a:defRPr/>
            </a:lvl9pPr>
          </a:lstStyle>
          <a:p>
            <a:endParaRPr/>
          </a:p>
        </p:txBody>
      </p:sp>
      <p:sp>
        <p:nvSpPr>
          <p:cNvPr id="41" name="Google Shape;41;p7"/>
          <p:cNvSpPr>
            <a:spLocks noGrp="1"/>
          </p:cNvSpPr>
          <p:nvPr>
            <p:ph type="pic" idx="2"/>
          </p:nvPr>
        </p:nvSpPr>
        <p:spPr>
          <a:xfrm flipH="1">
            <a:off x="5631000" y="0"/>
            <a:ext cx="3513000" cy="5143500"/>
          </a:xfrm>
          <a:prstGeom prst="rect">
            <a:avLst/>
          </a:prstGeom>
          <a:noFill/>
          <a:ln>
            <a:noFill/>
          </a:ln>
        </p:spPr>
      </p:sp>
      <p:pic>
        <p:nvPicPr>
          <p:cNvPr id="42" name="Google Shape;42;p7"/>
          <p:cNvPicPr preferRelativeResize="0"/>
          <p:nvPr/>
        </p:nvPicPr>
        <p:blipFill>
          <a:blip r:embed="rId2">
            <a:alphaModFix/>
          </a:blip>
          <a:stretch>
            <a:fillRect/>
          </a:stretch>
        </p:blipFill>
        <p:spPr>
          <a:xfrm rot="-6142133">
            <a:off x="-1746636" y="139750"/>
            <a:ext cx="3270416" cy="2194048"/>
          </a:xfrm>
          <a:prstGeom prst="rect">
            <a:avLst/>
          </a:prstGeom>
          <a:noFill/>
          <a:ln>
            <a:noFill/>
          </a:ln>
        </p:spPr>
      </p:pic>
      <p:pic>
        <p:nvPicPr>
          <p:cNvPr id="43" name="Google Shape;43;p7"/>
          <p:cNvPicPr preferRelativeResize="0"/>
          <p:nvPr/>
        </p:nvPicPr>
        <p:blipFill>
          <a:blip r:embed="rId3">
            <a:alphaModFix/>
          </a:blip>
          <a:stretch>
            <a:fillRect/>
          </a:stretch>
        </p:blipFill>
        <p:spPr>
          <a:xfrm rot="2227414">
            <a:off x="-1634374" y="3320272"/>
            <a:ext cx="3325999" cy="2687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46" name="Google Shape;46;p8"/>
          <p:cNvPicPr preferRelativeResize="0"/>
          <p:nvPr/>
        </p:nvPicPr>
        <p:blipFill>
          <a:blip r:embed="rId2">
            <a:alphaModFix/>
          </a:blip>
          <a:stretch>
            <a:fillRect/>
          </a:stretch>
        </p:blipFill>
        <p:spPr>
          <a:xfrm rot="4209446">
            <a:off x="-772914" y="2932200"/>
            <a:ext cx="2976028" cy="3130873"/>
          </a:xfrm>
          <a:prstGeom prst="rect">
            <a:avLst/>
          </a:prstGeom>
          <a:noFill/>
          <a:ln>
            <a:noFill/>
          </a:ln>
        </p:spPr>
      </p:pic>
      <p:pic>
        <p:nvPicPr>
          <p:cNvPr id="47" name="Google Shape;47;p8"/>
          <p:cNvPicPr preferRelativeResize="0"/>
          <p:nvPr/>
        </p:nvPicPr>
        <p:blipFill>
          <a:blip r:embed="rId3">
            <a:alphaModFix/>
          </a:blip>
          <a:stretch>
            <a:fillRect/>
          </a:stretch>
        </p:blipFill>
        <p:spPr>
          <a:xfrm rot="-6785100">
            <a:off x="6464699" y="-1057365"/>
            <a:ext cx="4866004" cy="34594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2241425" y="1293100"/>
            <a:ext cx="46611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9"/>
          <p:cNvSpPr txBox="1">
            <a:spLocks noGrp="1"/>
          </p:cNvSpPr>
          <p:nvPr>
            <p:ph type="subTitle" idx="1"/>
          </p:nvPr>
        </p:nvSpPr>
        <p:spPr>
          <a:xfrm>
            <a:off x="2241475" y="2168600"/>
            <a:ext cx="46611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51" name="Google Shape;51;p9"/>
          <p:cNvPicPr preferRelativeResize="0"/>
          <p:nvPr/>
        </p:nvPicPr>
        <p:blipFill>
          <a:blip r:embed="rId2">
            <a:alphaModFix/>
          </a:blip>
          <a:stretch>
            <a:fillRect/>
          </a:stretch>
        </p:blipFill>
        <p:spPr>
          <a:xfrm>
            <a:off x="-405807" y="3647675"/>
            <a:ext cx="2420265" cy="2469350"/>
          </a:xfrm>
          <a:prstGeom prst="rect">
            <a:avLst/>
          </a:prstGeom>
          <a:noFill/>
          <a:ln>
            <a:noFill/>
          </a:ln>
        </p:spPr>
      </p:pic>
      <p:pic>
        <p:nvPicPr>
          <p:cNvPr id="52" name="Google Shape;52;p9"/>
          <p:cNvPicPr preferRelativeResize="0"/>
          <p:nvPr/>
        </p:nvPicPr>
        <p:blipFill>
          <a:blip r:embed="rId3">
            <a:alphaModFix/>
          </a:blip>
          <a:stretch>
            <a:fillRect/>
          </a:stretch>
        </p:blipFill>
        <p:spPr>
          <a:xfrm rot="-4500007">
            <a:off x="7856224" y="3174842"/>
            <a:ext cx="1546747" cy="2993216"/>
          </a:xfrm>
          <a:prstGeom prst="rect">
            <a:avLst/>
          </a:prstGeom>
          <a:noFill/>
          <a:ln>
            <a:noFill/>
          </a:ln>
        </p:spPr>
      </p:pic>
      <p:pic>
        <p:nvPicPr>
          <p:cNvPr id="53" name="Google Shape;53;p9"/>
          <p:cNvPicPr preferRelativeResize="0"/>
          <p:nvPr/>
        </p:nvPicPr>
        <p:blipFill>
          <a:blip r:embed="rId4">
            <a:alphaModFix/>
          </a:blip>
          <a:stretch>
            <a:fillRect/>
          </a:stretch>
        </p:blipFill>
        <p:spPr>
          <a:xfrm rot="1576935">
            <a:off x="576847" y="3595463"/>
            <a:ext cx="2136486" cy="3069402"/>
          </a:xfrm>
          <a:prstGeom prst="rect">
            <a:avLst/>
          </a:prstGeom>
          <a:noFill/>
          <a:ln>
            <a:noFill/>
          </a:ln>
        </p:spPr>
      </p:pic>
      <p:pic>
        <p:nvPicPr>
          <p:cNvPr id="54" name="Google Shape;54;p9"/>
          <p:cNvPicPr preferRelativeResize="0"/>
          <p:nvPr/>
        </p:nvPicPr>
        <p:blipFill>
          <a:blip r:embed="rId5">
            <a:alphaModFix/>
          </a:blip>
          <a:stretch>
            <a:fillRect/>
          </a:stretch>
        </p:blipFill>
        <p:spPr>
          <a:xfrm rot="9599260">
            <a:off x="154486" y="-968873"/>
            <a:ext cx="2567680" cy="3007743"/>
          </a:xfrm>
          <a:prstGeom prst="rect">
            <a:avLst/>
          </a:prstGeom>
          <a:noFill/>
          <a:ln>
            <a:noFill/>
          </a:ln>
        </p:spPr>
      </p:pic>
      <p:pic>
        <p:nvPicPr>
          <p:cNvPr id="55" name="Google Shape;55;p9"/>
          <p:cNvPicPr preferRelativeResize="0"/>
          <p:nvPr/>
        </p:nvPicPr>
        <p:blipFill>
          <a:blip r:embed="rId6">
            <a:alphaModFix/>
          </a:blip>
          <a:stretch>
            <a:fillRect/>
          </a:stretch>
        </p:blipFill>
        <p:spPr>
          <a:xfrm rot="-3068884">
            <a:off x="7550838" y="2694676"/>
            <a:ext cx="2619321" cy="2469347"/>
          </a:xfrm>
          <a:prstGeom prst="rect">
            <a:avLst/>
          </a:prstGeom>
          <a:noFill/>
          <a:ln>
            <a:noFill/>
          </a:ln>
        </p:spPr>
      </p:pic>
      <p:pic>
        <p:nvPicPr>
          <p:cNvPr id="56" name="Google Shape;56;p9"/>
          <p:cNvPicPr preferRelativeResize="0"/>
          <p:nvPr/>
        </p:nvPicPr>
        <p:blipFill>
          <a:blip r:embed="rId7">
            <a:alphaModFix/>
          </a:blip>
          <a:stretch>
            <a:fillRect/>
          </a:stretch>
        </p:blipFill>
        <p:spPr>
          <a:xfrm rot="10800000">
            <a:off x="6679008" y="-984424"/>
            <a:ext cx="2464988" cy="24673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1"/>
          <p:cNvSpPr txBox="1">
            <a:spLocks noGrp="1"/>
          </p:cNvSpPr>
          <p:nvPr>
            <p:ph type="title" hasCustomPrompt="1"/>
          </p:nvPr>
        </p:nvSpPr>
        <p:spPr>
          <a:xfrm>
            <a:off x="2573250" y="1666812"/>
            <a:ext cx="3997500" cy="10965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2" name="Google Shape;62;p11"/>
          <p:cNvSpPr txBox="1">
            <a:spLocks noGrp="1"/>
          </p:cNvSpPr>
          <p:nvPr>
            <p:ph type="subTitle" idx="1"/>
          </p:nvPr>
        </p:nvSpPr>
        <p:spPr>
          <a:xfrm>
            <a:off x="2573250" y="2763288"/>
            <a:ext cx="3997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63" name="Google Shape;63;p11"/>
          <p:cNvPicPr preferRelativeResize="0"/>
          <p:nvPr/>
        </p:nvPicPr>
        <p:blipFill>
          <a:blip r:embed="rId2">
            <a:alphaModFix/>
          </a:blip>
          <a:stretch>
            <a:fillRect/>
          </a:stretch>
        </p:blipFill>
        <p:spPr>
          <a:xfrm rot="4119052">
            <a:off x="1219890" y="2922195"/>
            <a:ext cx="2043805" cy="4015074"/>
          </a:xfrm>
          <a:prstGeom prst="rect">
            <a:avLst/>
          </a:prstGeom>
          <a:noFill/>
          <a:ln>
            <a:noFill/>
          </a:ln>
        </p:spPr>
      </p:pic>
      <p:pic>
        <p:nvPicPr>
          <p:cNvPr id="64" name="Google Shape;64;p11"/>
          <p:cNvPicPr preferRelativeResize="0"/>
          <p:nvPr/>
        </p:nvPicPr>
        <p:blipFill>
          <a:blip r:embed="rId3">
            <a:alphaModFix/>
          </a:blip>
          <a:stretch>
            <a:fillRect/>
          </a:stretch>
        </p:blipFill>
        <p:spPr>
          <a:xfrm>
            <a:off x="-881002" y="3103782"/>
            <a:ext cx="3192199" cy="3009423"/>
          </a:xfrm>
          <a:prstGeom prst="rect">
            <a:avLst/>
          </a:prstGeom>
          <a:noFill/>
          <a:ln>
            <a:noFill/>
          </a:ln>
        </p:spPr>
      </p:pic>
      <p:pic>
        <p:nvPicPr>
          <p:cNvPr id="65" name="Google Shape;65;p11"/>
          <p:cNvPicPr preferRelativeResize="0"/>
          <p:nvPr/>
        </p:nvPicPr>
        <p:blipFill>
          <a:blip r:embed="rId4">
            <a:alphaModFix/>
          </a:blip>
          <a:stretch>
            <a:fillRect/>
          </a:stretch>
        </p:blipFill>
        <p:spPr>
          <a:xfrm rot="10800000">
            <a:off x="6168829" y="-1029380"/>
            <a:ext cx="4520151" cy="3324524"/>
          </a:xfrm>
          <a:prstGeom prst="rect">
            <a:avLst/>
          </a:prstGeom>
          <a:noFill/>
          <a:ln>
            <a:noFill/>
          </a:ln>
        </p:spPr>
      </p:pic>
      <p:pic>
        <p:nvPicPr>
          <p:cNvPr id="66" name="Google Shape;66;p11"/>
          <p:cNvPicPr preferRelativeResize="0"/>
          <p:nvPr/>
        </p:nvPicPr>
        <p:blipFill>
          <a:blip r:embed="rId5">
            <a:alphaModFix/>
          </a:blip>
          <a:stretch>
            <a:fillRect/>
          </a:stretch>
        </p:blipFill>
        <p:spPr>
          <a:xfrm rot="-6541477">
            <a:off x="5548171" y="-1834922"/>
            <a:ext cx="2178532" cy="435706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ormorant Garamond SemiBold"/>
              <a:buNone/>
              <a:defRPr sz="3500">
                <a:solidFill>
                  <a:schemeClr val="dk1"/>
                </a:solidFill>
                <a:latin typeface="Cormorant Garamond SemiBold"/>
                <a:ea typeface="Cormorant Garamond SemiBold"/>
                <a:cs typeface="Cormorant Garamond SemiBold"/>
                <a:sym typeface="Cormorant Garamond SemiBold"/>
              </a:defRPr>
            </a:lvl1pPr>
            <a:lvl2pPr lvl="1"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2pPr>
            <a:lvl3pPr lvl="2"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3pPr>
            <a:lvl4pPr lvl="3"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4pPr>
            <a:lvl5pPr lvl="4"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5pPr>
            <a:lvl6pPr lvl="5"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6pPr>
            <a:lvl7pPr lvl="6"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7pPr>
            <a:lvl8pPr lvl="7"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8pPr>
            <a:lvl9pPr lvl="8" rtl="0">
              <a:spcBef>
                <a:spcPts val="0"/>
              </a:spcBef>
              <a:spcAft>
                <a:spcPts val="0"/>
              </a:spcAft>
              <a:buClr>
                <a:schemeClr val="dk1"/>
              </a:buClr>
              <a:buSzPts val="3000"/>
              <a:buFont typeface="Raleway"/>
              <a:buNone/>
              <a:defRPr sz="30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1pPr>
            <a:lvl2pPr marL="914400" lvl="1"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2pPr>
            <a:lvl3pPr marL="1371600" lvl="2"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3pPr>
            <a:lvl4pPr marL="1828800" lvl="3"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4pPr>
            <a:lvl5pPr marL="2286000" lvl="4"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5pPr>
            <a:lvl6pPr marL="2743200" lvl="5"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6pPr>
            <a:lvl7pPr marL="3200400" lvl="6"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7pPr>
            <a:lvl8pPr marL="3657600" lvl="7"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8pPr>
            <a:lvl9pPr marL="4114800" lvl="8" indent="-304800">
              <a:lnSpc>
                <a:spcPct val="100000"/>
              </a:lnSpc>
              <a:spcBef>
                <a:spcPts val="0"/>
              </a:spcBef>
              <a:spcAft>
                <a:spcPts val="0"/>
              </a:spcAft>
              <a:buClr>
                <a:schemeClr val="dk1"/>
              </a:buClr>
              <a:buSzPts val="1200"/>
              <a:buFont typeface="Spectral Medium"/>
              <a:buChar char="■"/>
              <a:defRPr sz="1200">
                <a:solidFill>
                  <a:schemeClr val="dk1"/>
                </a:solidFill>
                <a:latin typeface="Spectral Medium"/>
                <a:ea typeface="Spectral Medium"/>
                <a:cs typeface="Spectral Medium"/>
                <a:sym typeface="Spectral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1" r:id="rId11"/>
    <p:sldLayoutId id="2147483663" r:id="rId12"/>
    <p:sldLayoutId id="2147483665" r:id="rId13"/>
    <p:sldLayoutId id="2147483669" r:id="rId14"/>
    <p:sldLayoutId id="214748367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5"/>
        <p:cNvGrpSpPr/>
        <p:nvPr/>
      </p:nvGrpSpPr>
      <p:grpSpPr>
        <a:xfrm>
          <a:off x="0" y="0"/>
          <a:ext cx="0" cy="0"/>
          <a:chOff x="0" y="0"/>
          <a:chExt cx="0" cy="0"/>
        </a:xfrm>
      </p:grpSpPr>
      <p:pic>
        <p:nvPicPr>
          <p:cNvPr id="186" name="Google Shape;186;p28"/>
          <p:cNvPicPr preferRelativeResize="0"/>
          <p:nvPr/>
        </p:nvPicPr>
        <p:blipFill rotWithShape="1">
          <a:blip r:embed="rId3">
            <a:alphaModFix/>
          </a:blip>
          <a:srcRect l="5100" r="-5100"/>
          <a:stretch/>
        </p:blipFill>
        <p:spPr>
          <a:xfrm>
            <a:off x="8100724" y="-730625"/>
            <a:ext cx="2028225" cy="3207251"/>
          </a:xfrm>
          <a:prstGeom prst="rect">
            <a:avLst/>
          </a:prstGeom>
          <a:noFill/>
          <a:ln>
            <a:noFill/>
          </a:ln>
        </p:spPr>
      </p:pic>
      <p:sp>
        <p:nvSpPr>
          <p:cNvPr id="187" name="Google Shape;187;p28"/>
          <p:cNvSpPr txBox="1">
            <a:spLocks noGrp="1"/>
          </p:cNvSpPr>
          <p:nvPr>
            <p:ph type="ctrTitle"/>
          </p:nvPr>
        </p:nvSpPr>
        <p:spPr>
          <a:xfrm>
            <a:off x="1730850" y="1059350"/>
            <a:ext cx="5682300" cy="242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solidFill>
                  <a:srgbClr val="212529"/>
                </a:solidFill>
              </a:rPr>
              <a:t>THỰC HÀNH</a:t>
            </a:r>
            <a:br>
              <a:rPr lang="vi-VN" dirty="0">
                <a:solidFill>
                  <a:srgbClr val="212529"/>
                </a:solidFill>
              </a:rPr>
            </a:br>
            <a:r>
              <a:rPr lang="vi-VN" dirty="0">
                <a:solidFill>
                  <a:srgbClr val="212529"/>
                </a:solidFill>
              </a:rPr>
              <a:t>TIẾNG VIỆT</a:t>
            </a:r>
            <a:endParaRPr dirty="0"/>
          </a:p>
        </p:txBody>
      </p:sp>
      <p:sp>
        <p:nvSpPr>
          <p:cNvPr id="188" name="Google Shape;188;p28"/>
          <p:cNvSpPr txBox="1">
            <a:spLocks noGrp="1"/>
          </p:cNvSpPr>
          <p:nvPr>
            <p:ph type="subTitle" idx="1"/>
          </p:nvPr>
        </p:nvSpPr>
        <p:spPr>
          <a:xfrm>
            <a:off x="1730775" y="3483050"/>
            <a:ext cx="5682300" cy="60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189" name="Google Shape;189;p28"/>
          <p:cNvPicPr preferRelativeResize="0"/>
          <p:nvPr/>
        </p:nvPicPr>
        <p:blipFill rotWithShape="1">
          <a:blip r:embed="rId4">
            <a:alphaModFix/>
          </a:blip>
          <a:srcRect l="789" t="3420" r="-789" b="-3420"/>
          <a:stretch/>
        </p:blipFill>
        <p:spPr>
          <a:xfrm rot="-4446265">
            <a:off x="4412220" y="-1879201"/>
            <a:ext cx="3293485" cy="2674623"/>
          </a:xfrm>
          <a:prstGeom prst="rect">
            <a:avLst/>
          </a:prstGeom>
          <a:noFill/>
          <a:ln>
            <a:noFill/>
          </a:ln>
        </p:spPr>
      </p:pic>
      <p:pic>
        <p:nvPicPr>
          <p:cNvPr id="190" name="Google Shape;190;p28"/>
          <p:cNvPicPr preferRelativeResize="0"/>
          <p:nvPr/>
        </p:nvPicPr>
        <p:blipFill>
          <a:blip r:embed="rId5">
            <a:alphaModFix/>
          </a:blip>
          <a:stretch>
            <a:fillRect/>
          </a:stretch>
        </p:blipFill>
        <p:spPr>
          <a:xfrm rot="2823549">
            <a:off x="5577601" y="4034312"/>
            <a:ext cx="2408919" cy="2674625"/>
          </a:xfrm>
          <a:prstGeom prst="rect">
            <a:avLst/>
          </a:prstGeom>
          <a:noFill/>
          <a:ln>
            <a:noFill/>
          </a:ln>
        </p:spPr>
      </p:pic>
      <p:pic>
        <p:nvPicPr>
          <p:cNvPr id="191" name="Google Shape;191;p28"/>
          <p:cNvPicPr preferRelativeResize="0"/>
          <p:nvPr/>
        </p:nvPicPr>
        <p:blipFill>
          <a:blip r:embed="rId6">
            <a:alphaModFix/>
          </a:blip>
          <a:stretch>
            <a:fillRect/>
          </a:stretch>
        </p:blipFill>
        <p:spPr>
          <a:xfrm rot="4624280">
            <a:off x="-1238861" y="3462802"/>
            <a:ext cx="3373792" cy="2674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5" name="TextBox 4">
            <a:extLst>
              <a:ext uri="{FF2B5EF4-FFF2-40B4-BE49-F238E27FC236}">
                <a16:creationId xmlns:a16="http://schemas.microsoft.com/office/drawing/2014/main" id="{FA3E28C1-39F9-E9D6-1619-7A1B125A7394}"/>
              </a:ext>
            </a:extLst>
          </p:cNvPr>
          <p:cNvSpPr txBox="1"/>
          <p:nvPr/>
        </p:nvSpPr>
        <p:spPr>
          <a:xfrm>
            <a:off x="1274234" y="725299"/>
            <a:ext cx="6206066" cy="3227230"/>
          </a:xfrm>
          <a:prstGeom prst="rect">
            <a:avLst/>
          </a:prstGeom>
          <a:noFill/>
        </p:spPr>
        <p:txBody>
          <a:bodyPr wrap="square">
            <a:spAutoFit/>
          </a:bodyPr>
          <a:lstStyle/>
          <a:p>
            <a:pPr algn="just">
              <a:lnSpc>
                <a:spcPct val="150000"/>
              </a:lnSpc>
              <a:tabLst>
                <a:tab pos="57150" algn="l"/>
              </a:tabLst>
            </a:pPr>
            <a:r>
              <a:rPr lang="vi-VN" sz="3500" kern="100" dirty="0">
                <a:solidFill>
                  <a:srgbClr val="000000"/>
                </a:solidFill>
                <a:effectLst/>
                <a:latin typeface="Times New Roman" panose="02020603050405020304" pitchFamily="18" charset="0"/>
                <a:ea typeface="SimSun" panose="02010600030101010101" pitchFamily="2" charset="-122"/>
              </a:rPr>
              <a:t>V</a:t>
            </a:r>
            <a:r>
              <a:rPr lang="nl-NL" sz="3500" kern="100" dirty="0" err="1">
                <a:solidFill>
                  <a:srgbClr val="000000"/>
                </a:solidFill>
                <a:effectLst/>
                <a:latin typeface="Times New Roman" panose="02020603050405020304" pitchFamily="18" charset="0"/>
                <a:ea typeface="SimSun" panose="02010600030101010101" pitchFamily="2" charset="-122"/>
              </a:rPr>
              <a:t>iết</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đoạn</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văn</a:t>
            </a:r>
            <a:r>
              <a:rPr lang="nl-NL" sz="3500" kern="100" dirty="0">
                <a:solidFill>
                  <a:srgbClr val="000000"/>
                </a:solidFill>
                <a:effectLst/>
                <a:latin typeface="Times New Roman" panose="02020603050405020304" pitchFamily="18" charset="0"/>
                <a:ea typeface="SimSun" panose="02010600030101010101" pitchFamily="2" charset="-122"/>
              </a:rPr>
              <a:t>  (</a:t>
            </a:r>
            <a:r>
              <a:rPr lang="nl-NL" sz="3500" kern="100" dirty="0" err="1">
                <a:solidFill>
                  <a:srgbClr val="000000"/>
                </a:solidFill>
                <a:effectLst/>
                <a:latin typeface="Times New Roman" panose="02020603050405020304" pitchFamily="18" charset="0"/>
                <a:ea typeface="SimSun" panose="02010600030101010101" pitchFamily="2" charset="-122"/>
              </a:rPr>
              <a:t>khoảng</a:t>
            </a:r>
            <a:r>
              <a:rPr lang="vi-VN" sz="3500" kern="100" dirty="0">
                <a:solidFill>
                  <a:srgbClr val="000000"/>
                </a:solidFill>
                <a:effectLst/>
                <a:latin typeface="Times New Roman" panose="02020603050405020304" pitchFamily="18" charset="0"/>
                <a:ea typeface="SimSun" panose="02010600030101010101" pitchFamily="2" charset="-122"/>
              </a:rPr>
              <a:t> 6 – 8 dòng) nêu ý kiến của em về hiện tượng sử dụng biệt ngữ xã hội trên mạng xã hội hiện nay. </a:t>
            </a:r>
            <a:endParaRPr lang="en-VN" sz="35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1" name="TextBox 20">
            <a:extLst>
              <a:ext uri="{FF2B5EF4-FFF2-40B4-BE49-F238E27FC236}">
                <a16:creationId xmlns:a16="http://schemas.microsoft.com/office/drawing/2014/main" id="{15B85728-8C1B-CF4F-F623-6234C6DB5439}"/>
              </a:ext>
            </a:extLst>
          </p:cNvPr>
          <p:cNvSpPr txBox="1"/>
          <p:nvPr/>
        </p:nvSpPr>
        <p:spPr>
          <a:xfrm>
            <a:off x="766233" y="390717"/>
            <a:ext cx="7835899" cy="4555093"/>
          </a:xfrm>
          <a:prstGeom prst="rect">
            <a:avLst/>
          </a:prstGeom>
          <a:noFill/>
        </p:spPr>
        <p:txBody>
          <a:bodyPr wrap="square">
            <a:spAutoFit/>
          </a:bodyPr>
          <a:lstStyle/>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Hiện nay, trên mạng xã hội xuất hiện phổ biến hiện tượng sử dụng biệt ngữ xã hội, đặc biệt là trong giới trẻ. Đây là hiện tượng bình thường, phản ánh sự vận động của ngôn ngữ dưới tác động của các nhân tố tâm lí, xã hội và phương tiện giao tiếp mới (Internet). Hiện tượng này, xét ở góc độ nào đó, cũng có khía cạnh tích cực (chẳng hạn: đáp ứng nhu cầu, sở thích giao tiếp của một nhóm xã hội nhất định). Tuy nhiên, việc sử dụng biệt ngữ xã hội cần có chừng mực để không ảnh hưởng đến việc giao tiếp trong môi trường giao tiếp chính thức và ý thức giữ gìn sự trong sáng của tiếng Việt.</a:t>
            </a:r>
            <a:endParaRPr lang="en-VN" sz="2000" kern="100" dirty="0">
              <a:effectLst/>
              <a:latin typeface="Times New Roman" panose="02020603050405020304" pitchFamily="18" charset="0"/>
              <a:ea typeface="SimSun" panose="02010600030101010101" pitchFamily="2" charset="-122"/>
            </a:endParaRPr>
          </a:p>
          <a:p>
            <a:pPr algn="r"/>
            <a:r>
              <a:rPr lang="vi-VN" sz="2000" kern="100" dirty="0">
                <a:solidFill>
                  <a:srgbClr val="000000"/>
                </a:solidFill>
                <a:effectLst/>
                <a:latin typeface="Times New Roman" panose="02020603050405020304" pitchFamily="18" charset="0"/>
                <a:ea typeface="SimSun" panose="02010600030101010101" pitchFamily="2" charset="-122"/>
              </a:rPr>
              <a:t>(Nguồn: SGV ngữ văn 8 cánh diều)</a:t>
            </a:r>
            <a:r>
              <a:rPr lang="en-VN" sz="2000" dirty="0">
                <a:effectLst/>
              </a:rPr>
              <a:t> </a:t>
            </a:r>
            <a:endParaRPr lang="en-VN"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txBox="1">
            <a:spLocks noGrp="1"/>
          </p:cNvSpPr>
          <p:nvPr>
            <p:ph type="title"/>
          </p:nvPr>
        </p:nvSpPr>
        <p:spPr>
          <a:xfrm>
            <a:off x="1143736" y="2349234"/>
            <a:ext cx="6943283" cy="109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 YOU</a:t>
            </a:r>
            <a:endParaRPr dirty="0"/>
          </a:p>
        </p:txBody>
      </p:sp>
      <p:sp>
        <p:nvSpPr>
          <p:cNvPr id="355" name="Google Shape;355;p37"/>
          <p:cNvSpPr txBox="1">
            <a:spLocks noGrp="1"/>
          </p:cNvSpPr>
          <p:nvPr>
            <p:ph type="subTitle" idx="1"/>
          </p:nvPr>
        </p:nvSpPr>
        <p:spPr>
          <a:xfrm>
            <a:off x="2573250" y="3403201"/>
            <a:ext cx="39975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356" name="Google Shape;356;p37"/>
          <p:cNvPicPr preferRelativeResize="0"/>
          <p:nvPr/>
        </p:nvPicPr>
        <p:blipFill>
          <a:blip r:embed="rId3">
            <a:alphaModFix/>
          </a:blip>
          <a:stretch>
            <a:fillRect/>
          </a:stretch>
        </p:blipFill>
        <p:spPr>
          <a:xfrm rot="-2700000">
            <a:off x="-1865626" y="-1470997"/>
            <a:ext cx="5507926" cy="3921170"/>
          </a:xfrm>
          <a:prstGeom prst="rect">
            <a:avLst/>
          </a:prstGeom>
          <a:noFill/>
          <a:ln>
            <a:noFill/>
          </a:ln>
        </p:spPr>
      </p:pic>
      <p:pic>
        <p:nvPicPr>
          <p:cNvPr id="357" name="Google Shape;357;p37"/>
          <p:cNvPicPr preferRelativeResize="0"/>
          <p:nvPr/>
        </p:nvPicPr>
        <p:blipFill>
          <a:blip r:embed="rId4">
            <a:alphaModFix/>
          </a:blip>
          <a:stretch>
            <a:fillRect/>
          </a:stretch>
        </p:blipFill>
        <p:spPr>
          <a:xfrm rot="-2327126">
            <a:off x="5093388" y="2935058"/>
            <a:ext cx="5333147" cy="34035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201" name="Google Shape;201;p29"/>
          <p:cNvPicPr preferRelativeResize="0"/>
          <p:nvPr/>
        </p:nvPicPr>
        <p:blipFill>
          <a:blip r:embed="rId3">
            <a:alphaModFix/>
          </a:blip>
          <a:stretch>
            <a:fillRect/>
          </a:stretch>
        </p:blipFill>
        <p:spPr>
          <a:xfrm rot="7931685">
            <a:off x="7538128" y="-851064"/>
            <a:ext cx="1324349" cy="2467340"/>
          </a:xfrm>
          <a:prstGeom prst="rect">
            <a:avLst/>
          </a:prstGeom>
          <a:noFill/>
          <a:ln>
            <a:noFill/>
          </a:ln>
        </p:spPr>
      </p:pic>
      <p:pic>
        <p:nvPicPr>
          <p:cNvPr id="202" name="Google Shape;202;p29"/>
          <p:cNvPicPr preferRelativeResize="0"/>
          <p:nvPr/>
        </p:nvPicPr>
        <p:blipFill>
          <a:blip r:embed="rId4">
            <a:alphaModFix/>
          </a:blip>
          <a:stretch>
            <a:fillRect/>
          </a:stretch>
        </p:blipFill>
        <p:spPr>
          <a:xfrm>
            <a:off x="6282456" y="3928313"/>
            <a:ext cx="3866189" cy="2467335"/>
          </a:xfrm>
          <a:prstGeom prst="rect">
            <a:avLst/>
          </a:prstGeom>
          <a:noFill/>
          <a:ln>
            <a:noFill/>
          </a:ln>
        </p:spPr>
      </p:pic>
      <p:sp>
        <p:nvSpPr>
          <p:cNvPr id="5" name="TextBox 4">
            <a:extLst>
              <a:ext uri="{FF2B5EF4-FFF2-40B4-BE49-F238E27FC236}">
                <a16:creationId xmlns:a16="http://schemas.microsoft.com/office/drawing/2014/main" id="{24174E14-93EC-DEDF-CC94-5F54BD3CE084}"/>
              </a:ext>
            </a:extLst>
          </p:cNvPr>
          <p:cNvSpPr txBox="1"/>
          <p:nvPr/>
        </p:nvSpPr>
        <p:spPr>
          <a:xfrm>
            <a:off x="1172634" y="554178"/>
            <a:ext cx="6002866" cy="4035144"/>
          </a:xfrm>
          <a:prstGeom prst="rect">
            <a:avLst/>
          </a:prstGeom>
          <a:noFill/>
        </p:spPr>
        <p:txBody>
          <a:bodyPr wrap="square">
            <a:spAutoFit/>
          </a:bodyPr>
          <a:lstStyle/>
          <a:p>
            <a:pPr algn="just">
              <a:lnSpc>
                <a:spcPct val="150000"/>
              </a:lnSpc>
            </a:pPr>
            <a:r>
              <a:rPr lang="vi-VN" sz="3500" kern="100" dirty="0">
                <a:solidFill>
                  <a:srgbClr val="000000"/>
                </a:solidFill>
                <a:effectLst/>
                <a:latin typeface="Times New Roman" panose="02020603050405020304" pitchFamily="18" charset="0"/>
                <a:ea typeface="SimSun" panose="02010600030101010101" pitchFamily="2" charset="-122"/>
              </a:rPr>
              <a:t>Hiện nay trên mạng xã hội facebook có 1 group đang ngày càng đông thành viên có tên là “Flex đến hơi thở cuối cùng”. Bạn hiểu thế nào về từ “flex”?</a:t>
            </a:r>
            <a:endParaRPr lang="en-VN" sz="35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4191981"/>
          </a:xfrm>
          <a:prstGeom prst="rect">
            <a:avLst/>
          </a:prstGeom>
          <a:noFill/>
        </p:spPr>
        <p:txBody>
          <a:bodyPr wrap="square">
            <a:spAutoFit/>
          </a:bodyPr>
          <a:lstStyle/>
          <a:p>
            <a:pPr algn="just">
              <a:lnSpc>
                <a:spcPct val="150000"/>
              </a:lnSpc>
            </a:pPr>
            <a:r>
              <a:rPr lang="en-VN" sz="2000" b="1" kern="100" dirty="0">
                <a:solidFill>
                  <a:srgbClr val="000000"/>
                </a:solidFill>
                <a:effectLst/>
                <a:latin typeface="Times New Roman" panose="02020603050405020304" pitchFamily="18" charset="0"/>
                <a:ea typeface="SimSun" panose="02010600030101010101" pitchFamily="2" charset="-122"/>
              </a:rPr>
              <a:t>I. Lí thuyết</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en-VN" sz="2000" b="1" i="1" kern="100" dirty="0">
                <a:solidFill>
                  <a:srgbClr val="000000"/>
                </a:solidFill>
                <a:effectLst/>
                <a:latin typeface="Times New Roman" panose="02020603050405020304" pitchFamily="18" charset="0"/>
                <a:ea typeface="SimSun" panose="02010600030101010101" pitchFamily="2" charset="-122"/>
              </a:rPr>
              <a:t>1. Từ</a:t>
            </a:r>
            <a:r>
              <a:rPr lang="vi-VN" sz="2000" b="1" i="1" kern="100" dirty="0">
                <a:solidFill>
                  <a:srgbClr val="000000"/>
                </a:solidFill>
                <a:effectLst/>
                <a:latin typeface="Times New Roman" panose="02020603050405020304" pitchFamily="18" charset="0"/>
                <a:ea typeface="SimSun" panose="02010600030101010101" pitchFamily="2" charset="-122"/>
              </a:rPr>
              <a:t> toàn dân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en-VN" sz="2000" kern="100" dirty="0">
                <a:solidFill>
                  <a:srgbClr val="000000"/>
                </a:solidFill>
                <a:effectLst/>
                <a:latin typeface="Times New Roman" panose="02020603050405020304" pitchFamily="18" charset="0"/>
                <a:ea typeface="SimSun" panose="02010600030101010101" pitchFamily="2" charset="-122"/>
              </a:rPr>
              <a:t>-  </a:t>
            </a:r>
            <a:r>
              <a:rPr lang="vi-VN" sz="2000" kern="100" dirty="0">
                <a:solidFill>
                  <a:srgbClr val="000000"/>
                </a:solidFill>
                <a:effectLst/>
                <a:latin typeface="Times New Roman" panose="02020603050405020304" pitchFamily="18" charset="0"/>
                <a:ea typeface="SimSun" panose="02010600030101010101" pitchFamily="2" charset="-122"/>
              </a:rPr>
              <a:t>Từ ngữ được sử dụng rộng rãi trong mọi vùng miền của đất nước.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i="1" kern="100" dirty="0">
                <a:solidFill>
                  <a:srgbClr val="000000"/>
                </a:solidFill>
                <a:effectLst/>
                <a:latin typeface="Times New Roman" panose="02020603050405020304" pitchFamily="18" charset="0"/>
                <a:ea typeface="SimSun" panose="02010600030101010101" pitchFamily="2" charset="-122"/>
              </a:rPr>
              <a:t>VD: cha, mẹ, sắn, ngô, gì, nào, sao, thế,…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Là khối từ ngữ cơ bản và có số lượng lớn nhất của ngôn ngữ.</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Từ ngữ toàn dân không chỉ có vai trò quan trọng trong giao tiếp ở mọi lĩnh vực của đời sống xã hội mà còn là cơ sở cho sự thống nhất ngôn ngữ. Hiểu được nghĩa và sử dụng đúng từ ngữ toàn dân là điều kiện để giao tiếp có hiệu quả.</a:t>
            </a:r>
            <a:endParaRPr lang="en-VN" sz="20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3781997"/>
          </a:xfrm>
          <a:prstGeom prst="rect">
            <a:avLst/>
          </a:prstGeom>
          <a:noFill/>
        </p:spPr>
        <p:txBody>
          <a:bodyPr wrap="square">
            <a:spAutoFit/>
          </a:bodyPr>
          <a:lstStyle/>
          <a:p>
            <a:pPr algn="just">
              <a:lnSpc>
                <a:spcPct val="150000"/>
              </a:lnSpc>
            </a:pPr>
            <a:r>
              <a:rPr lang="vi-VN" sz="1800" b="1" kern="100" dirty="0">
                <a:solidFill>
                  <a:srgbClr val="000000"/>
                </a:solidFill>
                <a:effectLst/>
                <a:latin typeface="Times New Roman" panose="02020603050405020304" pitchFamily="18" charset="0"/>
                <a:ea typeface="SimSun" panose="02010600030101010101" pitchFamily="2" charset="-122"/>
              </a:rPr>
              <a:t>2. Từ ngữ địa phương</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Là những từ ngữ được sử dụng ở một vùng miền nhất định.</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i="1" kern="100" dirty="0">
                <a:solidFill>
                  <a:srgbClr val="000000"/>
                </a:solidFill>
                <a:effectLst/>
                <a:latin typeface="Times New Roman" panose="02020603050405020304" pitchFamily="18" charset="0"/>
                <a:ea typeface="SimSun" panose="02010600030101010101" pitchFamily="2" charset="-122"/>
              </a:rPr>
              <a:t>VD: thầy, u, mì, bắp, chi, răng, rứa,…</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Số lượng không lớn, phạm vi dùng hạn chế</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Phản ánh nét riêng của con người, sự vật mỗi vùng miền, có vai trò quan trọng đối với hoạt động giao tiếp trong sinh hoạt hằng ngày và đối với sáng tác văn chương.</a:t>
            </a:r>
            <a:endParaRPr lang="en-VN" sz="1800" kern="100" dirty="0">
              <a:effectLst/>
              <a:latin typeface="Times New Roman" panose="02020603050405020304" pitchFamily="18" charset="0"/>
              <a:ea typeface="SimSun" panose="02010600030101010101" pitchFamily="2" charset="-122"/>
            </a:endParaRPr>
          </a:p>
          <a:p>
            <a:pPr algn="just">
              <a:lnSpc>
                <a:spcPct val="150000"/>
              </a:lnSpc>
            </a:pPr>
            <a:r>
              <a:rPr lang="vi-VN" sz="1800" kern="100" dirty="0">
                <a:solidFill>
                  <a:srgbClr val="000000"/>
                </a:solidFill>
                <a:effectLst/>
                <a:latin typeface="Times New Roman" panose="02020603050405020304" pitchFamily="18" charset="0"/>
                <a:ea typeface="SimSun" panose="02010600030101010101" pitchFamily="2" charset="-122"/>
              </a:rPr>
              <a:t>- Cần hiểu được nghĩa và biết sử dụng đúng chỗ, đúng mức nhằm nâng cao hiệu quả giao tiếp.</a:t>
            </a:r>
            <a:endParaRPr lang="en-VN" sz="1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0223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20" name="Google Shape;220;p30"/>
          <p:cNvPicPr preferRelativeResize="0"/>
          <p:nvPr/>
        </p:nvPicPr>
        <p:blipFill>
          <a:blip r:embed="rId3">
            <a:alphaModFix/>
          </a:blip>
          <a:stretch>
            <a:fillRect/>
          </a:stretch>
        </p:blipFill>
        <p:spPr>
          <a:xfrm rot="-9164598">
            <a:off x="7010011" y="-1645200"/>
            <a:ext cx="2976028" cy="3130872"/>
          </a:xfrm>
          <a:prstGeom prst="rect">
            <a:avLst/>
          </a:prstGeom>
          <a:noFill/>
          <a:ln>
            <a:noFill/>
          </a:ln>
        </p:spPr>
      </p:pic>
      <p:sp>
        <p:nvSpPr>
          <p:cNvPr id="29" name="TextBox 28">
            <a:extLst>
              <a:ext uri="{FF2B5EF4-FFF2-40B4-BE49-F238E27FC236}">
                <a16:creationId xmlns:a16="http://schemas.microsoft.com/office/drawing/2014/main" id="{2E33C8EC-A382-6D96-B7C1-0DE25318E7D3}"/>
              </a:ext>
            </a:extLst>
          </p:cNvPr>
          <p:cNvSpPr txBox="1"/>
          <p:nvPr/>
        </p:nvSpPr>
        <p:spPr>
          <a:xfrm>
            <a:off x="548567" y="340002"/>
            <a:ext cx="7494766" cy="3477875"/>
          </a:xfrm>
          <a:prstGeom prst="rect">
            <a:avLst/>
          </a:prstGeom>
          <a:noFill/>
        </p:spPr>
        <p:txBody>
          <a:bodyPr wrap="square">
            <a:spAutoFit/>
          </a:bodyPr>
          <a:lstStyle/>
          <a:p>
            <a:pPr algn="just">
              <a:lnSpc>
                <a:spcPct val="150000"/>
              </a:lnSpc>
            </a:pPr>
            <a:r>
              <a:rPr lang="vi-VN" sz="2000" b="1" kern="100" dirty="0">
                <a:solidFill>
                  <a:srgbClr val="000000"/>
                </a:solidFill>
                <a:effectLst/>
                <a:latin typeface="Times New Roman" panose="02020603050405020304" pitchFamily="18" charset="0"/>
                <a:ea typeface="SimSun" panose="02010600030101010101" pitchFamily="2" charset="-122"/>
              </a:rPr>
              <a:t>3. Biệt ngữ xã hội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Là những từ ngữ được dùng với nghĩa riêng trong một nhóm xã hội nhất định. </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i="1" kern="100" dirty="0">
                <a:solidFill>
                  <a:srgbClr val="000000"/>
                </a:solidFill>
                <a:effectLst/>
                <a:latin typeface="Times New Roman" panose="02020603050405020304" pitchFamily="18" charset="0"/>
                <a:ea typeface="SimSun" panose="02010600030101010101" pitchFamily="2" charset="-122"/>
              </a:rPr>
              <a:t>VD: pó tai, rùi, bít, ga tô,…</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Trong tác phẩm văn chương, lời ăn tiếng nói của nhân vật cũng có thể phản ánh biệt ngữ của nhóm xã hội mà nhân vật thuộc vào.</a:t>
            </a:r>
            <a:endParaRPr lang="en-VN" sz="2000" kern="100" dirty="0">
              <a:effectLst/>
              <a:latin typeface="Times New Roman" panose="02020603050405020304" pitchFamily="18" charset="0"/>
              <a:ea typeface="SimSun" panose="02010600030101010101" pitchFamily="2" charset="-122"/>
            </a:endParaRPr>
          </a:p>
          <a:p>
            <a:r>
              <a:rPr lang="vi-VN" sz="2000" kern="100" dirty="0">
                <a:solidFill>
                  <a:srgbClr val="000000"/>
                </a:solidFill>
                <a:effectLst/>
                <a:latin typeface="Times New Roman" panose="02020603050405020304" pitchFamily="18" charset="0"/>
                <a:ea typeface="SimSun" panose="02010600030101010101" pitchFamily="2" charset="-122"/>
              </a:rPr>
              <a:t>- Việc sử dụng cần có chừng mực để đảm bảo hiệu qủa giao tiếp và giữ gìn sự trong sáng của ngôn ngữ dân tộc.</a:t>
            </a:r>
            <a:r>
              <a:rPr lang="en-VN" sz="2000" dirty="0">
                <a:effectLst/>
              </a:rPr>
              <a:t> </a:t>
            </a:r>
            <a:endParaRPr lang="en-VN" sz="20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90936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1"/>
          <p:cNvPicPr preferRelativeResize="0"/>
          <p:nvPr/>
        </p:nvPicPr>
        <p:blipFill>
          <a:blip r:embed="rId3">
            <a:alphaModFix/>
          </a:blip>
          <a:stretch>
            <a:fillRect/>
          </a:stretch>
        </p:blipFill>
        <p:spPr>
          <a:xfrm rot="8099998">
            <a:off x="1265661" y="-950624"/>
            <a:ext cx="1260964" cy="2477181"/>
          </a:xfrm>
          <a:prstGeom prst="rect">
            <a:avLst/>
          </a:prstGeom>
          <a:noFill/>
          <a:ln>
            <a:noFill/>
          </a:ln>
        </p:spPr>
      </p:pic>
      <p:pic>
        <p:nvPicPr>
          <p:cNvPr id="226" name="Google Shape;226;p31"/>
          <p:cNvPicPr preferRelativeResize="0"/>
          <p:nvPr/>
        </p:nvPicPr>
        <p:blipFill>
          <a:blip r:embed="rId4">
            <a:alphaModFix/>
          </a:blip>
          <a:stretch>
            <a:fillRect/>
          </a:stretch>
        </p:blipFill>
        <p:spPr>
          <a:xfrm rot="-5400007">
            <a:off x="7399400" y="2930085"/>
            <a:ext cx="1841082" cy="3562784"/>
          </a:xfrm>
          <a:prstGeom prst="rect">
            <a:avLst/>
          </a:prstGeom>
          <a:noFill/>
          <a:ln>
            <a:noFill/>
          </a:ln>
        </p:spPr>
      </p:pic>
      <p:pic>
        <p:nvPicPr>
          <p:cNvPr id="229" name="Google Shape;229;p31"/>
          <p:cNvPicPr preferRelativeResize="0"/>
          <p:nvPr/>
        </p:nvPicPr>
        <p:blipFill>
          <a:blip r:embed="rId5">
            <a:alphaModFix/>
          </a:blip>
          <a:stretch>
            <a:fillRect/>
          </a:stretch>
        </p:blipFill>
        <p:spPr>
          <a:xfrm rot="593983">
            <a:off x="-985123" y="3215411"/>
            <a:ext cx="4208679" cy="2992126"/>
          </a:xfrm>
          <a:prstGeom prst="rect">
            <a:avLst/>
          </a:prstGeom>
          <a:noFill/>
          <a:ln>
            <a:noFill/>
          </a:ln>
        </p:spPr>
      </p:pic>
      <p:pic>
        <p:nvPicPr>
          <p:cNvPr id="230" name="Google Shape;230;p31"/>
          <p:cNvPicPr preferRelativeResize="0"/>
          <p:nvPr/>
        </p:nvPicPr>
        <p:blipFill>
          <a:blip r:embed="rId6">
            <a:alphaModFix/>
          </a:blip>
          <a:stretch>
            <a:fillRect/>
          </a:stretch>
        </p:blipFill>
        <p:spPr>
          <a:xfrm rot="9035037">
            <a:off x="-1177217" y="-683164"/>
            <a:ext cx="3784691" cy="3191974"/>
          </a:xfrm>
          <a:prstGeom prst="rect">
            <a:avLst/>
          </a:prstGeom>
          <a:noFill/>
          <a:ln>
            <a:noFill/>
          </a:ln>
        </p:spPr>
      </p:pic>
      <p:pic>
        <p:nvPicPr>
          <p:cNvPr id="231" name="Google Shape;231;p31"/>
          <p:cNvPicPr preferRelativeResize="0"/>
          <p:nvPr/>
        </p:nvPicPr>
        <p:blipFill>
          <a:blip r:embed="rId7">
            <a:alphaModFix/>
          </a:blip>
          <a:stretch>
            <a:fillRect/>
          </a:stretch>
        </p:blipFill>
        <p:spPr>
          <a:xfrm rot="-1071128">
            <a:off x="5001485" y="3808933"/>
            <a:ext cx="2717575" cy="2772691"/>
          </a:xfrm>
          <a:prstGeom prst="rect">
            <a:avLst/>
          </a:prstGeom>
          <a:noFill/>
          <a:ln>
            <a:noFill/>
          </a:ln>
        </p:spPr>
      </p:pic>
      <p:pic>
        <p:nvPicPr>
          <p:cNvPr id="232" name="Google Shape;232;p31"/>
          <p:cNvPicPr preferRelativeResize="0"/>
          <p:nvPr/>
        </p:nvPicPr>
        <p:blipFill>
          <a:blip r:embed="rId8">
            <a:alphaModFix/>
          </a:blip>
          <a:stretch>
            <a:fillRect/>
          </a:stretch>
        </p:blipFill>
        <p:spPr>
          <a:xfrm rot="-10287245">
            <a:off x="5326532" y="-1482901"/>
            <a:ext cx="4350185" cy="2784729"/>
          </a:xfrm>
          <a:prstGeom prst="rect">
            <a:avLst/>
          </a:prstGeom>
          <a:noFill/>
          <a:ln>
            <a:noFill/>
          </a:ln>
        </p:spPr>
      </p:pic>
      <p:pic>
        <p:nvPicPr>
          <p:cNvPr id="233" name="Google Shape;233;p31"/>
          <p:cNvPicPr preferRelativeResize="0"/>
          <p:nvPr/>
        </p:nvPicPr>
        <p:blipFill>
          <a:blip r:embed="rId9">
            <a:alphaModFix/>
          </a:blip>
          <a:stretch>
            <a:fillRect/>
          </a:stretch>
        </p:blipFill>
        <p:spPr>
          <a:xfrm rot="10550429">
            <a:off x="1333524" y="-1382399"/>
            <a:ext cx="2803817" cy="2643275"/>
          </a:xfrm>
          <a:prstGeom prst="rect">
            <a:avLst/>
          </a:prstGeom>
          <a:noFill/>
          <a:ln>
            <a:noFill/>
          </a:ln>
        </p:spPr>
      </p:pic>
      <p:sp>
        <p:nvSpPr>
          <p:cNvPr id="5" name="Title 4">
            <a:extLst>
              <a:ext uri="{FF2B5EF4-FFF2-40B4-BE49-F238E27FC236}">
                <a16:creationId xmlns:a16="http://schemas.microsoft.com/office/drawing/2014/main" id="{50B6CB34-E96F-65F9-EE40-601B7DCB56FA}"/>
              </a:ext>
            </a:extLst>
          </p:cNvPr>
          <p:cNvSpPr>
            <a:spLocks noGrp="1"/>
          </p:cNvSpPr>
          <p:nvPr>
            <p:ph type="title"/>
          </p:nvPr>
        </p:nvSpPr>
        <p:spPr/>
        <p:txBody>
          <a:bodyPr/>
          <a:lstStyle/>
          <a:p>
            <a:r>
              <a:rPr lang="en-VN" dirty="0"/>
              <a:t>LUYỆN TẬP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2"/>
          <p:cNvPicPr preferRelativeResize="0"/>
          <p:nvPr/>
        </p:nvPicPr>
        <p:blipFill>
          <a:blip r:embed="rId3">
            <a:alphaModFix/>
          </a:blip>
          <a:stretch>
            <a:fillRect/>
          </a:stretch>
        </p:blipFill>
        <p:spPr>
          <a:xfrm rot="-5248585">
            <a:off x="143481" y="4022449"/>
            <a:ext cx="1387482" cy="2194051"/>
          </a:xfrm>
          <a:prstGeom prst="rect">
            <a:avLst/>
          </a:prstGeom>
          <a:noFill/>
          <a:ln>
            <a:noFill/>
          </a:ln>
        </p:spPr>
      </p:pic>
      <p:graphicFrame>
        <p:nvGraphicFramePr>
          <p:cNvPr id="8" name="Table 7">
            <a:extLst>
              <a:ext uri="{FF2B5EF4-FFF2-40B4-BE49-F238E27FC236}">
                <a16:creationId xmlns:a16="http://schemas.microsoft.com/office/drawing/2014/main" id="{F4211F1D-FF6B-4B8B-772B-8777123EB76E}"/>
              </a:ext>
            </a:extLst>
          </p:cNvPr>
          <p:cNvGraphicFramePr>
            <a:graphicFrameLocks noGrp="1"/>
          </p:cNvGraphicFramePr>
          <p:nvPr>
            <p:extLst>
              <p:ext uri="{D42A27DB-BD31-4B8C-83A1-F6EECF244321}">
                <p14:modId xmlns:p14="http://schemas.microsoft.com/office/powerpoint/2010/main" val="1550742488"/>
              </p:ext>
            </p:extLst>
          </p:nvPr>
        </p:nvGraphicFramePr>
        <p:xfrm>
          <a:off x="423333" y="207589"/>
          <a:ext cx="8297333" cy="4728322"/>
        </p:xfrm>
        <a:graphic>
          <a:graphicData uri="http://schemas.openxmlformats.org/drawingml/2006/table">
            <a:tbl>
              <a:tblPr firstRow="1" firstCol="1" bandRow="1">
                <a:tableStyleId>{8C679C42-0406-4721-A0AC-5314B5577D64}</a:tableStyleId>
              </a:tblPr>
              <a:tblGrid>
                <a:gridCol w="592668">
                  <a:extLst>
                    <a:ext uri="{9D8B030D-6E8A-4147-A177-3AD203B41FA5}">
                      <a16:colId xmlns:a16="http://schemas.microsoft.com/office/drawing/2014/main" val="3926808423"/>
                    </a:ext>
                  </a:extLst>
                </a:gridCol>
                <a:gridCol w="2285199">
                  <a:extLst>
                    <a:ext uri="{9D8B030D-6E8A-4147-A177-3AD203B41FA5}">
                      <a16:colId xmlns:a16="http://schemas.microsoft.com/office/drawing/2014/main" val="2564120789"/>
                    </a:ext>
                  </a:extLst>
                </a:gridCol>
                <a:gridCol w="966001">
                  <a:extLst>
                    <a:ext uri="{9D8B030D-6E8A-4147-A177-3AD203B41FA5}">
                      <a16:colId xmlns:a16="http://schemas.microsoft.com/office/drawing/2014/main" val="2283669169"/>
                    </a:ext>
                  </a:extLst>
                </a:gridCol>
                <a:gridCol w="4453465">
                  <a:extLst>
                    <a:ext uri="{9D8B030D-6E8A-4147-A177-3AD203B41FA5}">
                      <a16:colId xmlns:a16="http://schemas.microsoft.com/office/drawing/2014/main" val="2752029957"/>
                    </a:ext>
                  </a:extLst>
                </a:gridCol>
              </a:tblGrid>
              <a:tr h="83196">
                <a:tc>
                  <a:txBody>
                    <a:bodyPr/>
                    <a:lstStyle/>
                    <a:p>
                      <a:pPr algn="ctr">
                        <a:lnSpc>
                          <a:spcPct val="150000"/>
                        </a:lnSpc>
                      </a:pPr>
                      <a:r>
                        <a:rPr lang="vi-VN" sz="1200" kern="100">
                          <a:effectLst/>
                        </a:rPr>
                        <a:t>Câu</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TNĐP</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Vùng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ctr">
                        <a:lnSpc>
                          <a:spcPct val="150000"/>
                        </a:lnSpc>
                      </a:pPr>
                      <a:r>
                        <a:rPr lang="vi-VN" sz="1200" kern="100">
                          <a:effectLst/>
                        </a:rPr>
                        <a:t>Tác dụng</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918831607"/>
                  </a:ext>
                </a:extLst>
              </a:tr>
              <a:tr h="839253">
                <a:tc>
                  <a:txBody>
                    <a:bodyPr/>
                    <a:lstStyle/>
                    <a:p>
                      <a:pPr algn="just">
                        <a:lnSpc>
                          <a:spcPct val="150000"/>
                        </a:lnSpc>
                      </a:pPr>
                      <a:r>
                        <a:rPr lang="vi-VN" sz="1200" kern="100">
                          <a:effectLst/>
                        </a:rPr>
                        <a:t>a</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bẹ (ngô)</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núi phía Bắc</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 Bổ sung thông tin về nơi Bác Hồ đã từng sống và làm việc (vùng Việt Bắc).</a:t>
                      </a:r>
                      <a:endParaRPr lang="en-VN" sz="1200" kern="100">
                        <a:effectLst/>
                      </a:endParaRPr>
                    </a:p>
                    <a:p>
                      <a:pPr algn="just">
                        <a:lnSpc>
                          <a:spcPct val="150000"/>
                        </a:lnSpc>
                      </a:pPr>
                      <a:r>
                        <a:rPr lang="vi-VN" sz="1200" kern="100">
                          <a:effectLst/>
                        </a:rPr>
                        <a:t>- Qua đó, cho biết thêm về cuộc sống gian lao nhưng tràn đầy tinh thần lạc quan của Người.</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190273857"/>
                  </a:ext>
                </a:extLst>
              </a:tr>
              <a:tr h="1406316">
                <a:tc>
                  <a:txBody>
                    <a:bodyPr/>
                    <a:lstStyle/>
                    <a:p>
                      <a:pPr algn="just">
                        <a:lnSpc>
                          <a:spcPct val="150000"/>
                        </a:lnSpc>
                      </a:pPr>
                      <a:r>
                        <a:rPr lang="vi-VN" sz="1200" kern="100">
                          <a:effectLst/>
                        </a:rPr>
                        <a:t>b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tầm vông</a:t>
                      </a:r>
                      <a:endParaRPr lang="en-VN" sz="1200" kern="100">
                        <a:effectLst/>
                      </a:endParaRPr>
                    </a:p>
                    <a:p>
                      <a:pPr algn="just">
                        <a:lnSpc>
                          <a:spcPct val="150000"/>
                        </a:lnSpc>
                      </a:pPr>
                      <a:r>
                        <a:rPr lang="vi-VN" sz="1200" kern="100">
                          <a:effectLst/>
                        </a:rPr>
                        <a:t>(loại tre thân nhỏ, gióng dài, không gai, đặc ruột và cứng, thường dùng làm gậy)</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Nam Bộ</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 Phản ánh một loại vũ khí thô sơ được sử dụng phổ biến và có hiệu quả trong cuộc kháng chiến anh dũng của đồng bào Nam Bộ chống thực dân Pháp.</a:t>
                      </a:r>
                      <a:endParaRPr lang="en-VN" sz="1200" kern="100">
                        <a:effectLst/>
                      </a:endParaRPr>
                    </a:p>
                    <a:p>
                      <a:pPr algn="just">
                        <a:lnSpc>
                          <a:spcPct val="150000"/>
                        </a:lnSpc>
                      </a:pPr>
                      <a:r>
                        <a:rPr lang="vi-VN" sz="1200" kern="100">
                          <a:effectLst/>
                        </a:rPr>
                        <a:t>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4215944339"/>
                  </a:ext>
                </a:extLst>
              </a:tr>
              <a:tr h="1500826">
                <a:tc>
                  <a:txBody>
                    <a:bodyPr/>
                    <a:lstStyle/>
                    <a:p>
                      <a:pPr algn="just">
                        <a:lnSpc>
                          <a:spcPct val="150000"/>
                        </a:lnSpc>
                      </a:pPr>
                      <a:r>
                        <a:rPr lang="vi-VN" sz="1200" kern="100">
                          <a:effectLst/>
                        </a:rPr>
                        <a:t>c </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đòn (từ chỉ đơn vị)</a:t>
                      </a:r>
                      <a:endParaRPr lang="en-VN" sz="1200" kern="100">
                        <a:effectLst/>
                      </a:endParaRPr>
                    </a:p>
                    <a:p>
                      <a:pPr algn="just">
                        <a:lnSpc>
                          <a:spcPct val="150000"/>
                        </a:lnSpc>
                      </a:pPr>
                      <a:r>
                        <a:rPr lang="vi-VN" sz="1200" kern="100">
                          <a:effectLst/>
                        </a:rPr>
                        <a:t>bánh tét (loại bánh làm bằng gạo nếp, nhân đỗ xanh, thịt lợn, hình trụ)</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Trung</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Giúp người đọc nhận ra sự vật và sự việc được nói tới là ở một tỉnh miền Nam.</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3459091360"/>
                  </a:ext>
                </a:extLst>
              </a:tr>
              <a:tr h="366701">
                <a:tc>
                  <a:txBody>
                    <a:bodyPr/>
                    <a:lstStyle/>
                    <a:p>
                      <a:pPr algn="just">
                        <a:lnSpc>
                          <a:spcPct val="150000"/>
                        </a:lnSpc>
                      </a:pPr>
                      <a:r>
                        <a:rPr lang="vi-VN" sz="1200" kern="100">
                          <a:effectLst/>
                        </a:rPr>
                        <a:t>d</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lẹ (nhanh)</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a:effectLst/>
                        </a:rPr>
                        <a:t>miền Nam</a:t>
                      </a:r>
                      <a:endParaRPr lang="en-VN" sz="1200" kern="10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tc>
                  <a:txBody>
                    <a:bodyPr/>
                    <a:lstStyle/>
                    <a:p>
                      <a:pPr algn="just">
                        <a:lnSpc>
                          <a:spcPct val="150000"/>
                        </a:lnSpc>
                      </a:pPr>
                      <a:r>
                        <a:rPr lang="vi-VN" sz="1200" kern="100" dirty="0">
                          <a:effectLst/>
                        </a:rPr>
                        <a:t>Giúp người đọc nhận ra sự vật và sự việc được nói tới là ở một tỉnh miền Nam.</a:t>
                      </a:r>
                      <a:endParaRPr lang="en-VN" sz="1200" kern="100" dirty="0">
                        <a:effectLst/>
                        <a:latin typeface="Times New Roman" panose="02020603050405020304" pitchFamily="18" charset="0"/>
                        <a:ea typeface="SimSun" panose="02010600030101010101" pitchFamily="2" charset="-122"/>
                        <a:cs typeface="Arial" panose="020B0604020202020204" pitchFamily="34" charset="0"/>
                      </a:endParaRPr>
                    </a:p>
                  </a:txBody>
                  <a:tcPr marL="23083" marR="23083" marT="0" marB="0"/>
                </a:tc>
                <a:extLst>
                  <a:ext uri="{0D108BD9-81ED-4DB2-BD59-A6C34878D82A}">
                    <a16:rowId xmlns:a16="http://schemas.microsoft.com/office/drawing/2014/main" val="24523242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3" name="TextBox 12">
            <a:extLst>
              <a:ext uri="{FF2B5EF4-FFF2-40B4-BE49-F238E27FC236}">
                <a16:creationId xmlns:a16="http://schemas.microsoft.com/office/drawing/2014/main" id="{95882F2A-A3C6-C29D-1972-1B44E5BC2A0B}"/>
              </a:ext>
            </a:extLst>
          </p:cNvPr>
          <p:cNvSpPr txBox="1"/>
          <p:nvPr/>
        </p:nvSpPr>
        <p:spPr>
          <a:xfrm>
            <a:off x="1917700" y="475759"/>
            <a:ext cx="6409266" cy="4191981"/>
          </a:xfrm>
          <a:prstGeom prst="rect">
            <a:avLst/>
          </a:prstGeom>
          <a:noFill/>
        </p:spPr>
        <p:txBody>
          <a:bodyPr wrap="square">
            <a:spAutoFit/>
          </a:bodyPr>
          <a:lstStyle/>
          <a:p>
            <a:pPr algn="just">
              <a:lnSpc>
                <a:spcPct val="150000"/>
              </a:lnSpc>
            </a:pPr>
            <a:r>
              <a:rPr lang="nl-NL" sz="2000" b="1" kern="100" dirty="0" err="1">
                <a:solidFill>
                  <a:srgbClr val="000000"/>
                </a:solidFill>
                <a:effectLst/>
                <a:latin typeface="Times New Roman" panose="02020603050405020304" pitchFamily="18" charset="0"/>
                <a:ea typeface="SimSun" panose="02010600030101010101" pitchFamily="2" charset="-122"/>
              </a:rPr>
              <a:t>Bài</a:t>
            </a:r>
            <a:r>
              <a:rPr lang="nl-NL" sz="2000" b="1" kern="100" dirty="0">
                <a:solidFill>
                  <a:srgbClr val="000000"/>
                </a:solidFill>
                <a:effectLst/>
                <a:latin typeface="Times New Roman" panose="02020603050405020304" pitchFamily="18" charset="0"/>
                <a:ea typeface="SimSun" panose="02010600030101010101" pitchFamily="2" charset="-122"/>
              </a:rPr>
              <a:t> </a:t>
            </a:r>
            <a:r>
              <a:rPr lang="nl-NL" sz="2000" b="1" kern="100" dirty="0" err="1">
                <a:solidFill>
                  <a:srgbClr val="000000"/>
                </a:solidFill>
                <a:effectLst/>
                <a:latin typeface="Times New Roman" panose="02020603050405020304" pitchFamily="18" charset="0"/>
                <a:ea typeface="SimSun" panose="02010600030101010101" pitchFamily="2" charset="-122"/>
              </a:rPr>
              <a:t>tập</a:t>
            </a:r>
            <a:r>
              <a:rPr lang="vi-VN" sz="2000" b="1" kern="100" dirty="0">
                <a:solidFill>
                  <a:srgbClr val="000000"/>
                </a:solidFill>
                <a:effectLst/>
                <a:latin typeface="Times New Roman" panose="02020603050405020304" pitchFamily="18" charset="0"/>
                <a:ea typeface="SimSun" panose="02010600030101010101" pitchFamily="2" charset="-122"/>
              </a:rPr>
              <a:t> 2: </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a. Dòm ngó: nhòm ngó</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b. Ba: bố, cha </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Nội: bà nội, ông nội</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Má: mẹ</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c. Thiệt: thật</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Gởi: gửi</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Mầy: mày</a:t>
            </a:r>
            <a:endParaRPr lang="en-VN" sz="2000" kern="100" dirty="0">
              <a:effectLst/>
              <a:latin typeface="Times New Roman" panose="02020603050405020304" pitchFamily="18" charset="0"/>
              <a:ea typeface="SimSun" panose="02010600030101010101" pitchFamily="2" charset="-122"/>
            </a:endParaRPr>
          </a:p>
          <a:p>
            <a:pPr>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Biểu: bảo </a:t>
            </a:r>
            <a:endParaRPr lang="en-VN" sz="2000" kern="100" dirty="0">
              <a:effectLst/>
              <a:latin typeface="Times New Roman" panose="02020603050405020304" pitchFamily="18" charset="0"/>
              <a:ea typeface="SimSun"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17" name="TextBox 16">
            <a:extLst>
              <a:ext uri="{FF2B5EF4-FFF2-40B4-BE49-F238E27FC236}">
                <a16:creationId xmlns:a16="http://schemas.microsoft.com/office/drawing/2014/main" id="{71D9C838-5C55-CFDF-C152-72B8647E7E06}"/>
              </a:ext>
            </a:extLst>
          </p:cNvPr>
          <p:cNvSpPr txBox="1"/>
          <p:nvPr/>
        </p:nvSpPr>
        <p:spPr>
          <a:xfrm>
            <a:off x="685801" y="0"/>
            <a:ext cx="8238066" cy="5115311"/>
          </a:xfrm>
          <a:prstGeom prst="rect">
            <a:avLst/>
          </a:prstGeom>
          <a:noFill/>
        </p:spPr>
        <p:txBody>
          <a:bodyPr wrap="square">
            <a:spAutoFit/>
          </a:bodyPr>
          <a:lstStyle/>
          <a:p>
            <a:pPr algn="just">
              <a:lnSpc>
                <a:spcPct val="150000"/>
              </a:lnSpc>
            </a:pPr>
            <a:r>
              <a:rPr lang="nl-NL" sz="2000" b="1" kern="100" dirty="0" err="1">
                <a:solidFill>
                  <a:srgbClr val="000000"/>
                </a:solidFill>
                <a:effectLst/>
                <a:latin typeface="Times New Roman" panose="02020603050405020304" pitchFamily="18" charset="0"/>
                <a:ea typeface="SimSun" panose="02010600030101010101" pitchFamily="2" charset="-122"/>
              </a:rPr>
              <a:t>Bài</a:t>
            </a:r>
            <a:r>
              <a:rPr lang="nl-NL" sz="2000" b="1" kern="100" dirty="0">
                <a:solidFill>
                  <a:srgbClr val="000000"/>
                </a:solidFill>
                <a:effectLst/>
                <a:latin typeface="Times New Roman" panose="02020603050405020304" pitchFamily="18" charset="0"/>
                <a:ea typeface="SimSun" panose="02010600030101010101" pitchFamily="2" charset="-122"/>
              </a:rPr>
              <a:t> </a:t>
            </a:r>
            <a:r>
              <a:rPr lang="nl-NL" sz="2000" b="1" kern="100" dirty="0" err="1">
                <a:solidFill>
                  <a:srgbClr val="000000"/>
                </a:solidFill>
                <a:effectLst/>
                <a:latin typeface="Times New Roman" panose="02020603050405020304" pitchFamily="18" charset="0"/>
                <a:ea typeface="SimSun" panose="02010600030101010101" pitchFamily="2" charset="-122"/>
              </a:rPr>
              <a:t>tập</a:t>
            </a:r>
            <a:r>
              <a:rPr lang="vi-VN" sz="2000" b="1" kern="100" dirty="0">
                <a:solidFill>
                  <a:srgbClr val="000000"/>
                </a:solidFill>
                <a:effectLst/>
                <a:latin typeface="Times New Roman" panose="02020603050405020304" pitchFamily="18" charset="0"/>
                <a:ea typeface="SimSun" panose="02010600030101010101" pitchFamily="2" charset="-122"/>
              </a:rPr>
              <a:t> 3:</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Các biệt ngữ xã hội được sử dụng trong các câu đã cho:</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bỉ: đàn bà, con gái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hắc: cẩn thận, khôn ngoan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cá: ví tiền</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vỏ lõi: kẻ cắp nhỏ tuổi</a:t>
            </a:r>
            <a:endParaRPr lang="en-VN" sz="2000" kern="100" dirty="0">
              <a:effectLst/>
              <a:latin typeface="Times New Roman" panose="02020603050405020304" pitchFamily="18" charset="0"/>
              <a:ea typeface="SimSun" panose="02010600030101010101" pitchFamily="2" charset="-122"/>
            </a:endParaRPr>
          </a:p>
          <a:p>
            <a:pPr algn="just">
              <a:lnSpc>
                <a:spcPct val="150000"/>
              </a:lnSpc>
            </a:pPr>
            <a:r>
              <a:rPr lang="vi-VN" sz="2000" kern="100" dirty="0">
                <a:solidFill>
                  <a:srgbClr val="000000"/>
                </a:solidFill>
                <a:effectLst/>
                <a:latin typeface="Times New Roman" panose="02020603050405020304" pitchFamily="18" charset="0"/>
                <a:ea typeface="SimSun" panose="02010600030101010101" pitchFamily="2" charset="-122"/>
              </a:rPr>
              <a:t>+ mõi: lấy cắp</a:t>
            </a:r>
            <a:endParaRPr lang="en-VN" sz="2000" kern="100" dirty="0">
              <a:effectLst/>
              <a:latin typeface="Times New Roman" panose="02020603050405020304" pitchFamily="18" charset="0"/>
              <a:ea typeface="SimSun" panose="02010600030101010101" pitchFamily="2" charset="-122"/>
            </a:endParaRPr>
          </a:p>
          <a:p>
            <a:pPr marL="342900" lvl="0" indent="-342900" algn="just">
              <a:lnSpc>
                <a:spcPct val="150000"/>
              </a:lnSpc>
              <a:buFont typeface="Wingdings" pitchFamily="2" charset="2"/>
              <a:buChar char=""/>
            </a:pPr>
            <a:r>
              <a:rPr lang="vi-VN"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Góp phần thể hiện rõ hơn đặc điểm của nhân vật được nói đến: những kẻ thuộc giới lưu manh, trộm cắp. </a:t>
            </a:r>
            <a:endParaRPr lang="en-VN" sz="2000" dirty="0">
              <a:effectLst/>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vi-VN"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Việc chúng đặt ra và sử dụng các biệt ngữ xã hội trong giao tiếp là nhằm che giấu những việc làm xấu xa, tội lỗi của mình. </a:t>
            </a:r>
            <a:endParaRPr lang="en-VN" sz="20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Botanical and Floral Design Agency by Slidesgo">
  <a:themeElements>
    <a:clrScheme name="Simple Light">
      <a:dk1>
        <a:srgbClr val="191919"/>
      </a:dk1>
      <a:lt1>
        <a:srgbClr val="FAFAFA"/>
      </a:lt1>
      <a:dk2>
        <a:srgbClr val="FFC9D5"/>
      </a:dk2>
      <a:lt2>
        <a:srgbClr val="EED666"/>
      </a:lt2>
      <a:accent1>
        <a:srgbClr val="BE696C"/>
      </a:accent1>
      <a:accent2>
        <a:srgbClr val="AFBB78"/>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739</Words>
  <Application>Microsoft Office PowerPoint</Application>
  <PresentationFormat>On-screen Show (16:9)</PresentationFormat>
  <Paragraphs>66</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Times New Roman</vt:lpstr>
      <vt:lpstr>Wingdings</vt:lpstr>
      <vt:lpstr>Raleway</vt:lpstr>
      <vt:lpstr>Cormorant Garamond</vt:lpstr>
      <vt:lpstr>Arial</vt:lpstr>
      <vt:lpstr>Spectral Medium</vt:lpstr>
      <vt:lpstr>SimSun</vt:lpstr>
      <vt:lpstr>Cormorant Garamond SemiBold</vt:lpstr>
      <vt:lpstr>Bebas Neue</vt:lpstr>
      <vt:lpstr>Nunito Light</vt:lpstr>
      <vt:lpstr>Botanical and Floral Design Agency by Slidesgo</vt:lpstr>
      <vt:lpstr>THỰC HÀNH TIẾNG VIỆT</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Mr Thuan</dc:creator>
  <cp:lastModifiedBy>Mr Thuan</cp:lastModifiedBy>
  <cp:revision>2</cp:revision>
  <dcterms:modified xsi:type="dcterms:W3CDTF">2025-04-22T01:00:32Z</dcterms:modified>
</cp:coreProperties>
</file>