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0" r:id="rId2"/>
    <p:sldId id="259" r:id="rId3"/>
    <p:sldId id="376" r:id="rId4"/>
    <p:sldId id="377" r:id="rId5"/>
    <p:sldId id="378" r:id="rId6"/>
    <p:sldId id="383" r:id="rId7"/>
    <p:sldId id="274" r:id="rId8"/>
    <p:sldId id="384" r:id="rId9"/>
    <p:sldId id="584" r:id="rId10"/>
    <p:sldId id="387" r:id="rId11"/>
    <p:sldId id="314" r:id="rId12"/>
    <p:sldId id="389" r:id="rId13"/>
    <p:sldId id="585" r:id="rId14"/>
    <p:sldId id="310" r:id="rId15"/>
    <p:sldId id="312" r:id="rId16"/>
    <p:sldId id="315" r:id="rId17"/>
    <p:sldId id="390" r:id="rId18"/>
    <p:sldId id="391" r:id="rId19"/>
    <p:sldId id="392" r:id="rId20"/>
    <p:sldId id="393" r:id="rId21"/>
    <p:sldId id="576" r:id="rId22"/>
    <p:sldId id="577" r:id="rId23"/>
    <p:sldId id="578" r:id="rId24"/>
    <p:sldId id="579" r:id="rId25"/>
    <p:sldId id="580" r:id="rId26"/>
    <p:sldId id="581" r:id="rId27"/>
    <p:sldId id="582" r:id="rId28"/>
    <p:sldId id="311" r:id="rId29"/>
    <p:sldId id="262" r:id="rId30"/>
    <p:sldId id="583"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665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7852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3661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25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560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5291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474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4264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7086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7353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080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722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934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2991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622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63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325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3294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2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128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26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233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5587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915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467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7E05FE9-E6BD-42F0-9B88-66E623AE3E12}"/>
              </a:ext>
            </a:extLst>
          </p:cNvPr>
          <p:cNvSpPr>
            <a:spLocks noGrp="1"/>
          </p:cNvSpPr>
          <p:nvPr>
            <p:ph type="dt" sz="half" idx="10"/>
          </p:nvPr>
        </p:nvSpPr>
        <p:spPr/>
        <p:txBody>
          <a:bodyPr/>
          <a:lstStyle/>
          <a:p>
            <a:fld id="{02169DA6-046C-4967-B34A-255AEAE7B22A}" type="datetimeFigureOut">
              <a:rPr lang="zh-CN" altLang="en-US" smtClean="0"/>
              <a:t>2023/3/12</a:t>
            </a:fld>
            <a:endParaRPr lang="zh-CN" altLang="en-US"/>
          </a:p>
        </p:txBody>
      </p:sp>
      <p:sp>
        <p:nvSpPr>
          <p:cNvPr id="3" name="页脚占位符 2">
            <a:extLst>
              <a:ext uri="{FF2B5EF4-FFF2-40B4-BE49-F238E27FC236}">
                <a16:creationId xmlns:a16="http://schemas.microsoft.com/office/drawing/2014/main" xmlns=""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p:transition spd="slow" advClick="0"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xmlns=""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3905708" y="2963033"/>
            <a:ext cx="41615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ĐỘNG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879054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3437209" y="1588644"/>
            <a:ext cx="3924680" cy="3680710"/>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893269" y="2582909"/>
            <a:ext cx="3259769" cy="954107"/>
          </a:xfrm>
          <a:prstGeom prst="rect">
            <a:avLst/>
          </a:prstGeom>
          <a:noFill/>
        </p:spPr>
        <p:txBody>
          <a:bodyPr wrap="square" rtlCol="0">
            <a:spAutoFit/>
          </a:bodyPr>
          <a:lstStyle/>
          <a:p>
            <a:pPr lvl="0" algn="ctr">
              <a:defRPr/>
            </a:pPr>
            <a:r>
              <a:rPr lang="en-US" sz="2400" b="1" dirty="0" err="1">
                <a:solidFill>
                  <a:srgbClr val="C00000"/>
                </a:solidFill>
                <a:latin typeface="Times New Roman" panose="02020603050405020304" pitchFamily="18" charset="0"/>
                <a:cs typeface="Times New Roman" panose="02020603050405020304" pitchFamily="18" charset="0"/>
              </a:rPr>
              <a:t>Văn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nghị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luận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gì</a:t>
            </a:r>
            <a:r>
              <a:rPr lang="en-US" sz="2400" b="1" dirty="0">
                <a:solidFill>
                  <a:srgbClr val="C00000"/>
                </a:solidFill>
                <a:latin typeface="Times New Roman" panose="02020603050405020304" pitchFamily="18" charset="0"/>
                <a:cs typeface="Times New Roman" panose="02020603050405020304" pitchFamily="18" charset="0"/>
              </a:rPr>
              <a:t>?</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spTree>
    <p:extLst>
      <p:ext uri="{BB962C8B-B14F-4D97-AF65-F5344CB8AC3E}">
        <p14:creationId xmlns:p14="http://schemas.microsoft.com/office/powerpoint/2010/main" val="3299673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4" y="535772"/>
            <a:ext cx="442014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Vấn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đề</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nghị</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luận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41449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xmlns="" id="{415B5D36-938F-415D-9A6E-41182A1E9A39}"/>
              </a:ext>
            </a:extLst>
          </p:cNvPr>
          <p:cNvGrpSpPr/>
          <p:nvPr/>
        </p:nvGrpSpPr>
        <p:grpSpPr>
          <a:xfrm>
            <a:off x="4176982" y="1323570"/>
            <a:ext cx="5057927" cy="4491514"/>
            <a:chOff x="2760731" y="501553"/>
            <a:chExt cx="3024015" cy="3077124"/>
          </a:xfrm>
        </p:grpSpPr>
        <p:pic>
          <p:nvPicPr>
            <p:cNvPr id="11" name="图片 9">
              <a:extLst>
                <a:ext uri="{FF2B5EF4-FFF2-40B4-BE49-F238E27FC236}">
                  <a16:creationId xmlns:a16="http://schemas.microsoft.com/office/drawing/2014/main" xmlns="" id="{E69DFD11-27A7-4992-BAC3-C52E14404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0731" y="501553"/>
              <a:ext cx="3024015" cy="3077124"/>
            </a:xfrm>
            <a:prstGeom prst="rect">
              <a:avLst/>
            </a:prstGeom>
          </p:spPr>
        </p:pic>
        <p:sp>
          <p:nvSpPr>
            <p:cNvPr id="12" name="矩形 13">
              <a:extLst>
                <a:ext uri="{FF2B5EF4-FFF2-40B4-BE49-F238E27FC236}">
                  <a16:creationId xmlns:a16="http://schemas.microsoft.com/office/drawing/2014/main" xmlns="" id="{5E8972AF-F538-4B20-8F4A-CA4E78664C29}"/>
                </a:ext>
              </a:extLst>
            </p:cNvPr>
            <p:cNvSpPr/>
            <p:nvPr/>
          </p:nvSpPr>
          <p:spPr>
            <a:xfrm rot="21359648">
              <a:off x="3340007" y="1525538"/>
              <a:ext cx="1865462" cy="116966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Văn bản nghị luận là loại văn bản chủ yếu dùng để thuyết phục người đọc (người nghe) về một vấn đề.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xmlns="" id="{7CE6F5CC-7FEA-4033-AC37-AA654F4D11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19573">
            <a:off x="9787599" y="3621623"/>
            <a:ext cx="1050530" cy="1223163"/>
          </a:xfrm>
          <a:prstGeom prst="rect">
            <a:avLst/>
          </a:prstGeom>
        </p:spPr>
      </p:pic>
      <p:pic>
        <p:nvPicPr>
          <p:cNvPr id="22" name="图片 5">
            <a:extLst>
              <a:ext uri="{FF2B5EF4-FFF2-40B4-BE49-F238E27FC236}">
                <a16:creationId xmlns:a16="http://schemas.microsoft.com/office/drawing/2014/main" xmlns="" id="{0ABFABC0-D77E-42BD-A1CC-83319BA5FE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136" y="2867277"/>
            <a:ext cx="1011525" cy="1096066"/>
          </a:xfrm>
          <a:prstGeom prst="rect">
            <a:avLst/>
          </a:prstGeom>
        </p:spPr>
      </p:pic>
      <p:pic>
        <p:nvPicPr>
          <p:cNvPr id="23" name="图片 6">
            <a:extLst>
              <a:ext uri="{FF2B5EF4-FFF2-40B4-BE49-F238E27FC236}">
                <a16:creationId xmlns:a16="http://schemas.microsoft.com/office/drawing/2014/main" xmlns="" id="{B08304BC-A194-499D-9558-F9C7622E60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2060" y="828159"/>
            <a:ext cx="1328172" cy="1229416"/>
          </a:xfrm>
          <a:prstGeom prst="rect">
            <a:avLst/>
          </a:prstGeom>
        </p:spPr>
      </p:pic>
      <p:pic>
        <p:nvPicPr>
          <p:cNvPr id="24" name="图片 8">
            <a:extLst>
              <a:ext uri="{FF2B5EF4-FFF2-40B4-BE49-F238E27FC236}">
                <a16:creationId xmlns:a16="http://schemas.microsoft.com/office/drawing/2014/main" xmlns="" id="{E7D099C2-9CC4-4295-850A-A9D9D09DE1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6599268" y="49407"/>
            <a:ext cx="1384521" cy="763427"/>
          </a:xfrm>
          <a:prstGeom prst="rect">
            <a:avLst/>
          </a:prstGeom>
        </p:spPr>
      </p:pic>
      <p:pic>
        <p:nvPicPr>
          <p:cNvPr id="20" name="图片 3">
            <a:extLst>
              <a:ext uri="{FF2B5EF4-FFF2-40B4-BE49-F238E27FC236}">
                <a16:creationId xmlns:a16="http://schemas.microsoft.com/office/drawing/2014/main" xmlns="" id="{5F9D1BA9-CCBF-4D2B-8A56-1B30777D01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19573">
            <a:off x="5665810" y="5406526"/>
            <a:ext cx="1050530" cy="1223163"/>
          </a:xfrm>
          <a:prstGeom prst="rect">
            <a:avLst/>
          </a:prstGeom>
        </p:spPr>
      </p:pic>
      <p:sp>
        <p:nvSpPr>
          <p:cNvPr id="14" name="文本框 103">
            <a:extLst>
              <a:ext uri="{FF2B5EF4-FFF2-40B4-BE49-F238E27FC236}">
                <a16:creationId xmlns:a16="http://schemas.microsoft.com/office/drawing/2014/main" xmlns="" id="{BDFDA528-65D6-4940-83A5-7D5E39D4A579}"/>
              </a:ext>
            </a:extLst>
          </p:cNvPr>
          <p:cNvSpPr txBox="1"/>
          <p:nvPr/>
        </p:nvSpPr>
        <p:spPr>
          <a:xfrm>
            <a:off x="6899631" y="5073087"/>
            <a:ext cx="4513943" cy="940066"/>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Ví</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dụ</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nghiện</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game,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hút</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thuốc</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lá</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bạo</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l</a:t>
            </a:r>
            <a:r>
              <a:rPr lang="en-US" sz="2400" b="1" i="1" dirty="0" err="1">
                <a:solidFill>
                  <a:srgbClr val="C00000"/>
                </a:solidFill>
                <a:latin typeface="Times New Roman" panose="02020603050405020304" pitchFamily="18" charset="0"/>
                <a:cs typeface="Times New Roman" panose="02020603050405020304" pitchFamily="18" charset="0"/>
              </a:rPr>
              <a:t>ực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học</a:t>
            </a:r>
            <a:r>
              <a:rPr lang="en-US" sz="2400" b="1" i="1" dirty="0">
                <a:solidFill>
                  <a:srgbClr val="C00000"/>
                </a:solidFill>
                <a:latin typeface="Times New Roman" panose="02020603050405020304" pitchFamily="18" charset="0"/>
                <a:cs typeface="Times New Roman" panose="02020603050405020304" pitchFamily="18" charset="0"/>
              </a:rPr>
              <a:t> đ</a:t>
            </a:r>
            <a:r>
              <a:rPr lang="vi-VN" sz="2400" b="1" i="1" dirty="0">
                <a:solidFill>
                  <a:srgbClr val="C00000"/>
                </a:solidFill>
                <a:latin typeface="Times New Roman" panose="02020603050405020304" pitchFamily="18" charset="0"/>
                <a:cs typeface="Times New Roman" panose="02020603050405020304" pitchFamily="18" charset="0"/>
              </a:rPr>
              <a:t>ư</a:t>
            </a:r>
            <a:r>
              <a:rPr lang="en-US" sz="2400" b="1" i="1" dirty="0" err="1">
                <a:solidFill>
                  <a:srgbClr val="C00000"/>
                </a:solidFill>
                <a:latin typeface="Times New Roman" panose="02020603050405020304" pitchFamily="18" charset="0"/>
                <a:cs typeface="Times New Roman" panose="02020603050405020304" pitchFamily="18" charset="0"/>
              </a:rPr>
              <a:t>ờng</a:t>
            </a:r>
            <a:r>
              <a:rPr lang="en-US" sz="2400" b="1" i="1" dirty="0">
                <a:solidFill>
                  <a:srgbClr val="C0000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463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3" y="535772"/>
            <a:ext cx="8424491"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Các yếu tố cơ bản trong văn bản nghị luận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8112892"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xmlns="" id="{415B5D36-938F-415D-9A6E-41182A1E9A39}"/>
              </a:ext>
            </a:extLst>
          </p:cNvPr>
          <p:cNvGrpSpPr/>
          <p:nvPr/>
        </p:nvGrpSpPr>
        <p:grpSpPr>
          <a:xfrm>
            <a:off x="796444" y="688375"/>
            <a:ext cx="10149582" cy="5024059"/>
            <a:chOff x="739587" y="66383"/>
            <a:chExt cx="6068195" cy="3441969"/>
          </a:xfrm>
        </p:grpSpPr>
        <p:pic>
          <p:nvPicPr>
            <p:cNvPr id="11" name="图片 9">
              <a:extLst>
                <a:ext uri="{FF2B5EF4-FFF2-40B4-BE49-F238E27FC236}">
                  <a16:creationId xmlns:a16="http://schemas.microsoft.com/office/drawing/2014/main" xmlns="" id="{E69DFD11-27A7-4992-BAC3-C52E14404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87" y="431228"/>
              <a:ext cx="3024015" cy="3077124"/>
            </a:xfrm>
            <a:prstGeom prst="rect">
              <a:avLst/>
            </a:prstGeom>
          </p:spPr>
        </p:pic>
        <p:sp>
          <p:nvSpPr>
            <p:cNvPr id="12" name="矩形 13">
              <a:extLst>
                <a:ext uri="{FF2B5EF4-FFF2-40B4-BE49-F238E27FC236}">
                  <a16:creationId xmlns:a16="http://schemas.microsoft.com/office/drawing/2014/main" xmlns="" id="{5E8972AF-F538-4B20-8F4A-CA4E78664C29}"/>
                </a:ext>
              </a:extLst>
            </p:cNvPr>
            <p:cNvSpPr/>
            <p:nvPr/>
          </p:nvSpPr>
          <p:spPr>
            <a:xfrm rot="21359648">
              <a:off x="1238218" y="1517474"/>
              <a:ext cx="2067450" cy="1328398"/>
            </a:xfrm>
            <a:prstGeom prst="rect">
              <a:avLst/>
            </a:prstGeom>
          </p:spPr>
          <p:txBody>
            <a:bodyPr wrap="square">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Lí lẽ là những lời diễn giải có lí mà người viết (người nói) đưa ra để khẳng định ý kiến của mình.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图片 9">
              <a:extLst>
                <a:ext uri="{FF2B5EF4-FFF2-40B4-BE49-F238E27FC236}">
                  <a16:creationId xmlns:a16="http://schemas.microsoft.com/office/drawing/2014/main" xmlns="" id="{C080D12C-80B2-4424-8CF3-E6590AB37A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767" y="66383"/>
              <a:ext cx="3024015" cy="3077124"/>
            </a:xfrm>
            <a:prstGeom prst="rect">
              <a:avLst/>
            </a:prstGeom>
          </p:spPr>
        </p:pic>
        <p:sp>
          <p:nvSpPr>
            <p:cNvPr id="21" name="矩形 13">
              <a:extLst>
                <a:ext uri="{FF2B5EF4-FFF2-40B4-BE49-F238E27FC236}">
                  <a16:creationId xmlns:a16="http://schemas.microsoft.com/office/drawing/2014/main" xmlns="" id="{4BF2A62B-39D8-46B9-9871-1C9503B81CF2}"/>
                </a:ext>
              </a:extLst>
            </p:cNvPr>
            <p:cNvSpPr/>
            <p:nvPr/>
          </p:nvSpPr>
          <p:spPr>
            <a:xfrm rot="21359648">
              <a:off x="4317681" y="1086677"/>
              <a:ext cx="2060794" cy="1328398"/>
            </a:xfrm>
            <a:prstGeom prst="rect">
              <a:avLst/>
            </a:prstGeom>
          </p:spPr>
          <p:txBody>
            <a:bodyPr wrap="square">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Bằng chứng là những ví dụ được lẩy từ thực tế đời sống hoặc từ các nguồn khác để chứng minh cho lí lẽ.</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xmlns="" id="{7CE6F5CC-7FEA-4033-AC37-AA654F4D11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19573">
            <a:off x="9787599" y="3621623"/>
            <a:ext cx="1050530" cy="1223163"/>
          </a:xfrm>
          <a:prstGeom prst="rect">
            <a:avLst/>
          </a:prstGeom>
        </p:spPr>
      </p:pic>
      <p:pic>
        <p:nvPicPr>
          <p:cNvPr id="22" name="图片 5">
            <a:extLst>
              <a:ext uri="{FF2B5EF4-FFF2-40B4-BE49-F238E27FC236}">
                <a16:creationId xmlns:a16="http://schemas.microsoft.com/office/drawing/2014/main" xmlns="" id="{0ABFABC0-D77E-42BD-A1CC-83319BA5FE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328" y="5409141"/>
            <a:ext cx="1011525" cy="1096066"/>
          </a:xfrm>
          <a:prstGeom prst="rect">
            <a:avLst/>
          </a:prstGeom>
        </p:spPr>
      </p:pic>
      <p:pic>
        <p:nvPicPr>
          <p:cNvPr id="23" name="图片 6">
            <a:extLst>
              <a:ext uri="{FF2B5EF4-FFF2-40B4-BE49-F238E27FC236}">
                <a16:creationId xmlns:a16="http://schemas.microsoft.com/office/drawing/2014/main" xmlns="" id="{B08304BC-A194-499D-9558-F9C7622E60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0344" y="850883"/>
            <a:ext cx="1328172" cy="1229416"/>
          </a:xfrm>
          <a:prstGeom prst="rect">
            <a:avLst/>
          </a:prstGeom>
        </p:spPr>
      </p:pic>
      <p:pic>
        <p:nvPicPr>
          <p:cNvPr id="24" name="图片 8">
            <a:extLst>
              <a:ext uri="{FF2B5EF4-FFF2-40B4-BE49-F238E27FC236}">
                <a16:creationId xmlns:a16="http://schemas.microsoft.com/office/drawing/2014/main" xmlns="" id="{E7D099C2-9CC4-4295-850A-A9D9D09DE1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10320554" y="47371"/>
            <a:ext cx="1384521" cy="763427"/>
          </a:xfrm>
          <a:prstGeom prst="rect">
            <a:avLst/>
          </a:prstGeom>
        </p:spPr>
      </p:pic>
      <p:pic>
        <p:nvPicPr>
          <p:cNvPr id="20" name="图片 3">
            <a:extLst>
              <a:ext uri="{FF2B5EF4-FFF2-40B4-BE49-F238E27FC236}">
                <a16:creationId xmlns:a16="http://schemas.microsoft.com/office/drawing/2014/main" xmlns="" id="{5F9D1BA9-CCBF-4D2B-8A56-1B30777D01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19573">
            <a:off x="5665810" y="5406526"/>
            <a:ext cx="1050530" cy="1223163"/>
          </a:xfrm>
          <a:prstGeom prst="rect">
            <a:avLst/>
          </a:prstGeom>
        </p:spPr>
      </p:pic>
    </p:spTree>
    <p:extLst>
      <p:ext uri="{BB962C8B-B14F-4D97-AF65-F5344CB8AC3E}">
        <p14:creationId xmlns:p14="http://schemas.microsoft.com/office/powerpoint/2010/main" val="3067868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15B05C-1E32-4ED9-97CB-E232980F0801}"/>
              </a:ext>
            </a:extLst>
          </p:cNvPr>
          <p:cNvPicPr>
            <a:picLocks noChangeAspect="1"/>
          </p:cNvPicPr>
          <p:nvPr/>
        </p:nvPicPr>
        <p:blipFill>
          <a:blip r:embed="rId2"/>
          <a:stretch>
            <a:fillRect/>
          </a:stretch>
        </p:blipFill>
        <p:spPr>
          <a:xfrm>
            <a:off x="0" y="0"/>
            <a:ext cx="12192000" cy="6827414"/>
          </a:xfrm>
          <a:prstGeom prst="rect">
            <a:avLst/>
          </a:prstGeom>
        </p:spPr>
      </p:pic>
    </p:spTree>
    <p:extLst>
      <p:ext uri="{BB962C8B-B14F-4D97-AF65-F5344CB8AC3E}">
        <p14:creationId xmlns:p14="http://schemas.microsoft.com/office/powerpoint/2010/main" val="4170417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3649211" y="2878700"/>
            <a:ext cx="453005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LUYỆN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TẬP</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4917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5" y="535772"/>
            <a:ext cx="28194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281943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497786" y="2042394"/>
            <a:ext cx="3880935" cy="1323439"/>
          </a:xfrm>
          <a:prstGeom prst="rect">
            <a:avLst/>
          </a:prstGeom>
          <a:noFill/>
        </p:spPr>
        <p:txBody>
          <a:bodyPr wrap="square" rtlCol="0">
            <a:spAutoFit/>
          </a:bodyPr>
          <a:lstStyle/>
          <a:p>
            <a:pPr lvl="0" algn="just">
              <a:defRPr/>
            </a:pPr>
            <a:r>
              <a:rPr lang="en-US" sz="2400" b="1" dirty="0" err="1">
                <a:solidFill>
                  <a:srgbClr val="C00000"/>
                </a:solidFill>
                <a:latin typeface="Times New Roman" panose="02020603050405020304" pitchFamily="18" charset="0"/>
                <a:cs typeface="Times New Roman" panose="02020603050405020304" pitchFamily="18" charset="0"/>
              </a:rPr>
              <a:t>Viết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một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đoạn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văn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từ</a:t>
            </a:r>
            <a:r>
              <a:rPr lang="en-US" sz="2400" b="1" dirty="0">
                <a:solidFill>
                  <a:srgbClr val="C00000"/>
                </a:solidFill>
                <a:latin typeface="Times New Roman" panose="02020603050405020304" pitchFamily="18" charset="0"/>
                <a:cs typeface="Times New Roman" panose="02020603050405020304" pitchFamily="18" charset="0"/>
              </a:rPr>
              <a:t> 5-7 </a:t>
            </a:r>
            <a:r>
              <a:rPr lang="en-US" sz="2400" b="1" dirty="0" err="1">
                <a:solidFill>
                  <a:srgbClr val="C00000"/>
                </a:solidFill>
                <a:latin typeface="Times New Roman" panose="02020603050405020304" pitchFamily="18" charset="0"/>
                <a:cs typeface="Times New Roman" panose="02020603050405020304" pitchFamily="18" charset="0"/>
              </a:rPr>
              <a:t>câu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luận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trò</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thần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đoàn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kết</a:t>
            </a:r>
            <a:r>
              <a:rPr lang="en-US" sz="2400" b="1" dirty="0">
                <a:solidFill>
                  <a:srgbClr val="C00000"/>
                </a:solidFill>
                <a:latin typeface="Times New Roman" panose="02020603050405020304" pitchFamily="18" charset="0"/>
                <a:cs typeface="Times New Roman" panose="02020603050405020304" pitchFamily="18" charset="0"/>
              </a:rPr>
              <a:t>. </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1114086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4" y="535772"/>
            <a:ext cx="479205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455596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图片 3">
            <a:extLst>
              <a:ext uri="{FF2B5EF4-FFF2-40B4-BE49-F238E27FC236}">
                <a16:creationId xmlns:a16="http://schemas.microsoft.com/office/drawing/2014/main" xmlns="" id="{7CE6F5CC-7FEA-4033-AC37-AA654F4D1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19573">
            <a:off x="7289268" y="2088811"/>
            <a:ext cx="1050530" cy="1223163"/>
          </a:xfrm>
          <a:prstGeom prst="rect">
            <a:avLst/>
          </a:prstGeom>
        </p:spPr>
      </p:pic>
      <p:pic>
        <p:nvPicPr>
          <p:cNvPr id="22" name="图片 5">
            <a:extLst>
              <a:ext uri="{FF2B5EF4-FFF2-40B4-BE49-F238E27FC236}">
                <a16:creationId xmlns:a16="http://schemas.microsoft.com/office/drawing/2014/main" xmlns="" id="{0ABFABC0-D77E-42BD-A1CC-83319BA5FE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xmlns="" id="{B08304BC-A194-499D-9558-F9C7622E60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3965" y="4037009"/>
            <a:ext cx="1328172" cy="1229416"/>
          </a:xfrm>
          <a:prstGeom prst="rect">
            <a:avLst/>
          </a:prstGeom>
        </p:spPr>
      </p:pic>
      <p:pic>
        <p:nvPicPr>
          <p:cNvPr id="24" name="图片 8">
            <a:extLst>
              <a:ext uri="{FF2B5EF4-FFF2-40B4-BE49-F238E27FC236}">
                <a16:creationId xmlns:a16="http://schemas.microsoft.com/office/drawing/2014/main" xmlns="" id="{E7D099C2-9CC4-4295-850A-A9D9D09DE1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89968">
            <a:off x="9039317" y="1058241"/>
            <a:ext cx="1384521" cy="763427"/>
          </a:xfrm>
          <a:prstGeom prst="rect">
            <a:avLst/>
          </a:prstGeom>
        </p:spPr>
      </p:pic>
      <p:pic>
        <p:nvPicPr>
          <p:cNvPr id="20" name="图片 12">
            <a:extLst>
              <a:ext uri="{FF2B5EF4-FFF2-40B4-BE49-F238E27FC236}">
                <a16:creationId xmlns:a16="http://schemas.microsoft.com/office/drawing/2014/main" xmlns="" id="{4226DBC4-B438-4B4B-9DC0-1652A416F3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818" y="708862"/>
            <a:ext cx="5083285" cy="5083285"/>
          </a:xfrm>
          <a:prstGeom prst="rect">
            <a:avLst/>
          </a:prstGeom>
        </p:spPr>
      </p:pic>
      <p:sp>
        <p:nvSpPr>
          <p:cNvPr id="21" name="文本框 14">
            <a:extLst>
              <a:ext uri="{FF2B5EF4-FFF2-40B4-BE49-F238E27FC236}">
                <a16:creationId xmlns:a16="http://schemas.microsoft.com/office/drawing/2014/main" xmlns="" id="{36682B8A-0780-4F4E-87A1-945948D3562F}"/>
              </a:ext>
            </a:extLst>
          </p:cNvPr>
          <p:cNvSpPr txBox="1"/>
          <p:nvPr/>
        </p:nvSpPr>
        <p:spPr>
          <a:xfrm rot="20694878">
            <a:off x="1671326" y="1820843"/>
            <a:ext cx="3284533"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5" name="文本框 14">
            <a:extLst>
              <a:ext uri="{FF2B5EF4-FFF2-40B4-BE49-F238E27FC236}">
                <a16:creationId xmlns:a16="http://schemas.microsoft.com/office/drawing/2014/main" xmlns="" id="{1EBA398E-A153-4892-90E1-6CDF86326C3A}"/>
              </a:ext>
            </a:extLst>
          </p:cNvPr>
          <p:cNvSpPr txBox="1"/>
          <p:nvPr/>
        </p:nvSpPr>
        <p:spPr>
          <a:xfrm rot="20694878">
            <a:off x="1789978" y="2232439"/>
            <a:ext cx="3284533"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Đảm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6" name="文本框 14">
            <a:extLst>
              <a:ext uri="{FF2B5EF4-FFF2-40B4-BE49-F238E27FC236}">
                <a16:creationId xmlns:a16="http://schemas.microsoft.com/office/drawing/2014/main" xmlns="" id="{C7414360-1632-4FBC-889F-3128DC6BA8D9}"/>
              </a:ext>
            </a:extLst>
          </p:cNvPr>
          <p:cNvSpPr txBox="1"/>
          <p:nvPr/>
        </p:nvSpPr>
        <p:spPr>
          <a:xfrm rot="20694878">
            <a:off x="1923209" y="2973507"/>
            <a:ext cx="3284533"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Đảm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lượng</a:t>
            </a:r>
            <a:r>
              <a:rPr lang="en-US" sz="2000" b="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7" name="文本框 14">
            <a:extLst>
              <a:ext uri="{FF2B5EF4-FFF2-40B4-BE49-F238E27FC236}">
                <a16:creationId xmlns:a16="http://schemas.microsoft.com/office/drawing/2014/main" xmlns="" id="{71CAFB02-2B82-43DB-8B3D-11C0D343BC6B}"/>
              </a:ext>
            </a:extLst>
          </p:cNvPr>
          <p:cNvSpPr txBox="1"/>
          <p:nvPr/>
        </p:nvSpPr>
        <p:spPr>
          <a:xfrm rot="20694878">
            <a:off x="2114403" y="3226141"/>
            <a:ext cx="3284533" cy="101566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Sử</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từ</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ngữ</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bày</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tỏ</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quan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điểm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vấn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nghị</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66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4" y="535772"/>
            <a:ext cx="479205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455596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图片 3">
            <a:extLst>
              <a:ext uri="{FF2B5EF4-FFF2-40B4-BE49-F238E27FC236}">
                <a16:creationId xmlns:a16="http://schemas.microsoft.com/office/drawing/2014/main" xmlns="" id="{7CE6F5CC-7FEA-4033-AC37-AA654F4D1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19573">
            <a:off x="8869849" y="3266604"/>
            <a:ext cx="1050530" cy="1223163"/>
          </a:xfrm>
          <a:prstGeom prst="rect">
            <a:avLst/>
          </a:prstGeom>
        </p:spPr>
      </p:pic>
      <p:pic>
        <p:nvPicPr>
          <p:cNvPr id="22" name="图片 5">
            <a:extLst>
              <a:ext uri="{FF2B5EF4-FFF2-40B4-BE49-F238E27FC236}">
                <a16:creationId xmlns:a16="http://schemas.microsoft.com/office/drawing/2014/main" xmlns="" id="{0ABFABC0-D77E-42BD-A1CC-83319BA5FE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285" y="5395565"/>
            <a:ext cx="1011525" cy="1096066"/>
          </a:xfrm>
          <a:prstGeom prst="rect">
            <a:avLst/>
          </a:prstGeom>
        </p:spPr>
      </p:pic>
      <p:pic>
        <p:nvPicPr>
          <p:cNvPr id="23" name="图片 6">
            <a:extLst>
              <a:ext uri="{FF2B5EF4-FFF2-40B4-BE49-F238E27FC236}">
                <a16:creationId xmlns:a16="http://schemas.microsoft.com/office/drawing/2014/main" xmlns="" id="{B08304BC-A194-499D-9558-F9C7622E60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5915" y="1413368"/>
            <a:ext cx="1328172" cy="1229416"/>
          </a:xfrm>
          <a:prstGeom prst="rect">
            <a:avLst/>
          </a:prstGeom>
        </p:spPr>
      </p:pic>
      <p:pic>
        <p:nvPicPr>
          <p:cNvPr id="24" name="图片 8">
            <a:extLst>
              <a:ext uri="{FF2B5EF4-FFF2-40B4-BE49-F238E27FC236}">
                <a16:creationId xmlns:a16="http://schemas.microsoft.com/office/drawing/2014/main" xmlns="" id="{E7D099C2-9CC4-4295-850A-A9D9D09DE1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89968">
            <a:off x="6839661" y="340023"/>
            <a:ext cx="1384521" cy="763427"/>
          </a:xfrm>
          <a:prstGeom prst="rect">
            <a:avLst/>
          </a:prstGeom>
        </p:spPr>
      </p:pic>
      <p:sp>
        <p:nvSpPr>
          <p:cNvPr id="21" name="文本框 14">
            <a:extLst>
              <a:ext uri="{FF2B5EF4-FFF2-40B4-BE49-F238E27FC236}">
                <a16:creationId xmlns:a16="http://schemas.microsoft.com/office/drawing/2014/main" xmlns="" id="{36682B8A-0780-4F4E-87A1-945948D3562F}"/>
              </a:ext>
            </a:extLst>
          </p:cNvPr>
          <p:cNvSpPr txBox="1"/>
          <p:nvPr/>
        </p:nvSpPr>
        <p:spPr>
          <a:xfrm>
            <a:off x="1766537" y="1333532"/>
            <a:ext cx="3284533"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nội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xmlns="" id="{1EC916B4-3C2E-4DBE-AEBE-655759FAF07D}"/>
              </a:ext>
            </a:extLst>
          </p:cNvPr>
          <p:cNvSpPr txBox="1"/>
          <p:nvPr/>
        </p:nvSpPr>
        <p:spPr>
          <a:xfrm>
            <a:off x="1695853" y="1764871"/>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ới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thiệu</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vấn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nghị</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vai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trò</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8" name="文本框 14">
            <a:extLst>
              <a:ext uri="{FF2B5EF4-FFF2-40B4-BE49-F238E27FC236}">
                <a16:creationId xmlns:a16="http://schemas.microsoft.com/office/drawing/2014/main" xmlns="" id="{2772993B-A0C1-4BDB-9ABF-5833C173ECEB}"/>
              </a:ext>
            </a:extLst>
          </p:cNvPr>
          <p:cNvSpPr txBox="1"/>
          <p:nvPr/>
        </p:nvSpPr>
        <p:spPr>
          <a:xfrm>
            <a:off x="1675854" y="2471324"/>
            <a:ext cx="5313772"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ải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khái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niệm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gì</a:t>
            </a:r>
            <a:r>
              <a:rPr lang="en-US" sz="2000" b="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文本框 14">
            <a:extLst>
              <a:ext uri="{FF2B5EF4-FFF2-40B4-BE49-F238E27FC236}">
                <a16:creationId xmlns:a16="http://schemas.microsoft.com/office/drawing/2014/main" xmlns="" id="{6B1EEC56-25AB-44AA-87C8-4A11C1B344AA}"/>
              </a:ext>
            </a:extLst>
          </p:cNvPr>
          <p:cNvSpPr txBox="1"/>
          <p:nvPr/>
        </p:nvSpPr>
        <p:spPr>
          <a:xfrm>
            <a:off x="1695853" y="2887998"/>
            <a:ext cx="5313772"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Vai</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trò</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0" name="文本框 14">
            <a:extLst>
              <a:ext uri="{FF2B5EF4-FFF2-40B4-BE49-F238E27FC236}">
                <a16:creationId xmlns:a16="http://schemas.microsoft.com/office/drawing/2014/main" xmlns="" id="{DAB28D6C-6823-49E7-A0E4-916013470E75}"/>
              </a:ext>
            </a:extLst>
          </p:cNvPr>
          <p:cNvSpPr txBox="1"/>
          <p:nvPr/>
        </p:nvSpPr>
        <p:spPr>
          <a:xfrm>
            <a:off x="1695853" y="3327907"/>
            <a:ext cx="5313772"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algn="just">
              <a:defRPr/>
            </a:pPr>
            <a:r>
              <a:rPr lang="en-US" sz="2000" b="1" dirty="0">
                <a:solidFill>
                  <a:srgbClr val="002060"/>
                </a:solidFill>
                <a:latin typeface="Times New Roman" panose="02020603050405020304" pitchFamily="18" charset="0"/>
                <a:cs typeface="Times New Roman" panose="02020603050405020304" pitchFamily="18" charset="0"/>
              </a:rPr>
              <a:t>+ G</a:t>
            </a:r>
            <a:r>
              <a:rPr lang="vi-VN" sz="2000" b="1" dirty="0">
                <a:solidFill>
                  <a:srgbClr val="002060"/>
                </a:solidFill>
                <a:latin typeface="Times New Roman" panose="02020603050405020304" pitchFamily="18" charset="0"/>
                <a:cs typeface="Times New Roman" panose="02020603050405020304" pitchFamily="18" charset="0"/>
              </a:rPr>
              <a:t>iúp ta hòa thuận, hợp tác với mọi người</a:t>
            </a:r>
            <a:r>
              <a:rPr lang="en-US" sz="2000" b="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1" name="文本框 14">
            <a:extLst>
              <a:ext uri="{FF2B5EF4-FFF2-40B4-BE49-F238E27FC236}">
                <a16:creationId xmlns:a16="http://schemas.microsoft.com/office/drawing/2014/main" xmlns="" id="{E24DEC0B-1D0A-4C35-BE0F-2F3F35EB1A3C}"/>
              </a:ext>
            </a:extLst>
          </p:cNvPr>
          <p:cNvSpPr txBox="1"/>
          <p:nvPr/>
        </p:nvSpPr>
        <p:spPr>
          <a:xfrm>
            <a:off x="1675854" y="3706398"/>
            <a:ext cx="5199897"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algn="ju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T</a:t>
            </a:r>
            <a:r>
              <a:rPr lang="vi-VN" sz="2000" b="1" dirty="0">
                <a:solidFill>
                  <a:srgbClr val="002060"/>
                </a:solidFill>
                <a:latin typeface="Times New Roman" panose="02020603050405020304" pitchFamily="18" charset="0"/>
                <a:cs typeface="Times New Roman" panose="02020603050405020304" pitchFamily="18" charset="0"/>
              </a:rPr>
              <a:t>ạo ra sức mạnh vượt qua khó khăn, thử thách, chiến thắng nghịch cảnh.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2" name="文本框 14">
            <a:extLst>
              <a:ext uri="{FF2B5EF4-FFF2-40B4-BE49-F238E27FC236}">
                <a16:creationId xmlns:a16="http://schemas.microsoft.com/office/drawing/2014/main" xmlns="" id="{40760107-DDC4-43F2-BB8B-89A75E25F717}"/>
              </a:ext>
            </a:extLst>
          </p:cNvPr>
          <p:cNvSpPr txBox="1"/>
          <p:nvPr/>
        </p:nvSpPr>
        <p:spPr>
          <a:xfrm>
            <a:off x="1675854" y="4356915"/>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Bằng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chứng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thời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lúc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hòa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bình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đại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dịch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covid-19….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3" name="文本框 14">
            <a:extLst>
              <a:ext uri="{FF2B5EF4-FFF2-40B4-BE49-F238E27FC236}">
                <a16:creationId xmlns:a16="http://schemas.microsoft.com/office/drawing/2014/main" xmlns="" id="{D96CAD54-9890-45AE-B0DF-60037CB2D5F1}"/>
              </a:ext>
            </a:extLst>
          </p:cNvPr>
          <p:cNvSpPr txBox="1"/>
          <p:nvPr/>
        </p:nvSpPr>
        <p:spPr>
          <a:xfrm>
            <a:off x="1675854" y="5023029"/>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Phê</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phán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ích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kỉ</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chưa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tinh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thần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4" name="文本框 14">
            <a:extLst>
              <a:ext uri="{FF2B5EF4-FFF2-40B4-BE49-F238E27FC236}">
                <a16:creationId xmlns:a16="http://schemas.microsoft.com/office/drawing/2014/main" xmlns="" id="{EAA00E5A-22AE-49A4-87B6-126966FE1300}"/>
              </a:ext>
            </a:extLst>
          </p:cNvPr>
          <p:cNvSpPr txBox="1"/>
          <p:nvPr/>
        </p:nvSpPr>
        <p:spPr>
          <a:xfrm>
            <a:off x="1695853" y="5751196"/>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nhận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hành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bản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than.</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5" name="图片 3">
            <a:extLst>
              <a:ext uri="{FF2B5EF4-FFF2-40B4-BE49-F238E27FC236}">
                <a16:creationId xmlns:a16="http://schemas.microsoft.com/office/drawing/2014/main" xmlns="" id="{E8E35261-836B-4380-AA17-5E9A6268C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19573">
            <a:off x="7811222" y="4929751"/>
            <a:ext cx="1050530" cy="1223163"/>
          </a:xfrm>
          <a:prstGeom prst="rect">
            <a:avLst/>
          </a:prstGeom>
        </p:spPr>
      </p:pic>
    </p:spTree>
    <p:extLst>
      <p:ext uri="{BB962C8B-B14F-4D97-AF65-F5344CB8AC3E}">
        <p14:creationId xmlns:p14="http://schemas.microsoft.com/office/powerpoint/2010/main" val="3059916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inVertic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5" grpId="0"/>
      <p:bldP spid="28" grpId="0"/>
      <p:bldP spid="29" grpId="0"/>
      <p:bldP spid="30" grpId="0"/>
      <p:bldP spid="31"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xmlns=""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8292" y="4128034"/>
            <a:ext cx="2384231" cy="2572585"/>
          </a:xfrm>
          <a:prstGeom prst="rect">
            <a:avLst/>
          </a:prstGeom>
        </p:spPr>
      </p:pic>
      <p:sp>
        <p:nvSpPr>
          <p:cNvPr id="26" name="文本框 14">
            <a:extLst>
              <a:ext uri="{FF2B5EF4-FFF2-40B4-BE49-F238E27FC236}">
                <a16:creationId xmlns:a16="http://schemas.microsoft.com/office/drawing/2014/main" xmlns="" id="{4B64E71E-973E-4373-84C8-F94F6933D5F8}"/>
              </a:ext>
            </a:extLst>
          </p:cNvPr>
          <p:cNvSpPr txBox="1"/>
          <p:nvPr/>
        </p:nvSpPr>
        <p:spPr>
          <a:xfrm>
            <a:off x="2152516" y="1056291"/>
            <a:ext cx="7947829" cy="378565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algn="just">
              <a:defRPr/>
            </a:pPr>
            <a:r>
              <a:rPr lang="en-US" sz="2000" b="1" dirty="0">
                <a:solidFill>
                  <a:srgbClr val="002060"/>
                </a:solidFill>
                <a:latin typeface="Times New Roman" panose="02020603050405020304" pitchFamily="18" charset="0"/>
                <a:cs typeface="Times New Roman" panose="02020603050405020304" pitchFamily="18" charset="0"/>
              </a:rPr>
              <a:t>	</a:t>
            </a:r>
            <a:r>
              <a:rPr lang="vi-VN" sz="2000" b="1" dirty="0">
                <a:solidFill>
                  <a:srgbClr val="002060"/>
                </a:solidFill>
                <a:latin typeface="Times New Roman" panose="02020603050405020304" pitchFamily="18" charset="0"/>
                <a:cs typeface="Times New Roman" panose="02020603050405020304" pitchFamily="18" charset="0"/>
              </a:rPr>
              <a:t>Không ai trong chúng ta mạnh bằng tất cả chúng ta. Câu nói đã cho ta thấy được sức mạnh của tinh thần đoàn kết. Đoàn kết giúp ta hòa thuận, hợp tác với mọi người, tạo ra sức mạnh vượt qua khó khăn, thử thách, chiến thắng nghịch cảnh. Sống không có tinh thần đoàn kết là tự tách mình ra khỏi tập thể, cộng đồng, bị mọi người xa lánh và khinh ghét, nhất định sẽ thất bại. Lịch sử dân tộc ta là minh chứng hùng hồn sức mạnh của tinh thần ấy. Dù bé nhỏ, nhưng dân tộc ta đã biết đoàn kết lại, góp nhỏ thành lớn và đánh bại mọi cuộc xâm lăng của kẻ thù hùng mạnh nhất thời đại. Mỗi học sinh phải luôn rèn luyện mình để trở thành người biết đoàn kết đồng thời quyết liệt phê phán những hành động gây mất đoàn kết trong tập thể, để xây dựng một tập thể trong sạch, vững mạnh.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xmlns="" id="{B64A0EAB-31A9-42A6-A454-15C8FA381E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1876" y="215628"/>
            <a:ext cx="1328172" cy="1229416"/>
          </a:xfrm>
          <a:prstGeom prst="rect">
            <a:avLst/>
          </a:prstGeom>
        </p:spPr>
      </p:pic>
      <p:pic>
        <p:nvPicPr>
          <p:cNvPr id="28" name="图片 4">
            <a:extLst>
              <a:ext uri="{FF2B5EF4-FFF2-40B4-BE49-F238E27FC236}">
                <a16:creationId xmlns:a16="http://schemas.microsoft.com/office/drawing/2014/main" xmlns="" id="{1641B944-B580-46B5-BABA-6870EA73D1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09" y="5672519"/>
            <a:ext cx="872706" cy="905605"/>
          </a:xfrm>
          <a:prstGeom prst="rect">
            <a:avLst/>
          </a:prstGeom>
        </p:spPr>
      </p:pic>
      <p:pic>
        <p:nvPicPr>
          <p:cNvPr id="29" name="图片 5">
            <a:extLst>
              <a:ext uri="{FF2B5EF4-FFF2-40B4-BE49-F238E27FC236}">
                <a16:creationId xmlns:a16="http://schemas.microsoft.com/office/drawing/2014/main" xmlns="" id="{241F33CA-7512-49BD-AEBD-5EB6CA32CC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3532551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151194" y="19320"/>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4039411" y="2682969"/>
            <a:ext cx="411317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AI NHANH HƠN</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36966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xmlns=""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xmlns=""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xmlns=""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xmlns="" id="{7BD628D6-1F79-430C-B0F4-57663732E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xmlns=""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xmlns=""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Cùng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nhau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ngẫm</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Tree>
    <p:extLst>
      <p:ext uri="{BB962C8B-B14F-4D97-AF65-F5344CB8AC3E}">
        <p14:creationId xmlns:p14="http://schemas.microsoft.com/office/powerpoint/2010/main" val="5854761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B59349DF-4633-44E3-8FFC-5A5703DFD44B}"/>
              </a:ext>
            </a:extLst>
          </p:cNvPr>
          <p:cNvSpPr txBox="1">
            <a:spLocks/>
          </p:cNvSpPr>
          <p:nvPr/>
        </p:nvSpPr>
        <p:spPr>
          <a:xfrm>
            <a:off x="2976587" y="307269"/>
            <a:ext cx="6508000" cy="1245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indent="0" algn="just">
              <a:buClr>
                <a:srgbClr val="FFBF53"/>
              </a:buClr>
              <a:defRPr/>
            </a:pPr>
            <a:r>
              <a:rPr lang="en-US" sz="3600" b="1" kern="0" dirty="0" err="1">
                <a:solidFill>
                  <a:srgbClr val="000000"/>
                </a:solidFill>
                <a:latin typeface="Times New Roman" panose="02020603050405020304" pitchFamily="18" charset="0"/>
                <a:cs typeface="Times New Roman" panose="02020603050405020304" pitchFamily="18" charset="0"/>
              </a:rPr>
              <a:t>Câu</a:t>
            </a:r>
            <a:r>
              <a:rPr lang="en-US" sz="3600" b="1" kern="0" dirty="0">
                <a:solidFill>
                  <a:srgbClr val="000000"/>
                </a:solidFill>
                <a:latin typeface="Times New Roman" panose="02020603050405020304" pitchFamily="18" charset="0"/>
                <a:cs typeface="Times New Roman" panose="02020603050405020304" pitchFamily="18" charset="0"/>
              </a:rPr>
              <a:t> 1. </a:t>
            </a:r>
            <a:r>
              <a:rPr lang="en-US" sz="3600" b="1" kern="0" dirty="0" err="1">
                <a:solidFill>
                  <a:srgbClr val="000000"/>
                </a:solidFill>
                <a:latin typeface="Times New Roman" panose="02020603050405020304" pitchFamily="18" charset="0"/>
                <a:cs typeface="Times New Roman" panose="02020603050405020304" pitchFamily="18" charset="0"/>
              </a:rPr>
              <a:t>Chủ</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đề</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bài</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học</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là</a:t>
            </a:r>
            <a:endParaRPr lang="en-US" sz="3600" b="1" kern="0" dirty="0">
              <a:solidFill>
                <a:srgbClr val="000000"/>
              </a:solidFill>
              <a:latin typeface="Times New Roman" panose="02020603050405020304" pitchFamily="18" charset="0"/>
              <a:cs typeface="Times New Roman" panose="02020603050405020304" pitchFamily="18" charset="0"/>
            </a:endParaRPr>
          </a:p>
        </p:txBody>
      </p:sp>
      <p:grpSp>
        <p:nvGrpSpPr>
          <p:cNvPr id="11" name="Google Shape;1502;p61">
            <a:extLst>
              <a:ext uri="{FF2B5EF4-FFF2-40B4-BE49-F238E27FC236}">
                <a16:creationId xmlns:a16="http://schemas.microsoft.com/office/drawing/2014/main" xmlns="" id="{A7D2735D-FADF-40C1-B3FA-6E826F6BCA28}"/>
              </a:ext>
            </a:extLst>
          </p:cNvPr>
          <p:cNvGrpSpPr/>
          <p:nvPr/>
        </p:nvGrpSpPr>
        <p:grpSpPr>
          <a:xfrm>
            <a:off x="2540258" y="99928"/>
            <a:ext cx="7684507" cy="1598648"/>
            <a:chOff x="1881273" y="1492500"/>
            <a:chExt cx="5763380" cy="2447825"/>
          </a:xfrm>
        </p:grpSpPr>
        <p:sp>
          <p:nvSpPr>
            <p:cNvPr id="12" name="Google Shape;1503;p61">
              <a:extLst>
                <a:ext uri="{FF2B5EF4-FFF2-40B4-BE49-F238E27FC236}">
                  <a16:creationId xmlns:a16="http://schemas.microsoft.com/office/drawing/2014/main" xmlns="" id="{A074195D-0B19-4933-9252-386CB50B1C33}"/>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xmlns="" id="{1DB84564-AF4F-4321-AD25-2FA96A4EEBEE}"/>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xmlns="" id="{A1289560-0CD7-4800-9437-72E4340D29AB}"/>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xmlns="" id="{34E4235F-BC99-482B-BDCB-289521F1CCF7}"/>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xmlns="" id="{61293842-B670-43E3-9119-4ACC53C4EB8C}"/>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xmlns="" id="{CF17C4FC-2B9E-4251-8023-6F022C541736}"/>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xmlns="" id="{553E745F-CED2-41CF-9D00-84A89514AFEA}"/>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xmlns="" id="{1890F7AF-6255-4413-938F-EC71F3E8BFDF}"/>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xmlns="" id="{647BB7C2-FD91-4FEF-BA34-749B1FED8EB1}"/>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xmlns="" id="{9E4F42C1-FA2D-4039-9AB1-B304A45056AA}"/>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xmlns="" id="{85C7B4E6-D5DA-404A-B1DF-D989C44448C8}"/>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xmlns="" id="{7518B1BB-B00F-4F92-BA49-151CA3DC52C8}"/>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xmlns="" id="{B2ACF2CB-6687-4706-8B08-234BC0F45E38}"/>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xmlns="" id="{492F7FF5-6935-47D4-BFF9-405F81D755F4}"/>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xmlns="" id="{EA7148A3-FAC0-4B9E-8027-3BE2B120B9A7}"/>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xmlns="" id="{9FF9EB0B-C9A3-48BC-90D4-BFC3746AFFE0}"/>
              </a:ext>
            </a:extLst>
          </p:cNvPr>
          <p:cNvSpPr/>
          <p:nvPr/>
        </p:nvSpPr>
        <p:spPr>
          <a:xfrm>
            <a:off x="1806631" y="2883213"/>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Tôi</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endPar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xmlns="" id="{0E3B62F0-77B4-4506-9744-2D8A14FEB032}"/>
              </a:ext>
            </a:extLst>
          </p:cNvPr>
          <p:cNvSpPr/>
          <p:nvPr/>
        </p:nvSpPr>
        <p:spPr>
          <a:xfrm>
            <a:off x="6465722" y="2872642"/>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lang="en-US" sz="3733" b="1" kern="0" dirty="0" err="1">
                <a:solidFill>
                  <a:srgbClr val="000000"/>
                </a:solidFill>
                <a:latin typeface="Times New Roman" panose="02020603050405020304" pitchFamily="18" charset="0"/>
                <a:cs typeface="Times New Roman" panose="02020603050405020304" pitchFamily="18" charset="0"/>
                <a:sym typeface="Arial"/>
              </a:rPr>
              <a:t>Gần</a:t>
            </a:r>
            <a:r>
              <a:rPr 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cs typeface="Times New Roman" panose="02020603050405020304" pitchFamily="18" charset="0"/>
                <a:sym typeface="Arial"/>
              </a:rPr>
              <a:t>gũi</a:t>
            </a:r>
            <a:r>
              <a:rPr 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cs typeface="Times New Roman" panose="02020603050405020304" pitchFamily="18" charset="0"/>
                <a:sym typeface="Arial"/>
              </a:rPr>
              <a:t>thân</a:t>
            </a:r>
            <a:r>
              <a:rPr 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cs typeface="Times New Roman" panose="02020603050405020304" pitchFamily="18" charset="0"/>
                <a:sym typeface="Arial"/>
              </a:rPr>
              <a:t>thiện</a:t>
            </a:r>
            <a:r>
              <a:rPr lang="en-US" sz="3733" b="1" kern="0" dirty="0">
                <a:solidFill>
                  <a:srgbClr val="000000"/>
                </a:solidFill>
                <a:latin typeface="Times New Roman" panose="02020603050405020304" pitchFamily="18" charset="0"/>
                <a:cs typeface="Times New Roman" panose="02020603050405020304" pitchFamily="18" charset="0"/>
                <a:sym typeface="Arial"/>
              </a:rPr>
              <a:t>.</a:t>
            </a:r>
            <a:endPar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xmlns="" id="{9041F161-797D-4680-B1C8-A39F1F39BFA3}"/>
              </a:ext>
            </a:extLst>
          </p:cNvPr>
          <p:cNvSpPr/>
          <p:nvPr/>
        </p:nvSpPr>
        <p:spPr>
          <a:xfrm>
            <a:off x="1806631" y="4190577"/>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Khác</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biệt</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gần</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gũi</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xmlns="" id="{9D2E7C34-93F6-493B-9B6F-213C816C1D66}"/>
              </a:ext>
            </a:extLst>
          </p:cNvPr>
          <p:cNvSpPr/>
          <p:nvPr/>
        </p:nvSpPr>
        <p:spPr>
          <a:xfrm>
            <a:off x="6465722" y="4159687"/>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119967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83647" y="-802830"/>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6CD75C09-7512-4047-95E5-50CDC88C2832}"/>
              </a:ext>
            </a:extLst>
          </p:cNvPr>
          <p:cNvSpPr txBox="1">
            <a:spLocks/>
          </p:cNvSpPr>
          <p:nvPr/>
        </p:nvSpPr>
        <p:spPr>
          <a:xfrm>
            <a:off x="1850088" y="687407"/>
            <a:ext cx="8656773" cy="1819844"/>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2. </a:t>
            </a:r>
            <a:r>
              <a:rPr lang="en-US" sz="3200" kern="0" dirty="0" err="1">
                <a:solidFill>
                  <a:srgbClr val="000000"/>
                </a:solidFill>
                <a:latin typeface="Times New Roman" panose="02020603050405020304" pitchFamily="18" charset="0"/>
                <a:cs typeface="Times New Roman" panose="02020603050405020304" pitchFamily="18" charset="0"/>
              </a:rPr>
              <a:t>Điền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từ</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còn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thiếu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chỗ</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trống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Văn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nghị</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luận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loại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văn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bản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chủ</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yếu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dùng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để</a:t>
            </a:r>
            <a:r>
              <a:rPr lang="en-US" sz="3200" kern="0" dirty="0">
                <a:solidFill>
                  <a:srgbClr val="000000"/>
                </a:solidFill>
                <a:latin typeface="Times New Roman" panose="02020603050405020304" pitchFamily="18" charset="0"/>
                <a:cs typeface="Times New Roman" panose="02020603050405020304" pitchFamily="18" charset="0"/>
              </a:rPr>
              <a:t> …… </a:t>
            </a:r>
            <a:r>
              <a:rPr lang="en-US" sz="3200" kern="0" dirty="0" err="1">
                <a:solidFill>
                  <a:srgbClr val="000000"/>
                </a:solidFill>
                <a:latin typeface="Times New Roman" panose="02020603050405020304" pitchFamily="18" charset="0"/>
                <a:cs typeface="Times New Roman" panose="02020603050405020304" pitchFamily="18" charset="0"/>
              </a:rPr>
              <a:t>thuyết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phục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đọc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nghe</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về</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một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vấn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đề</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xmlns="" id="{EE0B7247-3C97-4FCC-94F4-1632FC1F2DBF}"/>
              </a:ext>
            </a:extLst>
          </p:cNvPr>
          <p:cNvGrpSpPr/>
          <p:nvPr/>
        </p:nvGrpSpPr>
        <p:grpSpPr>
          <a:xfrm>
            <a:off x="1353263" y="587628"/>
            <a:ext cx="9493702" cy="2193316"/>
            <a:chOff x="1881273" y="1492500"/>
            <a:chExt cx="5763380" cy="2447825"/>
          </a:xfrm>
        </p:grpSpPr>
        <p:sp>
          <p:nvSpPr>
            <p:cNvPr id="12" name="Google Shape;1503;p61">
              <a:extLst>
                <a:ext uri="{FF2B5EF4-FFF2-40B4-BE49-F238E27FC236}">
                  <a16:creationId xmlns:a16="http://schemas.microsoft.com/office/drawing/2014/main" xmlns="" id="{B0AC94B9-972A-4241-A617-2D860CCB9039}"/>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xmlns="" id="{38259912-5D2E-4868-83F3-76889D8A389F}"/>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xmlns="" id="{6D3D4CE4-E441-4818-ADA9-F97447E51C94}"/>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xmlns="" id="{CCE518B7-4BA0-469A-B28A-F9934EB30546}"/>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xmlns="" id="{EE458BAB-758B-40D4-8848-5F4EFB9D5F2D}"/>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xmlns="" id="{86EED5D6-7045-4D04-A408-D3B25A5EAB33}"/>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xmlns="" id="{A758BADD-DB40-4EF9-BDA1-639704A3AC5D}"/>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xmlns="" id="{F80D03D3-3133-47AB-B4D0-B39E47721A61}"/>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xmlns="" id="{CD2DCDEE-F9DF-42E3-8427-CEC2E99B717D}"/>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xmlns="" id="{E27D49D1-6D88-4F60-9638-B36BC620FCC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xmlns="" id="{4A9EBEAA-F7DC-468B-BE67-85120B8B9776}"/>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xmlns="" id="{41E82969-48E8-4D66-A037-3BDBFA31E256}"/>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xmlns="" id="{92A8042A-6243-4F75-9A2F-1B8BD54E82EC}"/>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xmlns="" id="{B8628221-C5F5-449B-AFE9-55878E9DC69F}"/>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xmlns="" id="{42F98B4C-C4D3-46A5-8961-6EAC8420BFFE}"/>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xmlns="" id="{E6C734F7-FE9F-4AB5-92D9-E802D0F42663}"/>
              </a:ext>
            </a:extLst>
          </p:cNvPr>
          <p:cNvSpPr/>
          <p:nvPr/>
        </p:nvSpPr>
        <p:spPr>
          <a:xfrm>
            <a:off x="1353262" y="331364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xmlns="" id="{1DBE2983-9B7A-46C0-AE6A-701BCB5D8D5E}"/>
              </a:ext>
            </a:extLst>
          </p:cNvPr>
          <p:cNvSpPr/>
          <p:nvPr/>
        </p:nvSpPr>
        <p:spPr>
          <a:xfrm>
            <a:off x="6012353" y="3335297"/>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phục</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xmlns="" id="{2C6599FE-34E6-44F7-9FE7-FC05811CDDA1}"/>
              </a:ext>
            </a:extLst>
          </p:cNvPr>
          <p:cNvSpPr/>
          <p:nvPr/>
        </p:nvSpPr>
        <p:spPr>
          <a:xfrm>
            <a:off x="1353262" y="462101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xmlns="" id="{491676E4-1983-4CE7-9617-DD21E0F7C077}"/>
              </a:ext>
            </a:extLst>
          </p:cNvPr>
          <p:cNvSpPr/>
          <p:nvPr/>
        </p:nvSpPr>
        <p:spPr>
          <a:xfrm>
            <a:off x="6012353" y="4622342"/>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tích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66448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2B8E2034-AD5D-4166-9FB8-DAD74382749A}"/>
              </a:ext>
            </a:extLst>
          </p:cNvPr>
          <p:cNvSpPr txBox="1">
            <a:spLocks/>
          </p:cNvSpPr>
          <p:nvPr/>
        </p:nvSpPr>
        <p:spPr>
          <a:xfrm>
            <a:off x="3083303" y="551308"/>
            <a:ext cx="6508000" cy="1245880"/>
          </a:xfrm>
          <a:prstGeom prst="rect">
            <a:avLst/>
          </a:prstGeom>
          <a:solidFill>
            <a:srgbClr val="FFFFFF"/>
          </a:solidFill>
          <a:ln w="76200" cap="flat" cmpd="sng" algn="ctr">
            <a:solidFill>
              <a:srgbClr val="01B3C5"/>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3.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Chủ</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đề</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khẳng</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định</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xmlns="" id="{F38160D4-DA99-405F-A49B-A9E84616643E}"/>
              </a:ext>
            </a:extLst>
          </p:cNvPr>
          <p:cNvGrpSpPr/>
          <p:nvPr/>
        </p:nvGrpSpPr>
        <p:grpSpPr>
          <a:xfrm>
            <a:off x="2485072" y="385669"/>
            <a:ext cx="7684507" cy="1598648"/>
            <a:chOff x="1881273" y="1492500"/>
            <a:chExt cx="5763380" cy="2447825"/>
          </a:xfrm>
        </p:grpSpPr>
        <p:sp>
          <p:nvSpPr>
            <p:cNvPr id="12" name="Google Shape;1503;p61">
              <a:extLst>
                <a:ext uri="{FF2B5EF4-FFF2-40B4-BE49-F238E27FC236}">
                  <a16:creationId xmlns:a16="http://schemas.microsoft.com/office/drawing/2014/main" xmlns="" id="{594D1CE6-A95E-462C-A6CF-FBB3A92B43D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xmlns="" id="{8D861AD1-3BBF-4075-AF05-967320D6F96C}"/>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xmlns="" id="{54E348E4-B342-4619-8433-1D38189E112A}"/>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xmlns="" id="{37CC9734-63CA-444E-9769-AF0E1B26FFD0}"/>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xmlns="" id="{840EF471-C4FA-4E59-AD49-D18DAFBC1D36}"/>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xmlns="" id="{A78966F3-8F04-4990-B18A-FA4073E5643A}"/>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xmlns="" id="{3852F138-20A6-4513-962D-A268221F9B31}"/>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xmlns="" id="{700E6BF2-2C40-41AD-9C39-413776C6A2D2}"/>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xmlns="" id="{04533E8C-F117-49A2-AB10-E87FC4A4B1CF}"/>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xmlns="" id="{BD148F2A-F93B-4EF6-8D3A-F4F9BCFA9FE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xmlns="" id="{79306199-D0FD-4FE0-AB87-5249C6201796}"/>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xmlns="" id="{434DC01F-312D-40FB-9995-CE430D6C93D3}"/>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xmlns="" id="{B5302491-0D68-4482-9D19-94F2AC6B4736}"/>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xmlns="" id="{61F5C23A-0341-4180-8F19-BE2E510790A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xmlns="" id="{69DEB815-2A2B-4CFF-949E-E9E11A2F5834}"/>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xmlns="" id="{E32D903F-4A2A-46B0-9154-5E7E1B5FDEB9}"/>
              </a:ext>
            </a:extLst>
          </p:cNvPr>
          <p:cNvSpPr/>
          <p:nvPr/>
        </p:nvSpPr>
        <p:spPr>
          <a:xfrm>
            <a:off x="1751445" y="3111690"/>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lang="en-US" sz="2400" kern="0" dirty="0">
                <a:solidFill>
                  <a:srgbClr val="000000"/>
                </a:solidFill>
                <a:latin typeface="Times New Roman" panose="02020603050405020304" pitchFamily="18" charset="0"/>
                <a:cs typeface="Times New Roman" panose="02020603050405020304" pitchFamily="18" charset="0"/>
                <a:sym typeface="Arial"/>
              </a:rPr>
              <a:t>Con </a:t>
            </a:r>
            <a:r>
              <a:rPr lang="en-US" sz="24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tuy</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khác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nhau</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nhưng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vẫn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nét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gần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gũi</a:t>
            </a:r>
            <a:r>
              <a:rPr lang="en-US" sz="2400" kern="0" dirty="0">
                <a:solidFill>
                  <a:srgbClr val="000000"/>
                </a:solidFill>
                <a:latin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xmlns="" id="{FE146C81-8501-484E-9F15-1994D06C04F6}"/>
              </a:ext>
            </a:extLst>
          </p:cNvPr>
          <p:cNvSpPr/>
          <p:nvPr/>
        </p:nvSpPr>
        <p:spPr>
          <a:xfrm>
            <a:off x="6410536" y="3133338"/>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Con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luôn</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khác</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biệt</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xmlns="" id="{1F62BFB8-FF4A-4D04-B331-0E6F75AA67D4}"/>
              </a:ext>
            </a:extLst>
          </p:cNvPr>
          <p:cNvSpPr/>
          <p:nvPr/>
        </p:nvSpPr>
        <p:spPr>
          <a:xfrm>
            <a:off x="1751445" y="4419054"/>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Mỗi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rất</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gần</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gũi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nhau</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xmlns="" id="{8B00857C-761C-4491-ACCC-B5124A1F2AE5}"/>
              </a:ext>
            </a:extLst>
          </p:cNvPr>
          <p:cNvSpPr/>
          <p:nvPr/>
        </p:nvSpPr>
        <p:spPr>
          <a:xfrm>
            <a:off x="6410536" y="4420383"/>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B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26136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childTnLst>
        </p:cTn>
      </p:par>
    </p:tnLst>
    <p:bldLst>
      <p:bldP spid="10" grpId="0" build="p"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107226" y="-1399875"/>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49059139-0061-4082-ABB1-DB401C3DF5E8}"/>
              </a:ext>
            </a:extLst>
          </p:cNvPr>
          <p:cNvSpPr txBox="1">
            <a:spLocks/>
          </p:cNvSpPr>
          <p:nvPr/>
        </p:nvSpPr>
        <p:spPr>
          <a:xfrm>
            <a:off x="1628023" y="720963"/>
            <a:ext cx="9422872"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4.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Trong</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lang="en-US" sz="4000" kern="0" noProof="0" dirty="0">
                <a:solidFill>
                  <a:srgbClr val="000000"/>
                </a:solidFill>
                <a:latin typeface="Times New Roman" panose="02020603050405020304" pitchFamily="18" charset="0"/>
                <a:cs typeface="Times New Roman" panose="02020603050405020304" pitchFamily="18" charset="0"/>
              </a:rPr>
              <a:t>đ</a:t>
            </a:r>
            <a:r>
              <a:rPr lang="en-US" sz="4000" kern="0" dirty="0">
                <a:solidFill>
                  <a:srgbClr val="000000"/>
                </a:solidFill>
                <a:latin typeface="Times New Roman" panose="02020603050405020304" pitchFamily="18" charset="0"/>
                <a:cs typeface="Times New Roman" panose="02020603050405020304" pitchFamily="18" charset="0"/>
              </a:rPr>
              <a:t>ể </a:t>
            </a:r>
            <a:r>
              <a:rPr lang="en-US" sz="4000" kern="0" dirty="0" err="1">
                <a:solidFill>
                  <a:srgbClr val="000000"/>
                </a:solidFill>
                <a:latin typeface="Times New Roman" panose="02020603050405020304" pitchFamily="18" charset="0"/>
                <a:cs typeface="Times New Roman" panose="02020603050405020304" pitchFamily="18" charset="0"/>
              </a:rPr>
              <a:t>có</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sức</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thuyết</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phục</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thì</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người</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viết</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người</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nói</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cần</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sử</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dụng</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xmlns="" id="{49B6E06A-3B13-4A39-8A51-0828B987CF0B}"/>
              </a:ext>
            </a:extLst>
          </p:cNvPr>
          <p:cNvGrpSpPr/>
          <p:nvPr/>
        </p:nvGrpSpPr>
        <p:grpSpPr>
          <a:xfrm>
            <a:off x="1385188" y="621184"/>
            <a:ext cx="9864449" cy="1598648"/>
            <a:chOff x="1881273" y="1492500"/>
            <a:chExt cx="5763380" cy="2447825"/>
          </a:xfrm>
        </p:grpSpPr>
        <p:sp>
          <p:nvSpPr>
            <p:cNvPr id="12" name="Google Shape;1503;p61">
              <a:extLst>
                <a:ext uri="{FF2B5EF4-FFF2-40B4-BE49-F238E27FC236}">
                  <a16:creationId xmlns:a16="http://schemas.microsoft.com/office/drawing/2014/main" xmlns="" id="{46FD7959-199D-43E3-9CB6-825347B4F902}"/>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xmlns="" id="{0F7B8D77-4D63-47AC-8877-46E5EA1F7012}"/>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xmlns="" id="{E0589711-9C8E-4BBE-AE9B-1CD4222B0BFE}"/>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xmlns="" id="{761EBBD5-5E0D-46EB-BA8A-E3618E03BB79}"/>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xmlns="" id="{138B9DAC-175C-4ADF-A048-6A8528454020}"/>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xmlns="" id="{47AF4ADF-6931-4E5F-8D76-A9A5D0E43C4D}"/>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xmlns="" id="{6B580ADC-7F7C-4820-AD82-A667A6A28106}"/>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xmlns="" id="{A589D1CF-67EF-465E-AE5B-4D5FC78A27A0}"/>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xmlns="" id="{3636EF81-A146-4061-B9BC-9CFE4149F6A4}"/>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xmlns="" id="{BF97E37A-6F81-4E97-B537-DD30CD513A7E}"/>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xmlns="" id="{2514A26A-9E42-4FEB-AC97-F9197D0EBAEE}"/>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xmlns="" id="{7F1C277D-84F5-4DE9-805A-4CAE6E8CB4E0}"/>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xmlns="" id="{B0438F3B-C298-4D5C-95FF-1DF36EEF71F5}"/>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xmlns="" id="{04DF5BCA-DF55-4AFC-83E2-EC0B7215CC56}"/>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xmlns="" id="{A06D51D8-D46B-439E-887A-D708F0A8AA41}"/>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xmlns="" id="{7E19BB0F-BBAD-49C7-9E64-9F25820CB2AE}"/>
              </a:ext>
            </a:extLst>
          </p:cNvPr>
          <p:cNvSpPr/>
          <p:nvPr/>
        </p:nvSpPr>
        <p:spPr>
          <a:xfrm>
            <a:off x="1135149" y="334720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xmlns="" id="{A8066381-1D74-4A16-B264-02997AC4D499}"/>
              </a:ext>
            </a:extLst>
          </p:cNvPr>
          <p:cNvSpPr/>
          <p:nvPr/>
        </p:nvSpPr>
        <p:spPr>
          <a:xfrm>
            <a:off x="5794240" y="336885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xmlns="" id="{DA044EA1-9A81-4758-A37B-D7E4A48BC831}"/>
              </a:ext>
            </a:extLst>
          </p:cNvPr>
          <p:cNvSpPr/>
          <p:nvPr/>
        </p:nvSpPr>
        <p:spPr>
          <a:xfrm>
            <a:off x="1135149" y="465456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lang="en-US" sz="4267" kern="0" dirty="0" err="1">
                <a:solidFill>
                  <a:srgbClr val="000000"/>
                </a:solidFill>
                <a:latin typeface="Times New Roman" panose="02020603050405020304" pitchFamily="18" charset="0"/>
                <a:cs typeface="Times New Roman" panose="02020603050405020304" pitchFamily="18" charset="0"/>
                <a:sym typeface="Arial"/>
              </a:rPr>
              <a:t>Lời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lẽ</a:t>
            </a:r>
            <a:endParaRPr kumimoji="0" lang="en-US" sz="42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xmlns="" id="{954CA52D-8895-4856-ABDC-C692623C991D}"/>
              </a:ext>
            </a:extLst>
          </p:cNvPr>
          <p:cNvSpPr/>
          <p:nvPr/>
        </p:nvSpPr>
        <p:spPr>
          <a:xfrm>
            <a:off x="5794240" y="4655898"/>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72862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0"/>
                  </p:tgtEl>
                </p:cond>
              </p:nextCondLst>
            </p:seq>
          </p:childTnLst>
        </p:cTn>
      </p:par>
    </p:tnLst>
    <p:bldLst>
      <p:bldP spid="10" grpId="0" build="p"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82546A19-6952-4F51-A0A3-BE9B5CBC6C13}"/>
              </a:ext>
            </a:extLst>
          </p:cNvPr>
          <p:cNvSpPr txBox="1">
            <a:spLocks/>
          </p:cNvSpPr>
          <p:nvPr/>
        </p:nvSpPr>
        <p:spPr>
          <a:xfrm>
            <a:off x="1867590" y="498943"/>
            <a:ext cx="8459451" cy="1526039"/>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5. </a:t>
            </a:r>
            <a:r>
              <a:rPr lang="en-US" sz="2800" b="1" kern="0" dirty="0" err="1">
                <a:solidFill>
                  <a:srgbClr val="000000"/>
                </a:solidFill>
                <a:latin typeface="Times New Roman" panose="02020603050405020304" pitchFamily="18" charset="0"/>
                <a:cs typeface="Times New Roman" panose="02020603050405020304" pitchFamily="18" charset="0"/>
              </a:rPr>
              <a:t>Điền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từ</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còn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thiếu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chỗ</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trống</a:t>
            </a:r>
            <a:r>
              <a:rPr lang="en-US" sz="2800" b="1" kern="0" dirty="0">
                <a:solidFill>
                  <a:srgbClr val="000000"/>
                </a:solidFill>
                <a:latin typeface="Times New Roman" panose="02020603050405020304" pitchFamily="18" charset="0"/>
                <a:cs typeface="Times New Roman" panose="02020603050405020304" pitchFamily="18" charset="0"/>
              </a:rPr>
              <a:t>: “…….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những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diễn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lí</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người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viết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người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nói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đưa</a:t>
            </a:r>
            <a:r>
              <a:rPr lang="en-US" sz="2800" b="1" kern="0" dirty="0">
                <a:solidFill>
                  <a:srgbClr val="000000"/>
                </a:solidFill>
                <a:latin typeface="Times New Roman" panose="02020603050405020304" pitchFamily="18" charset="0"/>
                <a:cs typeface="Times New Roman" panose="02020603050405020304" pitchFamily="18" charset="0"/>
              </a:rPr>
              <a:t> ra </a:t>
            </a:r>
            <a:r>
              <a:rPr lang="en-US" sz="2800" b="1" kern="0" dirty="0" err="1">
                <a:solidFill>
                  <a:srgbClr val="000000"/>
                </a:solidFill>
                <a:latin typeface="Times New Roman" panose="02020603050405020304" pitchFamily="18" charset="0"/>
                <a:cs typeface="Times New Roman" panose="02020603050405020304" pitchFamily="18" charset="0"/>
              </a:rPr>
              <a:t>để</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khẳng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định</a:t>
            </a:r>
            <a:r>
              <a:rPr lang="en-US" sz="2800" b="1" kern="0" dirty="0">
                <a:solidFill>
                  <a:srgbClr val="000000"/>
                </a:solidFill>
                <a:latin typeface="Times New Roman" panose="02020603050405020304" pitchFamily="18" charset="0"/>
                <a:cs typeface="Times New Roman" panose="02020603050405020304" pitchFamily="18" charset="0"/>
              </a:rPr>
              <a:t> ý </a:t>
            </a:r>
            <a:r>
              <a:rPr lang="en-US" sz="2800" b="1" kern="0" dirty="0" err="1">
                <a:solidFill>
                  <a:srgbClr val="000000"/>
                </a:solidFill>
                <a:latin typeface="Times New Roman" panose="02020603050405020304" pitchFamily="18" charset="0"/>
                <a:cs typeface="Times New Roman" panose="02020603050405020304" pitchFamily="18" charset="0"/>
              </a:rPr>
              <a:t>kiến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mình</a:t>
            </a:r>
            <a:r>
              <a:rPr lang="en-US" sz="2800" b="1" kern="0" dirty="0">
                <a:solidFill>
                  <a:srgbClr val="000000"/>
                </a:solidFill>
                <a:latin typeface="Times New Roman" panose="02020603050405020304" pitchFamily="18" charset="0"/>
                <a:cs typeface="Times New Roman" panose="02020603050405020304" pitchFamily="18" charset="0"/>
              </a:rPr>
              <a:t>.” </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xmlns="" id="{9501AAFD-9A67-4A14-93F5-80913119B3C9}"/>
              </a:ext>
            </a:extLst>
          </p:cNvPr>
          <p:cNvGrpSpPr/>
          <p:nvPr/>
        </p:nvGrpSpPr>
        <p:grpSpPr>
          <a:xfrm>
            <a:off x="1385189" y="399165"/>
            <a:ext cx="9285772" cy="1598648"/>
            <a:chOff x="1881273" y="1492500"/>
            <a:chExt cx="5763380" cy="2447825"/>
          </a:xfrm>
        </p:grpSpPr>
        <p:sp>
          <p:nvSpPr>
            <p:cNvPr id="12" name="Google Shape;1503;p61">
              <a:extLst>
                <a:ext uri="{FF2B5EF4-FFF2-40B4-BE49-F238E27FC236}">
                  <a16:creationId xmlns:a16="http://schemas.microsoft.com/office/drawing/2014/main" xmlns="" id="{0E58DDB1-F4BC-4B69-A222-3841BEA9F03A}"/>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xmlns="" id="{71A2413D-9559-4E80-A0BF-4D0FEA4E459C}"/>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xmlns="" id="{C64E88D9-861B-4508-8135-0B74AE59F65A}"/>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xmlns="" id="{2292C187-2A85-48FC-AE41-1C4A69A111B3}"/>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xmlns="" id="{05C1721E-7CF4-4F97-A0A9-990C3FC9E6AE}"/>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xmlns="" id="{7D5BC52F-795A-4A79-B773-92082D256172}"/>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xmlns="" id="{1675AE94-E448-4472-9ED2-27F8109F5C55}"/>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xmlns="" id="{5202ABDC-D602-424F-8118-D6F13896AA9C}"/>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xmlns="" id="{74EA06E4-6FFB-48BC-88FE-12C370A6D4BF}"/>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xmlns="" id="{2CBEDA06-1584-4F02-ACE9-ECE28DC68675}"/>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xmlns="" id="{1D8274ED-72A3-4B01-8867-BA96BEFB7E40}"/>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xmlns="" id="{66BBFCD9-B1D9-4A48-80A3-DB499D14D358}"/>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xmlns="" id="{0D70F595-C09C-4F1B-A0F2-2FDB7C012C92}"/>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xmlns="" id="{3D478AF5-C016-4DEF-A8D0-0795EDB61CD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xmlns="" id="{07340887-B13F-4690-9628-65C52BD811F8}"/>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xmlns="" id="{6AE8EB30-E7A4-4BCD-A61F-2B6429DE2B95}"/>
              </a:ext>
            </a:extLst>
          </p:cNvPr>
          <p:cNvSpPr/>
          <p:nvPr/>
        </p:nvSpPr>
        <p:spPr>
          <a:xfrm>
            <a:off x="1823046" y="312518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xmlns="" id="{C7BD2400-23D9-4D46-9879-53D4F53B292B}"/>
              </a:ext>
            </a:extLst>
          </p:cNvPr>
          <p:cNvSpPr/>
          <p:nvPr/>
        </p:nvSpPr>
        <p:spPr>
          <a:xfrm>
            <a:off x="6482137" y="314550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xmlns="" id="{909AFA3A-EABE-4B54-BC32-D670469A88E0}"/>
              </a:ext>
            </a:extLst>
          </p:cNvPr>
          <p:cNvSpPr/>
          <p:nvPr/>
        </p:nvSpPr>
        <p:spPr>
          <a:xfrm>
            <a:off x="1823046" y="443255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Dẫn</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xmlns="" id="{10F0F0B2-E587-48B7-A4D6-3CCA44965D36}"/>
              </a:ext>
            </a:extLst>
          </p:cNvPr>
          <p:cNvSpPr/>
          <p:nvPr/>
        </p:nvSpPr>
        <p:spPr>
          <a:xfrm>
            <a:off x="6482137" y="443255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nghị</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749219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CACC6289-2511-45D2-84C8-1B6A557DBD93}"/>
              </a:ext>
            </a:extLst>
          </p:cNvPr>
          <p:cNvSpPr txBox="1">
            <a:spLocks/>
          </p:cNvSpPr>
          <p:nvPr/>
        </p:nvSpPr>
        <p:spPr>
          <a:xfrm>
            <a:off x="3034680" y="402007"/>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lvl="0" indent="0" algn="just">
              <a:buClr>
                <a:srgbClr val="FFBF53"/>
              </a:buClr>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6. </a:t>
            </a:r>
            <a:r>
              <a:rPr lang="vi-VN" sz="2400" b="1" kern="0" dirty="0">
                <a:solidFill>
                  <a:srgbClr val="000000"/>
                </a:solidFill>
                <a:latin typeface="Times New Roman" panose="02020603050405020304" pitchFamily="18" charset="0"/>
                <a:cs typeface="Times New Roman" panose="02020603050405020304" pitchFamily="18" charset="0"/>
              </a:rPr>
              <a:t>Điền từ còn thiếu vào chỗ trống: “Bằng chứng là những ví dụ được lấy từ ……... hoặc từ các nguồn để chứng minh cho lí lẽ.”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xmlns="" id="{FE91543A-E6FC-4FD6-A84C-B655247F393C}"/>
              </a:ext>
            </a:extLst>
          </p:cNvPr>
          <p:cNvGrpSpPr/>
          <p:nvPr/>
        </p:nvGrpSpPr>
        <p:grpSpPr>
          <a:xfrm>
            <a:off x="2441322" y="302228"/>
            <a:ext cx="7684507" cy="1598648"/>
            <a:chOff x="1881273" y="1492500"/>
            <a:chExt cx="5763380" cy="2447825"/>
          </a:xfrm>
        </p:grpSpPr>
        <p:sp>
          <p:nvSpPr>
            <p:cNvPr id="12" name="Google Shape;1503;p61">
              <a:extLst>
                <a:ext uri="{FF2B5EF4-FFF2-40B4-BE49-F238E27FC236}">
                  <a16:creationId xmlns:a16="http://schemas.microsoft.com/office/drawing/2014/main" xmlns="" id="{6F361C32-FA24-4D39-BBD4-3911CD73B48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xmlns="" id="{7258C9A9-EC7E-49CB-878E-61AC741B1C42}"/>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xmlns="" id="{66551F22-71D5-45EE-9986-BD9C3370B584}"/>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xmlns="" id="{D7AEFCF9-DA68-4700-B8EF-604A0E23515A}"/>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xmlns="" id="{BB1CD479-B629-4DA1-A502-36C2AB9A4FF3}"/>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xmlns="" id="{1A4C797D-4955-489F-8D31-213C0303A730}"/>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xmlns="" id="{372E9F8F-6393-4C0B-A3E3-86C3E80F3FF9}"/>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xmlns="" id="{560A556C-A5EE-4A84-B170-94ED1C5DEFD6}"/>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xmlns="" id="{3E9BCC06-2D06-4DE4-BF14-821A868B2338}"/>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xmlns="" id="{AD5DCEA4-E5DC-44B5-A166-C71CD261E229}"/>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xmlns="" id="{0E600DD7-1A0B-49ED-B9B4-5F1E2BCAB549}"/>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xmlns="" id="{EE5C6375-406F-476A-A3E8-5AC97267387A}"/>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xmlns="" id="{D59348CD-9B4F-4B10-AFEC-1A4F3FA79B6F}"/>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xmlns="" id="{B9C5C14F-D99C-4745-8AE7-7C24B7754950}"/>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xmlns="" id="{6C8512D9-915E-44AA-9745-F68A146DD7FA}"/>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xmlns="" id="{F2D3BA35-E212-406D-951C-08AAD0BF1644}"/>
              </a:ext>
            </a:extLst>
          </p:cNvPr>
          <p:cNvSpPr/>
          <p:nvPr/>
        </p:nvSpPr>
        <p:spPr>
          <a:xfrm>
            <a:off x="1707695" y="302824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vở</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xmlns="" id="{7F5C1539-4880-4D93-9C85-F30DAFCEA64E}"/>
              </a:ext>
            </a:extLst>
          </p:cNvPr>
          <p:cNvSpPr/>
          <p:nvPr/>
        </p:nvSpPr>
        <p:spPr>
          <a:xfrm>
            <a:off x="6366786" y="3049897"/>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mạng</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hội</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xmlns="" id="{0005FE94-28A8-457A-9C5E-9E4A82818400}"/>
              </a:ext>
            </a:extLst>
          </p:cNvPr>
          <p:cNvSpPr/>
          <p:nvPr/>
        </p:nvSpPr>
        <p:spPr>
          <a:xfrm>
            <a:off x="1707695" y="433561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tế</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xmlns="" id="{160FE2B1-5DD3-4800-A91B-F5E00526D2EF}"/>
              </a:ext>
            </a:extLst>
          </p:cNvPr>
          <p:cNvSpPr/>
          <p:nvPr/>
        </p:nvSpPr>
        <p:spPr>
          <a:xfrm>
            <a:off x="6366786" y="4336942"/>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34599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122019C9-37B5-4BD5-978F-78DBA98E4097}"/>
              </a:ext>
            </a:extLst>
          </p:cNvPr>
          <p:cNvSpPr txBox="1">
            <a:spLocks/>
          </p:cNvSpPr>
          <p:nvPr/>
        </p:nvSpPr>
        <p:spPr>
          <a:xfrm>
            <a:off x="3034680" y="561148"/>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7.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bản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bao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gồm</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mấy</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yếu</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tố</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cơ</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bản</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xmlns="" id="{9B6B2C05-415C-48E1-A67C-D246D39350D8}"/>
              </a:ext>
            </a:extLst>
          </p:cNvPr>
          <p:cNvGrpSpPr/>
          <p:nvPr/>
        </p:nvGrpSpPr>
        <p:grpSpPr>
          <a:xfrm>
            <a:off x="2441322" y="461369"/>
            <a:ext cx="7684507" cy="1598648"/>
            <a:chOff x="1881273" y="1492500"/>
            <a:chExt cx="5763380" cy="2447825"/>
          </a:xfrm>
        </p:grpSpPr>
        <p:sp>
          <p:nvSpPr>
            <p:cNvPr id="12" name="Google Shape;1503;p61">
              <a:extLst>
                <a:ext uri="{FF2B5EF4-FFF2-40B4-BE49-F238E27FC236}">
                  <a16:creationId xmlns:a16="http://schemas.microsoft.com/office/drawing/2014/main" xmlns="" id="{6EC685DB-FD1A-445C-BC27-1F00332269EE}"/>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xmlns="" id="{A844E3D7-2D54-49C0-80C9-AA95BDCB5970}"/>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xmlns="" id="{2D140FAC-FD1D-4B18-A1FA-68F6D59D1EE3}"/>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xmlns="" id="{5655D7DA-0A16-41CB-ABB3-1BFD3664A4CA}"/>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xmlns="" id="{5A4BAC3E-0FD1-4F05-B14E-230CAFDC945B}"/>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xmlns="" id="{ACE09F64-278D-484D-8DB9-4F3F9E991948}"/>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xmlns="" id="{5442106A-6FC8-4A05-882A-A95921CE2E7B}"/>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xmlns="" id="{B8B1D9E7-176B-445F-81BA-45928578823E}"/>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xmlns="" id="{54AAC3AA-6B3C-46B9-936E-AFEF0F20DB3C}"/>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xmlns="" id="{F75A0957-95D8-4FDA-A0E1-B1746FBB85D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xmlns="" id="{F50C70F9-FB5B-4850-9CE2-6C8188D2CE98}"/>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xmlns="" id="{180B91AC-F256-455B-BCCE-996C6D47745F}"/>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xmlns="" id="{94315E64-CE40-4475-AF1B-4B3298471726}"/>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xmlns="" id="{03342951-2B1B-400F-AA6F-AE6AC4C796E5}"/>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xmlns="" id="{EF970AC4-E55F-4AA5-9EA5-8A3A85733386}"/>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xmlns="" id="{A773B937-2B21-4CF4-9A00-DE864CC5EE52}"/>
              </a:ext>
            </a:extLst>
          </p:cNvPr>
          <p:cNvSpPr/>
          <p:nvPr/>
        </p:nvSpPr>
        <p:spPr>
          <a:xfrm>
            <a:off x="1707695" y="318739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1</a:t>
            </a:r>
          </a:p>
        </p:txBody>
      </p:sp>
      <p:sp>
        <p:nvSpPr>
          <p:cNvPr id="28" name="Rectangle: Rounded Corners 27">
            <a:extLst>
              <a:ext uri="{FF2B5EF4-FFF2-40B4-BE49-F238E27FC236}">
                <a16:creationId xmlns:a16="http://schemas.microsoft.com/office/drawing/2014/main" xmlns="" id="{8B541528-D9D1-4822-9E7A-02C43F0636B0}"/>
              </a:ext>
            </a:extLst>
          </p:cNvPr>
          <p:cNvSpPr/>
          <p:nvPr/>
        </p:nvSpPr>
        <p:spPr>
          <a:xfrm>
            <a:off x="6366786" y="3209038"/>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2</a:t>
            </a:r>
          </a:p>
        </p:txBody>
      </p:sp>
      <p:sp>
        <p:nvSpPr>
          <p:cNvPr id="29" name="Rectangle: Rounded Corners 28">
            <a:extLst>
              <a:ext uri="{FF2B5EF4-FFF2-40B4-BE49-F238E27FC236}">
                <a16:creationId xmlns:a16="http://schemas.microsoft.com/office/drawing/2014/main" xmlns="" id="{8CE8DB23-1B4B-450B-BF42-4372CC65FB2D}"/>
              </a:ext>
            </a:extLst>
          </p:cNvPr>
          <p:cNvSpPr/>
          <p:nvPr/>
        </p:nvSpPr>
        <p:spPr>
          <a:xfrm>
            <a:off x="1707695" y="4494754"/>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3</a:t>
            </a:r>
          </a:p>
        </p:txBody>
      </p:sp>
      <p:sp>
        <p:nvSpPr>
          <p:cNvPr id="30" name="Rectangle: Rounded Corners 29">
            <a:extLst>
              <a:ext uri="{FF2B5EF4-FFF2-40B4-BE49-F238E27FC236}">
                <a16:creationId xmlns:a16="http://schemas.microsoft.com/office/drawing/2014/main" xmlns="" id="{228BAE23-84A6-42F5-B3A1-990BE2F72421}"/>
              </a:ext>
            </a:extLst>
          </p:cNvPr>
          <p:cNvSpPr/>
          <p:nvPr/>
        </p:nvSpPr>
        <p:spPr>
          <a:xfrm>
            <a:off x="6366786" y="449608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4</a:t>
            </a:r>
          </a:p>
        </p:txBody>
      </p:sp>
    </p:spTree>
    <p:extLst>
      <p:ext uri="{BB962C8B-B14F-4D97-AF65-F5344CB8AC3E}">
        <p14:creationId xmlns:p14="http://schemas.microsoft.com/office/powerpoint/2010/main" val="1191305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xmlns="" id="{B183B71C-3173-4F2B-B140-2014A8D2014B}"/>
              </a:ext>
            </a:extLst>
          </p:cNvPr>
          <p:cNvSpPr txBox="1">
            <a:spLocks/>
          </p:cNvSpPr>
          <p:nvPr/>
        </p:nvSpPr>
        <p:spPr>
          <a:xfrm>
            <a:off x="3034680" y="405154"/>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8.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Nhận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định</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nào</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phù</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hợp</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với</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xmlns="" id="{D698E1FD-85EF-4A9E-A706-D01722841E30}"/>
              </a:ext>
            </a:extLst>
          </p:cNvPr>
          <p:cNvGrpSpPr/>
          <p:nvPr/>
        </p:nvGrpSpPr>
        <p:grpSpPr>
          <a:xfrm>
            <a:off x="2441322" y="305375"/>
            <a:ext cx="7684507" cy="1598648"/>
            <a:chOff x="1881273" y="1492500"/>
            <a:chExt cx="5763380" cy="2447825"/>
          </a:xfrm>
        </p:grpSpPr>
        <p:sp>
          <p:nvSpPr>
            <p:cNvPr id="12" name="Google Shape;1503;p61">
              <a:extLst>
                <a:ext uri="{FF2B5EF4-FFF2-40B4-BE49-F238E27FC236}">
                  <a16:creationId xmlns:a16="http://schemas.microsoft.com/office/drawing/2014/main" xmlns="" id="{1D565E73-625D-49AF-A99E-5938932DA8C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xmlns="" id="{3250227D-0DA2-417F-9B36-47F96D12448F}"/>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xmlns="" id="{E62E0282-A7C7-481F-955E-0134ECC3172F}"/>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xmlns="" id="{DB5CF35A-0958-40F7-AB36-F3D374E9C13C}"/>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xmlns="" id="{CC80C759-BAAA-49AB-817D-12D95D86908F}"/>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xmlns="" id="{FCEB9AD1-A14E-4DAF-BA48-BA68927368B7}"/>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xmlns="" id="{C2B603C8-982D-4828-BE86-237782FE3004}"/>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xmlns="" id="{A57681A7-9F26-44DE-911D-C9B7B41EBDD4}"/>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xmlns="" id="{036508B2-0458-4DCC-83D1-807BC1731FE6}"/>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xmlns="" id="{A6FDF80E-B3C8-4023-B07D-848FA78D243F}"/>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xmlns="" id="{B98A6D4C-9B4E-429E-BA72-576C789D080D}"/>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xmlns="" id="{FF43F92E-69D8-49A8-AB49-D1206DBCA44B}"/>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xmlns="" id="{AD62AE56-DE7F-46F8-94CD-FF7CF418B208}"/>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xmlns="" id="{F6FBD1FD-C71E-431A-ABB3-CE07E90E12B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xmlns="" id="{D1D58A9D-4D87-42C8-A9AC-FB175F392537}"/>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xmlns="" id="{6506FD3D-CE19-421B-BED3-F83F53FFC34A}"/>
              </a:ext>
            </a:extLst>
          </p:cNvPr>
          <p:cNvSpPr/>
          <p:nvPr/>
        </p:nvSpPr>
        <p:spPr>
          <a:xfrm>
            <a:off x="1707695" y="303139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xmlns="" id="{C6A0AF15-8C37-431D-9951-4812412B0F0C}"/>
              </a:ext>
            </a:extLst>
          </p:cNvPr>
          <p:cNvSpPr/>
          <p:nvPr/>
        </p:nvSpPr>
        <p:spPr>
          <a:xfrm>
            <a:off x="6366786" y="303139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xúc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xmlns="" id="{BDDC46F5-D30B-4786-8DDE-D97457E83C9A}"/>
              </a:ext>
            </a:extLst>
          </p:cNvPr>
          <p:cNvSpPr/>
          <p:nvPr/>
        </p:nvSpPr>
        <p:spPr>
          <a:xfrm>
            <a:off x="1707695" y="433246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xmlns="" id="{27DBB1A4-660C-49DA-9499-7BABCBA07077}"/>
              </a:ext>
            </a:extLst>
          </p:cNvPr>
          <p:cNvSpPr/>
          <p:nvPr/>
        </p:nvSpPr>
        <p:spPr>
          <a:xfrm>
            <a:off x="6366786" y="433379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501073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4493929" y="2878700"/>
            <a:ext cx="411317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728541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xmlns=""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xmlns=""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xmlns="" id="{4B64E71E-973E-4373-84C8-F94F6933D5F8}"/>
              </a:ext>
            </a:extLst>
          </p:cNvPr>
          <p:cNvSpPr txBox="1"/>
          <p:nvPr/>
        </p:nvSpPr>
        <p:spPr>
          <a:xfrm rot="20877143">
            <a:off x="1923639" y="2029414"/>
            <a:ext cx="3284533"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Sưu</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tầm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nhưng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thuyết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minh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hay.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xmlns=""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xmlns=""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xmlns=""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
        <p:nvSpPr>
          <p:cNvPr id="9" name="文本框 14">
            <a:extLst>
              <a:ext uri="{FF2B5EF4-FFF2-40B4-BE49-F238E27FC236}">
                <a16:creationId xmlns:a16="http://schemas.microsoft.com/office/drawing/2014/main" xmlns="" id="{4A772C14-04E5-4DE3-BEE0-0A982F9C60F8}"/>
              </a:ext>
            </a:extLst>
          </p:cNvPr>
          <p:cNvSpPr txBox="1"/>
          <p:nvPr/>
        </p:nvSpPr>
        <p:spPr>
          <a:xfrm rot="20877143">
            <a:off x="2138036" y="2809590"/>
            <a:ext cx="3284533"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quát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nội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bằng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sơ</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đồ</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tư</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duy</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715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ppt_y</p:attrName>
                                        </p:attrNameLst>
                                      </p:cBhvr>
                                      <p:tavLst>
                                        <p:tav tm="0">
                                          <p:val>
                                            <p:strVal val="#ppt_y+#ppt_h*1.125000"/>
                                          </p:val>
                                        </p:tav>
                                        <p:tav tm="100000">
                                          <p:val>
                                            <p:strVal val="#ppt_y"/>
                                          </p:val>
                                        </p:tav>
                                      </p:tavLst>
                                    </p:anim>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P spid="9" grpId="0" bldLvl="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1279DF5-8D7F-4B8D-9D1D-26714A19C74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17431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5" y="535772"/>
            <a:ext cx="4280328"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flipV="1">
            <a:off x="1794506" y="1120547"/>
            <a:ext cx="4228789" cy="50186"/>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371952" y="2087036"/>
            <a:ext cx="388093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cũ</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Học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tập</a:t>
            </a:r>
            <a:r>
              <a:rPr lang="en-US" sz="2400" b="1" dirty="0">
                <a:solidFill>
                  <a:srgbClr val="C00000"/>
                </a:solidFill>
                <a:latin typeface="Times New Roman" panose="02020603050405020304" pitchFamily="18" charset="0"/>
                <a:cs typeface="Times New Roman" panose="02020603050405020304" pitchFamily="18" charset="0"/>
              </a:rPr>
              <a:t>.         </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
        <p:nvSpPr>
          <p:cNvPr id="21" name="文本框 7">
            <a:extLst>
              <a:ext uri="{FF2B5EF4-FFF2-40B4-BE49-F238E27FC236}">
                <a16:creationId xmlns:a16="http://schemas.microsoft.com/office/drawing/2014/main" xmlns="" id="{25D29875-D812-497B-AFB8-58855BD2DE40}"/>
              </a:ext>
            </a:extLst>
          </p:cNvPr>
          <p:cNvSpPr txBox="1"/>
          <p:nvPr/>
        </p:nvSpPr>
        <p:spPr>
          <a:xfrm rot="21065765">
            <a:off x="3628006" y="2938381"/>
            <a:ext cx="388093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mới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soạn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Xem</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người</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ta </a:t>
            </a:r>
            <a:r>
              <a:rPr kumimoji="0" lang="en-US" sz="24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kìa</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zh-CN" alt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61895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3000"/>
                            </p:stCondLst>
                            <p:childTnLst>
                              <p:par>
                                <p:cTn id="26" presetID="2" presetClass="entr" presetSubtype="4"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3175034" y="2624478"/>
            <a:ext cx="5474015"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CHÚC</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CÁC EM HỌC TỐT!</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14227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xmlns=""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xmlns=""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xmlns="" id="{DA203F15-9E6A-4344-AADD-C107C655E939}"/>
              </a:ext>
            </a:extLst>
          </p:cNvPr>
          <p:cNvGrpSpPr/>
          <p:nvPr/>
        </p:nvGrpSpPr>
        <p:grpSpPr>
          <a:xfrm>
            <a:off x="4539790" y="620786"/>
            <a:ext cx="7073926" cy="5602834"/>
            <a:chOff x="1099385" y="2069348"/>
            <a:chExt cx="2860812"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320019" y="2615892"/>
              <a:ext cx="2314146" cy="995967"/>
            </a:xfrm>
            <a:prstGeom prst="rect">
              <a:avLst/>
            </a:prstGeom>
            <a:noFill/>
          </p:spPr>
          <p:txBody>
            <a:bodyPr wrap="square" rtlCol="0">
              <a:spAutoFit/>
            </a:bodyPr>
            <a:lstStyle/>
            <a:p>
              <a:pPr lvl="0" algn="just">
                <a:defRPr/>
              </a:pPr>
              <a:r>
                <a:rPr lang="en-US" sz="2400" dirty="0">
                  <a:solidFill>
                    <a:prstClr val="white"/>
                  </a:solidFill>
                  <a:latin typeface="Times New Roman" panose="02020603050405020304" pitchFamily="18" charset="0"/>
                </a:rPr>
                <a:t>      </a:t>
              </a:r>
              <a:r>
                <a:rPr lang="vi-VN" sz="2400" dirty="0">
                  <a:solidFill>
                    <a:prstClr val="white"/>
                  </a:solidFill>
                  <a:latin typeface="Times New Roman" panose="02020603050405020304" pitchFamily="18" charset="0"/>
                </a:rPr>
                <a:t>Đồng ý với ý kiến phán xét người khác là quyền tự do ngôn luận của mỗi người vì ai cũng có quyền nói lên suy nghĩ của mình, thấy thế nào thì nói như vậy, chỉ là nói lên sự thật. Nói như vậy chẳng những không có gì là xấu mà còn giúp người đó thay đổi để trở nên tốt hơn…</a:t>
              </a:r>
              <a:endParaRPr kumimoji="0" lang="en-US" sz="24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Tree>
    <p:extLst>
      <p:ext uri="{BB962C8B-B14F-4D97-AF65-F5344CB8AC3E}">
        <p14:creationId xmlns:p14="http://schemas.microsoft.com/office/powerpoint/2010/main" val="4193063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xmlns=""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xmlns=""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xmlns="" id="{DA203F15-9E6A-4344-AADD-C107C655E939}"/>
              </a:ext>
            </a:extLst>
          </p:cNvPr>
          <p:cNvGrpSpPr/>
          <p:nvPr/>
        </p:nvGrpSpPr>
        <p:grpSpPr>
          <a:xfrm>
            <a:off x="4539790" y="620786"/>
            <a:ext cx="7073926" cy="5602834"/>
            <a:chOff x="1099385" y="2069348"/>
            <a:chExt cx="2860812"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320019" y="2547205"/>
              <a:ext cx="2314146" cy="1133341"/>
            </a:xfrm>
            <a:prstGeom prst="rect">
              <a:avLst/>
            </a:prstGeom>
            <a:noFill/>
          </p:spPr>
          <p:txBody>
            <a:bodyPr wrap="square" rtlCol="0">
              <a:spAutoFit/>
            </a:bodyPr>
            <a:lstStyle/>
            <a:p>
              <a:pPr lvl="0" algn="just">
                <a:defRPr/>
              </a:pPr>
              <a:r>
                <a:rPr lang="en-US" sz="2400" dirty="0">
                  <a:solidFill>
                    <a:prstClr val="white"/>
                  </a:solidFill>
                  <a:latin typeface="Times New Roman" panose="02020603050405020304" pitchFamily="18" charset="0"/>
                </a:rPr>
                <a:t>        </a:t>
              </a:r>
              <a:r>
                <a:rPr lang="vi-VN" sz="2400" dirty="0">
                  <a:solidFill>
                    <a:prstClr val="white"/>
                  </a:solidFill>
                  <a:latin typeface="Times New Roman" panose="02020603050405020304" pitchFamily="18" charset="0"/>
                </a:rPr>
                <a:t>Đồng ý với ý kiến cần phải từ bỏ thói xấu miệt thị người khác vì chúng ta chỉ cần sống tốt cho mình là đủ, không nên miệt thị, dè bỉu người khác vì sẽ làm tổn thương những người đó. Hơn nữa, mỗi người có một thế mạnh riêng, có thể họ khiếm khuyết về điều này nhưng sẽ có tài năng ở lĩnh vực khác…</a:t>
              </a:r>
              <a:endParaRPr kumimoji="0" lang="en-US" sz="24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Tree>
    <p:extLst>
      <p:ext uri="{BB962C8B-B14F-4D97-AF65-F5344CB8AC3E}">
        <p14:creationId xmlns:p14="http://schemas.microsoft.com/office/powerpoint/2010/main" val="1596375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15B05C-1E32-4ED9-97CB-E232980F0801}"/>
              </a:ext>
            </a:extLst>
          </p:cNvPr>
          <p:cNvPicPr>
            <a:picLocks noChangeAspect="1"/>
          </p:cNvPicPr>
          <p:nvPr/>
        </p:nvPicPr>
        <p:blipFill>
          <a:blip r:embed="rId2"/>
          <a:stretch>
            <a:fillRect/>
          </a:stretch>
        </p:blipFill>
        <p:spPr>
          <a:xfrm>
            <a:off x="0" y="0"/>
            <a:ext cx="12192000" cy="6827414"/>
          </a:xfrm>
          <a:prstGeom prst="rect">
            <a:avLst/>
          </a:prstGeom>
        </p:spPr>
      </p:pic>
    </p:spTree>
    <p:extLst>
      <p:ext uri="{BB962C8B-B14F-4D97-AF65-F5344CB8AC3E}">
        <p14:creationId xmlns:p14="http://schemas.microsoft.com/office/powerpoint/2010/main" val="554308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2" name="图片 21">
            <a:extLst>
              <a:ext uri="{FF2B5EF4-FFF2-40B4-BE49-F238E27FC236}">
                <a16:creationId xmlns:a16="http://schemas.microsoft.com/office/drawing/2014/main" xmlns="" id="{BC368A13-FDAD-40A9-B10C-B08499FE06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29889" y="2234667"/>
            <a:ext cx="3082666" cy="3082666"/>
          </a:xfrm>
          <a:prstGeom prst="rect">
            <a:avLst/>
          </a:prstGeom>
        </p:spPr>
      </p:pic>
      <p:sp>
        <p:nvSpPr>
          <p:cNvPr id="31" name="矩形 30">
            <a:extLst>
              <a:ext uri="{FF2B5EF4-FFF2-40B4-BE49-F238E27FC236}">
                <a16:creationId xmlns:a16="http://schemas.microsoft.com/office/drawing/2014/main" xmlns="" id="{81039D58-4934-4242-9465-F178482033C9}"/>
              </a:ext>
            </a:extLst>
          </p:cNvPr>
          <p:cNvSpPr/>
          <p:nvPr/>
        </p:nvSpPr>
        <p:spPr bwMode="auto">
          <a:xfrm>
            <a:off x="1675855" y="4549997"/>
            <a:ext cx="3082667" cy="830997"/>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Hậu quả của hành vi miệt thị người khác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xmlns="" id="{A467E8E5-E06C-4EA4-BC5A-A40DAE4C7D0E}"/>
              </a:ext>
            </a:extLst>
          </p:cNvPr>
          <p:cNvSpPr txBox="1"/>
          <p:nvPr/>
        </p:nvSpPr>
        <p:spPr>
          <a:xfrm>
            <a:off x="2573197"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34" name="图片 33">
            <a:extLst>
              <a:ext uri="{FF2B5EF4-FFF2-40B4-BE49-F238E27FC236}">
                <a16:creationId xmlns:a16="http://schemas.microsoft.com/office/drawing/2014/main" xmlns="" id="{E397CF5A-0524-4CD2-AB57-2C038883B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5303" y="116812"/>
            <a:ext cx="4563503" cy="456350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5" y="535772"/>
            <a:ext cx="23958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xét</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777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xmlns="" id="{4006E606-8C70-40DE-A95C-248B90D326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61694" y="2447388"/>
            <a:ext cx="3082666" cy="3082666"/>
          </a:xfrm>
          <a:prstGeom prst="rect">
            <a:avLst/>
          </a:prstGeom>
        </p:spPr>
      </p:pic>
      <p:pic>
        <p:nvPicPr>
          <p:cNvPr id="22" name="图片 21">
            <a:extLst>
              <a:ext uri="{FF2B5EF4-FFF2-40B4-BE49-F238E27FC236}">
                <a16:creationId xmlns:a16="http://schemas.microsoft.com/office/drawing/2014/main" xmlns="" id="{BC368A13-FDAD-40A9-B10C-B08499FE06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29889" y="2234667"/>
            <a:ext cx="3082666" cy="3082666"/>
          </a:xfrm>
          <a:prstGeom prst="rect">
            <a:avLst/>
          </a:prstGeom>
        </p:spPr>
      </p:pic>
      <p:sp>
        <p:nvSpPr>
          <p:cNvPr id="31" name="矩形 30">
            <a:extLst>
              <a:ext uri="{FF2B5EF4-FFF2-40B4-BE49-F238E27FC236}">
                <a16:creationId xmlns:a16="http://schemas.microsoft.com/office/drawing/2014/main" xmlns="" id="{81039D58-4934-4242-9465-F178482033C9}"/>
              </a:ext>
            </a:extLst>
          </p:cNvPr>
          <p:cNvSpPr/>
          <p:nvPr/>
        </p:nvSpPr>
        <p:spPr bwMode="auto">
          <a:xfrm>
            <a:off x="1391779" y="4361633"/>
            <a:ext cx="3082667" cy="1938992"/>
          </a:xfrm>
          <a:prstGeom prst="rect">
            <a:avLst/>
          </a:prstGeom>
        </p:spPr>
        <p:txBody>
          <a:bodyPr wrap="square">
            <a:spAutoFit/>
            <a:scene3d>
              <a:camera prst="orthographicFront"/>
              <a:lightRig rig="threePt" dir="t"/>
            </a:scene3d>
            <a:sp3d contourW="12700"/>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Lời hay ý đẹp như mật ngọt- lời phán xét, ác ý về bề ngoài như mũi giao giết chết </a:t>
            </a:r>
            <a:r>
              <a:rPr lang="vi-VN" sz="2400" b="1" dirty="0" smtClean="0">
                <a:solidFill>
                  <a:prstClr val="black"/>
                </a:solidFill>
                <a:latin typeface="Times New Roman" panose="02020603050405020304" pitchFamily="18" charset="0"/>
                <a:cs typeface="Times New Roman" panose="02020603050405020304" pitchFamily="18" charset="0"/>
              </a:rPr>
              <a:t>tâm </a:t>
            </a:r>
            <a:r>
              <a:rPr lang="vi-VN" sz="2400" b="1" dirty="0">
                <a:solidFill>
                  <a:prstClr val="black"/>
                </a:solidFill>
                <a:latin typeface="Times New Roman" panose="02020603050405020304" pitchFamily="18" charset="0"/>
                <a:cs typeface="Times New Roman" panose="02020603050405020304" pitchFamily="18" charset="0"/>
              </a:rPr>
              <a:t>hồn người khác</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xmlns="" id="{A467E8E5-E06C-4EA4-BC5A-A40DAE4C7D0E}"/>
              </a:ext>
            </a:extLst>
          </p:cNvPr>
          <p:cNvSpPr txBox="1"/>
          <p:nvPr/>
        </p:nvSpPr>
        <p:spPr>
          <a:xfrm>
            <a:off x="2573197"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xmlns="" id="{6210CC59-B9D3-4E34-AA66-35D613999CC3}"/>
              </a:ext>
            </a:extLst>
          </p:cNvPr>
          <p:cNvSpPr/>
          <p:nvPr/>
        </p:nvSpPr>
        <p:spPr bwMode="auto">
          <a:xfrm>
            <a:off x="7691559" y="4657132"/>
            <a:ext cx="3082665" cy="1569660"/>
          </a:xfrm>
          <a:prstGeom prst="rect">
            <a:avLst/>
          </a:prstGeom>
        </p:spPr>
        <p:txBody>
          <a:bodyPr wrap="square">
            <a:spAutoFit/>
            <a:scene3d>
              <a:camera prst="orthographicFront"/>
              <a:lightRig rig="threePt" dir="t"/>
            </a:scene3d>
            <a:sp3d contourW="12700"/>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Chê bai, phán xét, bình luận ác ý khiến người khác tổn thương, tự ti, tự tử</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xmlns="" id="{E397CF5A-0524-4CD2-AB57-2C038883B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5303" y="116812"/>
            <a:ext cx="4563503" cy="4563503"/>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xmlns="" id="{C9411362-A922-4C25-9D40-535D23C23880}"/>
              </a:ext>
            </a:extLst>
          </p:cNvPr>
          <p:cNvSpPr txBox="1"/>
          <p:nvPr/>
        </p:nvSpPr>
        <p:spPr>
          <a:xfrm>
            <a:off x="1675855" y="535772"/>
            <a:ext cx="23958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xét</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xmlns="" id="{273AF00E-1279-4F42-9DD3-E7604EFF3B5D}"/>
              </a:ext>
            </a:extLst>
          </p:cNvPr>
          <p:cNvSpPr txBox="1"/>
          <p:nvPr/>
        </p:nvSpPr>
        <p:spPr>
          <a:xfrm>
            <a:off x="8862223" y="3897240"/>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13" name="图片 20">
            <a:extLst>
              <a:ext uri="{FF2B5EF4-FFF2-40B4-BE49-F238E27FC236}">
                <a16:creationId xmlns:a16="http://schemas.microsoft.com/office/drawing/2014/main" xmlns="" id="{306E5E7F-5841-4095-8F60-EA33652248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08806" y="-600835"/>
            <a:ext cx="3082666" cy="3082666"/>
          </a:xfrm>
          <a:prstGeom prst="rect">
            <a:avLst/>
          </a:prstGeom>
        </p:spPr>
      </p:pic>
      <p:sp>
        <p:nvSpPr>
          <p:cNvPr id="14" name="矩形 28">
            <a:extLst>
              <a:ext uri="{FF2B5EF4-FFF2-40B4-BE49-F238E27FC236}">
                <a16:creationId xmlns:a16="http://schemas.microsoft.com/office/drawing/2014/main" xmlns="" id="{7EC4150D-2524-4F8D-9826-0A1ADDA05818}"/>
              </a:ext>
            </a:extLst>
          </p:cNvPr>
          <p:cNvSpPr/>
          <p:nvPr/>
        </p:nvSpPr>
        <p:spPr bwMode="auto">
          <a:xfrm>
            <a:off x="8155918" y="1630841"/>
            <a:ext cx="3082665" cy="1569660"/>
          </a:xfrm>
          <a:prstGeom prst="rect">
            <a:avLst/>
          </a:prstGeom>
        </p:spPr>
        <p:txBody>
          <a:bodyPr wrap="square">
            <a:spAutoFit/>
            <a:scene3d>
              <a:camera prst="orthographicFront"/>
              <a:lightRig rig="threePt" dir="t"/>
            </a:scene3d>
            <a:sp3d contourW="12700"/>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Mỗi người nên sống hòa đồng, yêu thương mọi người, cảm nhận bằng trái tim…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文本框 31">
            <a:extLst>
              <a:ext uri="{FF2B5EF4-FFF2-40B4-BE49-F238E27FC236}">
                <a16:creationId xmlns:a16="http://schemas.microsoft.com/office/drawing/2014/main" xmlns="" id="{20EBE704-A091-40CE-B4DD-FE4009B95A93}"/>
              </a:ext>
            </a:extLst>
          </p:cNvPr>
          <p:cNvSpPr txBox="1"/>
          <p:nvPr/>
        </p:nvSpPr>
        <p:spPr>
          <a:xfrm>
            <a:off x="9109335" y="849017"/>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2352315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p:bldP spid="18" grpId="0"/>
      <p:bldP spid="35"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15B05C-1E32-4ED9-97CB-E232980F0801}"/>
              </a:ext>
            </a:extLst>
          </p:cNvPr>
          <p:cNvPicPr>
            <a:picLocks noChangeAspect="1"/>
          </p:cNvPicPr>
          <p:nvPr/>
        </p:nvPicPr>
        <p:blipFill>
          <a:blip r:embed="rId2"/>
          <a:stretch>
            <a:fillRect/>
          </a:stretch>
        </p:blipFill>
        <p:spPr>
          <a:xfrm>
            <a:off x="0" y="0"/>
            <a:ext cx="12192000" cy="6827414"/>
          </a:xfrm>
          <a:prstGeom prst="rect">
            <a:avLst/>
          </a:prstGeom>
        </p:spPr>
      </p:pic>
    </p:spTree>
    <p:extLst>
      <p:ext uri="{BB962C8B-B14F-4D97-AF65-F5344CB8AC3E}">
        <p14:creationId xmlns:p14="http://schemas.microsoft.com/office/powerpoint/2010/main" val="1512782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990</Words>
  <Application>Microsoft Office PowerPoint</Application>
  <PresentationFormat>Widescreen</PresentationFormat>
  <Paragraphs>116</Paragraphs>
  <Slides>31</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Lato</vt:lpstr>
      <vt:lpstr>Times New Roman</vt:lpstr>
      <vt:lpstr>包图简圆体</vt:lpstr>
      <vt:lpstr>字魂27号-布丁体</vt:lpstr>
      <vt:lpstr>字魂59号-创粗黑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hp</cp:lastModifiedBy>
  <cp:revision>48</cp:revision>
  <dcterms:created xsi:type="dcterms:W3CDTF">2021-12-01T08:57:37Z</dcterms:created>
  <dcterms:modified xsi:type="dcterms:W3CDTF">2023-03-12T07:47:47Z</dcterms:modified>
</cp:coreProperties>
</file>