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1"/>
  </p:notesMasterIdLst>
  <p:handoutMasterIdLst>
    <p:handoutMasterId r:id="rId62"/>
  </p:handoutMasterIdLst>
  <p:sldIdLst>
    <p:sldId id="345" r:id="rId5"/>
    <p:sldId id="256" r:id="rId6"/>
    <p:sldId id="268" r:id="rId7"/>
    <p:sldId id="288" r:id="rId8"/>
    <p:sldId id="289" r:id="rId9"/>
    <p:sldId id="297" r:id="rId10"/>
    <p:sldId id="298" r:id="rId11"/>
    <p:sldId id="299" r:id="rId12"/>
    <p:sldId id="300" r:id="rId13"/>
    <p:sldId id="303" r:id="rId14"/>
    <p:sldId id="306" r:id="rId15"/>
    <p:sldId id="307" r:id="rId16"/>
    <p:sldId id="308" r:id="rId17"/>
    <p:sldId id="309" r:id="rId18"/>
    <p:sldId id="310" r:id="rId19"/>
    <p:sldId id="311" r:id="rId20"/>
    <p:sldId id="312" r:id="rId21"/>
    <p:sldId id="313" r:id="rId22"/>
    <p:sldId id="270" r:id="rId23"/>
    <p:sldId id="314" r:id="rId24"/>
    <p:sldId id="280" r:id="rId25"/>
    <p:sldId id="315" r:id="rId26"/>
    <p:sldId id="316" r:id="rId27"/>
    <p:sldId id="317" r:id="rId28"/>
    <p:sldId id="318" r:id="rId29"/>
    <p:sldId id="320" r:id="rId30"/>
    <p:sldId id="321" r:id="rId31"/>
    <p:sldId id="322"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273" r:id="rId46"/>
    <p:sldId id="336" r:id="rId47"/>
    <p:sldId id="266" r:id="rId48"/>
    <p:sldId id="339" r:id="rId49"/>
    <p:sldId id="341" r:id="rId50"/>
    <p:sldId id="340" r:id="rId51"/>
    <p:sldId id="338" r:id="rId52"/>
    <p:sldId id="342" r:id="rId53"/>
    <p:sldId id="343" r:id="rId54"/>
    <p:sldId id="257" r:id="rId55"/>
    <p:sldId id="337" r:id="rId56"/>
    <p:sldId id="262" r:id="rId57"/>
    <p:sldId id="344" r:id="rId58"/>
    <p:sldId id="261" r:id="rId59"/>
    <p:sldId id="27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0348"/>
    <a:srgbClr val="00FFFF"/>
    <a:srgbClr val="FBFFD5"/>
    <a:srgbClr val="E1EDDB"/>
    <a:srgbClr val="003DCE"/>
    <a:srgbClr val="F14D24"/>
    <a:srgbClr val="99FF99"/>
    <a:srgbClr val="00FF00"/>
    <a:srgbClr val="0AF67A"/>
    <a:srgbClr val="3C6CB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6135" autoAdjust="0"/>
  </p:normalViewPr>
  <p:slideViewPr>
    <p:cSldViewPr snapToGrid="0">
      <p:cViewPr varScale="1">
        <p:scale>
          <a:sx n="64" d="100"/>
          <a:sy n="64" d="100"/>
        </p:scale>
        <p:origin x="758" y="2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047056-A4A4-49C6-B53A-A3B5AD2C9E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ED56B0B6-1521-4655-A849-832BDEEDBB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A7818-9FD1-4A4A-BBB8-A8F7A885158A}" type="datetimeFigureOut">
              <a:rPr lang="en-US" smtClean="0"/>
              <a:t>7/25/2024</a:t>
            </a:fld>
            <a:endParaRPr lang="en-US" dirty="0"/>
          </a:p>
        </p:txBody>
      </p:sp>
      <p:sp>
        <p:nvSpPr>
          <p:cNvPr id="4" name="Footer Placeholder 3">
            <a:extLst>
              <a:ext uri="{FF2B5EF4-FFF2-40B4-BE49-F238E27FC236}">
                <a16:creationId xmlns:a16="http://schemas.microsoft.com/office/drawing/2014/main" id="{476D0097-1060-4E43-8794-A93E30064A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29457E5-A2BA-4F1E-ACE4-06A1C8C83D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95B5C-AE81-486B-8299-C690ADF087B7}" type="slidenum">
              <a:rPr lang="en-US" smtClean="0"/>
              <a:t>‹#›</a:t>
            </a:fld>
            <a:endParaRPr lang="en-US" dirty="0"/>
          </a:p>
        </p:txBody>
      </p:sp>
    </p:spTree>
    <p:extLst>
      <p:ext uri="{BB962C8B-B14F-4D97-AF65-F5344CB8AC3E}">
        <p14:creationId xmlns:p14="http://schemas.microsoft.com/office/powerpoint/2010/main" val="1496322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068347-4327-4298-850E-31E39F309FB1}" type="datetimeFigureOut">
              <a:rPr lang="en-US" smtClean="0"/>
              <a:t>7/25/2024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22D2F8-28A7-48E8-ADD3-E9583D47D83D}" type="slidenum">
              <a:rPr lang="en-US" smtClean="0"/>
              <a:t>‹#›</a:t>
            </a:fld>
            <a:endParaRPr lang="en-US" dirty="0"/>
          </a:p>
        </p:txBody>
      </p:sp>
    </p:spTree>
    <p:extLst>
      <p:ext uri="{BB962C8B-B14F-4D97-AF65-F5344CB8AC3E}">
        <p14:creationId xmlns:p14="http://schemas.microsoft.com/office/powerpoint/2010/main" val="13179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4</a:t>
            </a:fld>
            <a:endParaRPr lang="en-US" dirty="0"/>
          </a:p>
        </p:txBody>
      </p:sp>
    </p:spTree>
    <p:extLst>
      <p:ext uri="{BB962C8B-B14F-4D97-AF65-F5344CB8AC3E}">
        <p14:creationId xmlns:p14="http://schemas.microsoft.com/office/powerpoint/2010/main" val="59298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8</a:t>
            </a:fld>
            <a:endParaRPr lang="en-US" dirty="0"/>
          </a:p>
        </p:txBody>
      </p:sp>
    </p:spTree>
    <p:extLst>
      <p:ext uri="{BB962C8B-B14F-4D97-AF65-F5344CB8AC3E}">
        <p14:creationId xmlns:p14="http://schemas.microsoft.com/office/powerpoint/2010/main" val="373501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9</a:t>
            </a:fld>
            <a:endParaRPr lang="en-US" dirty="0"/>
          </a:p>
        </p:txBody>
      </p:sp>
    </p:spTree>
    <p:extLst>
      <p:ext uri="{BB962C8B-B14F-4D97-AF65-F5344CB8AC3E}">
        <p14:creationId xmlns:p14="http://schemas.microsoft.com/office/powerpoint/2010/main" val="225036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18</a:t>
            </a:fld>
            <a:endParaRPr lang="en-US" dirty="0"/>
          </a:p>
        </p:txBody>
      </p:sp>
    </p:spTree>
    <p:extLst>
      <p:ext uri="{BB962C8B-B14F-4D97-AF65-F5344CB8AC3E}">
        <p14:creationId xmlns:p14="http://schemas.microsoft.com/office/powerpoint/2010/main" val="1730312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47</a:t>
            </a:fld>
            <a:endParaRPr lang="en-US" dirty="0"/>
          </a:p>
        </p:txBody>
      </p:sp>
    </p:spTree>
    <p:extLst>
      <p:ext uri="{BB962C8B-B14F-4D97-AF65-F5344CB8AC3E}">
        <p14:creationId xmlns:p14="http://schemas.microsoft.com/office/powerpoint/2010/main" val="217753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22D2F8-28A7-48E8-ADD3-E9583D47D83D}" type="slidenum">
              <a:rPr lang="en-US" smtClean="0"/>
              <a:t>51</a:t>
            </a:fld>
            <a:endParaRPr lang="en-US" dirty="0"/>
          </a:p>
        </p:txBody>
      </p:sp>
    </p:spTree>
    <p:extLst>
      <p:ext uri="{BB962C8B-B14F-4D97-AF65-F5344CB8AC3E}">
        <p14:creationId xmlns:p14="http://schemas.microsoft.com/office/powerpoint/2010/main" val="43649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7F6B47B-FE57-44F5-B5A8-26DF978ABF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F9444BC-BA6E-47AE-9F54-D7B7A498323F}"/>
              </a:ext>
            </a:extLst>
          </p:cNvPr>
          <p:cNvSpPr>
            <a:spLocks noGrp="1"/>
          </p:cNvSpPr>
          <p:nvPr>
            <p:ph type="title" hasCustomPrompt="1"/>
          </p:nvPr>
        </p:nvSpPr>
        <p:spPr>
          <a:xfrm>
            <a:off x="825674" y="1327759"/>
            <a:ext cx="4989628" cy="1929505"/>
          </a:xfrm>
          <a:prstGeom prst="rect">
            <a:avLst/>
          </a:prstGeom>
        </p:spPr>
        <p:txBody>
          <a:bodyPr anchor="b"/>
          <a:lstStyle>
            <a:lvl1pPr>
              <a:defRPr sz="4800" cap="all" spc="400" baseline="0">
                <a:solidFill>
                  <a:schemeClr val="accent6"/>
                </a:solidFill>
              </a:defRPr>
            </a:lvl1pPr>
          </a:lstStyle>
          <a:p>
            <a:r>
              <a:rPr lang="en-US" dirty="0"/>
              <a:t>Click to add title</a:t>
            </a:r>
          </a:p>
        </p:txBody>
      </p:sp>
      <p:sp>
        <p:nvSpPr>
          <p:cNvPr id="14" name="Text Placeholder 13">
            <a:extLst>
              <a:ext uri="{FF2B5EF4-FFF2-40B4-BE49-F238E27FC236}">
                <a16:creationId xmlns:a16="http://schemas.microsoft.com/office/drawing/2014/main" id="{36ACD8B9-402D-4E40-BE1F-410604448141}"/>
              </a:ext>
            </a:extLst>
          </p:cNvPr>
          <p:cNvSpPr>
            <a:spLocks noGrp="1"/>
          </p:cNvSpPr>
          <p:nvPr>
            <p:ph type="body" sz="quarter" idx="12" hasCustomPrompt="1"/>
          </p:nvPr>
        </p:nvSpPr>
        <p:spPr>
          <a:xfrm>
            <a:off x="838934" y="3257264"/>
            <a:ext cx="4989628" cy="816022"/>
          </a:xfrm>
          <a:prstGeom prst="rect">
            <a:avLst/>
          </a:prstGeom>
        </p:spPr>
        <p:txBody>
          <a:bodyPr>
            <a:normAutofit/>
          </a:bodyPr>
          <a:lstStyle>
            <a:lvl1pPr marL="0" indent="0" algn="l">
              <a:buNone/>
              <a:defRPr sz="1800" i="0">
                <a:solidFill>
                  <a:schemeClr val="bg1"/>
                </a:solidFill>
              </a:defRPr>
            </a:lvl1pPr>
          </a:lstStyle>
          <a:p>
            <a:pPr lvl="0"/>
            <a:r>
              <a:rPr lang="en-US" dirty="0"/>
              <a:t>Click to add subtitle</a:t>
            </a:r>
          </a:p>
        </p:txBody>
      </p:sp>
    </p:spTree>
    <p:extLst>
      <p:ext uri="{BB962C8B-B14F-4D97-AF65-F5344CB8AC3E}">
        <p14:creationId xmlns:p14="http://schemas.microsoft.com/office/powerpoint/2010/main" val="340803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133E6176-F4F6-41F9-8F2A-BA6586E165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48AC667-531B-4E40-98C6-B36847DE0684}"/>
              </a:ext>
            </a:extLst>
          </p:cNvPr>
          <p:cNvSpPr>
            <a:spLocks noGrp="1"/>
          </p:cNvSpPr>
          <p:nvPr>
            <p:ph type="title" hasCustomPrompt="1"/>
          </p:nvPr>
        </p:nvSpPr>
        <p:spPr>
          <a:xfrm>
            <a:off x="5029799" y="1377876"/>
            <a:ext cx="5097428" cy="918377"/>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5" name="Text Placeholder 10">
            <a:extLst>
              <a:ext uri="{FF2B5EF4-FFF2-40B4-BE49-F238E27FC236}">
                <a16:creationId xmlns:a16="http://schemas.microsoft.com/office/drawing/2014/main" id="{42930722-7AFE-41FC-8830-E2075CE783EA}"/>
              </a:ext>
            </a:extLst>
          </p:cNvPr>
          <p:cNvSpPr>
            <a:spLocks noGrp="1"/>
          </p:cNvSpPr>
          <p:nvPr>
            <p:ph type="body" sz="quarter" idx="14" hasCustomPrompt="1"/>
          </p:nvPr>
        </p:nvSpPr>
        <p:spPr>
          <a:xfrm>
            <a:off x="2535012" y="272404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6" name="Text Placeholder 14">
            <a:extLst>
              <a:ext uri="{FF2B5EF4-FFF2-40B4-BE49-F238E27FC236}">
                <a16:creationId xmlns:a16="http://schemas.microsoft.com/office/drawing/2014/main" id="{4FD0E59A-1834-4F86-8ED3-1EBC643224D7}"/>
              </a:ext>
            </a:extLst>
          </p:cNvPr>
          <p:cNvSpPr>
            <a:spLocks noGrp="1"/>
          </p:cNvSpPr>
          <p:nvPr>
            <p:ph type="body" sz="quarter" idx="19" hasCustomPrompt="1"/>
          </p:nvPr>
        </p:nvSpPr>
        <p:spPr>
          <a:xfrm>
            <a:off x="4267209" y="2930881"/>
            <a:ext cx="3639904"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27" name="Text Placeholder 14">
            <a:extLst>
              <a:ext uri="{FF2B5EF4-FFF2-40B4-BE49-F238E27FC236}">
                <a16:creationId xmlns:a16="http://schemas.microsoft.com/office/drawing/2014/main" id="{7084F479-66F8-4110-96A2-F3A27ED1C202}"/>
              </a:ext>
            </a:extLst>
          </p:cNvPr>
          <p:cNvSpPr>
            <a:spLocks noGrp="1"/>
          </p:cNvSpPr>
          <p:nvPr>
            <p:ph type="body" sz="quarter" idx="20" hasCustomPrompt="1"/>
          </p:nvPr>
        </p:nvSpPr>
        <p:spPr>
          <a:xfrm>
            <a:off x="4267209" y="3282057"/>
            <a:ext cx="3639904"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8" name="Text Placeholder 10">
            <a:extLst>
              <a:ext uri="{FF2B5EF4-FFF2-40B4-BE49-F238E27FC236}">
                <a16:creationId xmlns:a16="http://schemas.microsoft.com/office/drawing/2014/main" id="{DD083869-3E3D-40A3-AE1C-3384E7096AED}"/>
              </a:ext>
            </a:extLst>
          </p:cNvPr>
          <p:cNvSpPr>
            <a:spLocks noGrp="1"/>
          </p:cNvSpPr>
          <p:nvPr>
            <p:ph type="body" sz="quarter" idx="21" hasCustomPrompt="1"/>
          </p:nvPr>
        </p:nvSpPr>
        <p:spPr>
          <a:xfrm>
            <a:off x="2535012" y="3882118"/>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29" name="Text Placeholder 14">
            <a:extLst>
              <a:ext uri="{FF2B5EF4-FFF2-40B4-BE49-F238E27FC236}">
                <a16:creationId xmlns:a16="http://schemas.microsoft.com/office/drawing/2014/main" id="{ECD259C4-54A9-4BCA-A693-5A8F91D824AD}"/>
              </a:ext>
            </a:extLst>
          </p:cNvPr>
          <p:cNvSpPr>
            <a:spLocks noGrp="1"/>
          </p:cNvSpPr>
          <p:nvPr>
            <p:ph type="body" sz="quarter" idx="22" hasCustomPrompt="1"/>
          </p:nvPr>
        </p:nvSpPr>
        <p:spPr>
          <a:xfrm>
            <a:off x="4267209" y="4097257"/>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0" name="Text Placeholder 14">
            <a:extLst>
              <a:ext uri="{FF2B5EF4-FFF2-40B4-BE49-F238E27FC236}">
                <a16:creationId xmlns:a16="http://schemas.microsoft.com/office/drawing/2014/main" id="{3099E6DD-0A81-4AD6-97AD-DB777418E5D6}"/>
              </a:ext>
            </a:extLst>
          </p:cNvPr>
          <p:cNvSpPr>
            <a:spLocks noGrp="1"/>
          </p:cNvSpPr>
          <p:nvPr>
            <p:ph type="body" sz="quarter" idx="23" hasCustomPrompt="1"/>
          </p:nvPr>
        </p:nvSpPr>
        <p:spPr>
          <a:xfrm>
            <a:off x="4267209" y="4448433"/>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31" name="Text Placeholder 10">
            <a:extLst>
              <a:ext uri="{FF2B5EF4-FFF2-40B4-BE49-F238E27FC236}">
                <a16:creationId xmlns:a16="http://schemas.microsoft.com/office/drawing/2014/main" id="{01E19938-3E97-4D01-9075-1BB1AF8DDF0B}"/>
              </a:ext>
            </a:extLst>
          </p:cNvPr>
          <p:cNvSpPr>
            <a:spLocks noGrp="1"/>
          </p:cNvSpPr>
          <p:nvPr>
            <p:ph type="body" sz="quarter" idx="24" hasCustomPrompt="1"/>
          </p:nvPr>
        </p:nvSpPr>
        <p:spPr>
          <a:xfrm>
            <a:off x="2535012" y="5046627"/>
            <a:ext cx="1786461" cy="1072345"/>
          </a:xfrm>
          <a:prstGeom prst="rect">
            <a:avLst/>
          </a:prstGeom>
        </p:spPr>
        <p:txBody>
          <a:bodyPr anchor="ctr"/>
          <a:lstStyle>
            <a:lvl1pPr marL="0" indent="0" algn="l">
              <a:buNone/>
              <a:defRPr sz="5400" cap="all" spc="400" baseline="0">
                <a:solidFill>
                  <a:schemeClr val="accent6"/>
                </a:solidFill>
                <a:latin typeface="+mj-lt"/>
              </a:defRPr>
            </a:lvl1pPr>
          </a:lstStyle>
          <a:p>
            <a:pPr lvl="0"/>
            <a:r>
              <a:rPr lang="en-US" dirty="0"/>
              <a:t>text</a:t>
            </a:r>
          </a:p>
        </p:txBody>
      </p:sp>
      <p:sp>
        <p:nvSpPr>
          <p:cNvPr id="32" name="Text Placeholder 14">
            <a:extLst>
              <a:ext uri="{FF2B5EF4-FFF2-40B4-BE49-F238E27FC236}">
                <a16:creationId xmlns:a16="http://schemas.microsoft.com/office/drawing/2014/main" id="{FA19E736-C7E5-448A-AC90-0EB1D902C0D9}"/>
              </a:ext>
            </a:extLst>
          </p:cNvPr>
          <p:cNvSpPr>
            <a:spLocks noGrp="1"/>
          </p:cNvSpPr>
          <p:nvPr>
            <p:ph type="body" sz="quarter" idx="25" hasCustomPrompt="1"/>
          </p:nvPr>
        </p:nvSpPr>
        <p:spPr>
          <a:xfrm>
            <a:off x="4258730" y="5267189"/>
            <a:ext cx="3639905" cy="387746"/>
          </a:xfrm>
          <a:prstGeom prst="rect">
            <a:avLst/>
          </a:prstGeom>
        </p:spPr>
        <p:txBody>
          <a:bodyPr/>
          <a:lstStyle>
            <a:lvl1pPr marL="0" indent="0" algn="l">
              <a:buNone/>
              <a:defRPr sz="1800" cap="none" spc="200" baseline="0">
                <a:solidFill>
                  <a:schemeClr val="bg1"/>
                </a:solidFill>
                <a:latin typeface="+mn-lt"/>
              </a:defRPr>
            </a:lvl1pPr>
          </a:lstStyle>
          <a:p>
            <a:pPr lvl="0"/>
            <a:r>
              <a:rPr lang="en-US" dirty="0"/>
              <a:t>Add subtitle</a:t>
            </a:r>
          </a:p>
        </p:txBody>
      </p:sp>
      <p:sp>
        <p:nvSpPr>
          <p:cNvPr id="33" name="Text Placeholder 14">
            <a:extLst>
              <a:ext uri="{FF2B5EF4-FFF2-40B4-BE49-F238E27FC236}">
                <a16:creationId xmlns:a16="http://schemas.microsoft.com/office/drawing/2014/main" id="{4C139082-0147-4871-8F86-8D4DFC57E881}"/>
              </a:ext>
            </a:extLst>
          </p:cNvPr>
          <p:cNvSpPr>
            <a:spLocks noGrp="1"/>
          </p:cNvSpPr>
          <p:nvPr>
            <p:ph type="body" sz="quarter" idx="26" hasCustomPrompt="1"/>
          </p:nvPr>
        </p:nvSpPr>
        <p:spPr>
          <a:xfrm>
            <a:off x="4258730" y="5618365"/>
            <a:ext cx="3639905" cy="481781"/>
          </a:xfrm>
          <a:prstGeom prst="rect">
            <a:avLst/>
          </a:prstGeom>
        </p:spPr>
        <p:txBody>
          <a:bodyPr/>
          <a:lstStyle>
            <a:lvl1pPr marL="0" indent="0" algn="l">
              <a:buNone/>
              <a:defRPr sz="1400" cap="none" spc="200" baseline="0">
                <a:solidFill>
                  <a:schemeClr val="bg1"/>
                </a:solidFill>
                <a:latin typeface="+mn-lt"/>
              </a:defRPr>
            </a:lvl1pPr>
          </a:lstStyle>
          <a:p>
            <a:pPr lvl="0"/>
            <a:r>
              <a:rPr lang="en-US" dirty="0"/>
              <a:t>Add subtitle</a:t>
            </a:r>
          </a:p>
        </p:txBody>
      </p:sp>
      <p:sp>
        <p:nvSpPr>
          <p:cNvPr id="21" name="Footer Placeholder 15">
            <a:extLst>
              <a:ext uri="{FF2B5EF4-FFF2-40B4-BE49-F238E27FC236}">
                <a16:creationId xmlns:a16="http://schemas.microsoft.com/office/drawing/2014/main" id="{97BCF052-161B-4AD4-AE2D-DED3FA964C2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E388F47C-0B7F-4C1B-B356-52A1CB56DD0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4654010E-C1FB-4195-AD8B-03A8DAE012A0}"/>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608075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pic>
        <p:nvPicPr>
          <p:cNvPr id="31" name="Graphic 30">
            <a:extLst>
              <a:ext uri="{FF2B5EF4-FFF2-40B4-BE49-F238E27FC236}">
                <a16:creationId xmlns:a16="http://schemas.microsoft.com/office/drawing/2014/main" id="{84044BB2-E43C-47D4-AA71-04F22AA35E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0F929B-B0E5-4A66-B6D7-462C68EF7A7F}"/>
              </a:ext>
            </a:extLst>
          </p:cNvPr>
          <p:cNvSpPr>
            <a:spLocks noGrp="1"/>
          </p:cNvSpPr>
          <p:nvPr>
            <p:ph type="title" hasCustomPrompt="1"/>
          </p:nvPr>
        </p:nvSpPr>
        <p:spPr>
          <a:xfrm>
            <a:off x="2434082" y="2232234"/>
            <a:ext cx="7323836" cy="743753"/>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4" name="Text Placeholder 14">
            <a:extLst>
              <a:ext uri="{FF2B5EF4-FFF2-40B4-BE49-F238E27FC236}">
                <a16:creationId xmlns:a16="http://schemas.microsoft.com/office/drawing/2014/main" id="{04A0468C-03A1-433C-BEB5-89CD0787ABA4}"/>
              </a:ext>
            </a:extLst>
          </p:cNvPr>
          <p:cNvSpPr>
            <a:spLocks noGrp="1"/>
          </p:cNvSpPr>
          <p:nvPr>
            <p:ph type="body" sz="quarter" idx="19" hasCustomPrompt="1"/>
          </p:nvPr>
        </p:nvSpPr>
        <p:spPr>
          <a:xfrm>
            <a:off x="1469369"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5" name="Text Placeholder 14">
            <a:extLst>
              <a:ext uri="{FF2B5EF4-FFF2-40B4-BE49-F238E27FC236}">
                <a16:creationId xmlns:a16="http://schemas.microsoft.com/office/drawing/2014/main" id="{1345DEAC-8D5A-44A0-9EA3-9A2039ADD049}"/>
              </a:ext>
            </a:extLst>
          </p:cNvPr>
          <p:cNvSpPr>
            <a:spLocks noGrp="1"/>
          </p:cNvSpPr>
          <p:nvPr>
            <p:ph type="body" sz="quarter" idx="20" hasCustomPrompt="1"/>
          </p:nvPr>
        </p:nvSpPr>
        <p:spPr>
          <a:xfrm>
            <a:off x="1469369"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6" name="Text Placeholder 14">
            <a:extLst>
              <a:ext uri="{FF2B5EF4-FFF2-40B4-BE49-F238E27FC236}">
                <a16:creationId xmlns:a16="http://schemas.microsoft.com/office/drawing/2014/main" id="{D2839B01-8B79-4655-BADE-8F0A9351936D}"/>
              </a:ext>
            </a:extLst>
          </p:cNvPr>
          <p:cNvSpPr>
            <a:spLocks noGrp="1"/>
          </p:cNvSpPr>
          <p:nvPr>
            <p:ph type="body" sz="quarter" idx="21" hasCustomPrompt="1"/>
          </p:nvPr>
        </p:nvSpPr>
        <p:spPr>
          <a:xfrm>
            <a:off x="6672448" y="3317783"/>
            <a:ext cx="4172533" cy="274650"/>
          </a:xfrm>
          <a:prstGeom prst="rect">
            <a:avLst/>
          </a:prstGeom>
        </p:spPr>
        <p:txBody>
          <a:bodyPr/>
          <a:lstStyle>
            <a:lvl1pPr marL="0" indent="0" algn="l">
              <a:buNone/>
              <a:defRPr sz="1600" cap="all" spc="200" baseline="0">
                <a:solidFill>
                  <a:schemeClr val="accent6"/>
                </a:solidFill>
                <a:latin typeface="+mj-lt"/>
              </a:defRPr>
            </a:lvl1pPr>
          </a:lstStyle>
          <a:p>
            <a:pPr lvl="0"/>
            <a:r>
              <a:rPr lang="en-US" dirty="0"/>
              <a:t>Add subtitle</a:t>
            </a:r>
          </a:p>
        </p:txBody>
      </p:sp>
      <p:sp>
        <p:nvSpPr>
          <p:cNvPr id="27" name="Text Placeholder 14">
            <a:extLst>
              <a:ext uri="{FF2B5EF4-FFF2-40B4-BE49-F238E27FC236}">
                <a16:creationId xmlns:a16="http://schemas.microsoft.com/office/drawing/2014/main" id="{D0AFF7FE-E069-4C57-9F9F-909B7FE43E92}"/>
              </a:ext>
            </a:extLst>
          </p:cNvPr>
          <p:cNvSpPr>
            <a:spLocks noGrp="1"/>
          </p:cNvSpPr>
          <p:nvPr>
            <p:ph type="body" sz="quarter" idx="22" hasCustomPrompt="1"/>
          </p:nvPr>
        </p:nvSpPr>
        <p:spPr>
          <a:xfrm>
            <a:off x="6672448" y="3651424"/>
            <a:ext cx="4172533" cy="2329657"/>
          </a:xfrm>
          <a:prstGeom prst="rect">
            <a:avLst/>
          </a:prstGeom>
        </p:spPr>
        <p:txBody>
          <a:bodyPr/>
          <a:lstStyle>
            <a:lvl1pPr marL="0" indent="0" algn="l">
              <a:lnSpc>
                <a:spcPct val="150000"/>
              </a:lnSpc>
              <a:spcBef>
                <a:spcPts val="0"/>
              </a:spcBef>
              <a:spcAft>
                <a:spcPts val="1200"/>
              </a:spcAft>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327214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172C710-E0AE-4BB2-88CC-99E77C188C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24C9529-8AA8-4D29-9375-C579768868A4}"/>
              </a:ext>
            </a:extLst>
          </p:cNvPr>
          <p:cNvSpPr>
            <a:spLocks noGrp="1"/>
          </p:cNvSpPr>
          <p:nvPr>
            <p:ph type="title" hasCustomPrompt="1"/>
          </p:nvPr>
        </p:nvSpPr>
        <p:spPr>
          <a:xfrm>
            <a:off x="614107" y="501519"/>
            <a:ext cx="10515600" cy="49202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32" name="Text Placeholder 14">
            <a:extLst>
              <a:ext uri="{FF2B5EF4-FFF2-40B4-BE49-F238E27FC236}">
                <a16:creationId xmlns:a16="http://schemas.microsoft.com/office/drawing/2014/main" id="{68E86424-D329-4314-90E5-3475B98D2DDA}"/>
              </a:ext>
            </a:extLst>
          </p:cNvPr>
          <p:cNvSpPr>
            <a:spLocks noGrp="1"/>
          </p:cNvSpPr>
          <p:nvPr>
            <p:ph type="body" sz="quarter" idx="15" hasCustomPrompt="1"/>
          </p:nvPr>
        </p:nvSpPr>
        <p:spPr>
          <a:xfrm>
            <a:off x="3927206" y="159994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0" name="Text Placeholder 14">
            <a:extLst>
              <a:ext uri="{FF2B5EF4-FFF2-40B4-BE49-F238E27FC236}">
                <a16:creationId xmlns:a16="http://schemas.microsoft.com/office/drawing/2014/main" id="{64DB45FF-E618-4122-91A4-A6E4F2B7FCA0}"/>
              </a:ext>
            </a:extLst>
          </p:cNvPr>
          <p:cNvSpPr>
            <a:spLocks noGrp="1"/>
          </p:cNvSpPr>
          <p:nvPr>
            <p:ph type="body" sz="quarter" idx="20" hasCustomPrompt="1"/>
          </p:nvPr>
        </p:nvSpPr>
        <p:spPr>
          <a:xfrm>
            <a:off x="2423421" y="2378452"/>
            <a:ext cx="1183179" cy="492025"/>
          </a:xfrm>
          <a:prstGeom prst="rect">
            <a:avLst/>
          </a:prstGeom>
        </p:spPr>
        <p:txBody>
          <a:bodyPr anchor="ctr"/>
          <a:lstStyle>
            <a:lvl1pPr marL="0" indent="0" algn="ctr">
              <a:lnSpc>
                <a:spcPct val="100000"/>
              </a:lnSpc>
              <a:buNone/>
              <a:defRPr sz="1800" cap="all" spc="200" baseline="0">
                <a:solidFill>
                  <a:schemeClr val="accent3"/>
                </a:solidFill>
                <a:latin typeface="+mj-lt"/>
              </a:defRPr>
            </a:lvl1pPr>
          </a:lstStyle>
          <a:p>
            <a:pPr lvl="0"/>
            <a:r>
              <a:rPr lang="en-US" dirty="0"/>
              <a:t>Click to add name</a:t>
            </a:r>
          </a:p>
        </p:txBody>
      </p:sp>
      <p:sp>
        <p:nvSpPr>
          <p:cNvPr id="54" name="Text Placeholder 14">
            <a:extLst>
              <a:ext uri="{FF2B5EF4-FFF2-40B4-BE49-F238E27FC236}">
                <a16:creationId xmlns:a16="http://schemas.microsoft.com/office/drawing/2014/main" id="{9D03616C-C870-402E-9CD2-D61A8C881CE6}"/>
              </a:ext>
            </a:extLst>
          </p:cNvPr>
          <p:cNvSpPr>
            <a:spLocks noGrp="1"/>
          </p:cNvSpPr>
          <p:nvPr>
            <p:ph type="body" sz="quarter" idx="26" hasCustomPrompt="1"/>
          </p:nvPr>
        </p:nvSpPr>
        <p:spPr>
          <a:xfrm>
            <a:off x="5443586" y="212918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dirty="0"/>
              <a:t>Click to add name</a:t>
            </a:r>
          </a:p>
        </p:txBody>
      </p:sp>
      <p:sp>
        <p:nvSpPr>
          <p:cNvPr id="49" name="Text Placeholder 14">
            <a:extLst>
              <a:ext uri="{FF2B5EF4-FFF2-40B4-BE49-F238E27FC236}">
                <a16:creationId xmlns:a16="http://schemas.microsoft.com/office/drawing/2014/main" id="{1EFBBB7D-BA85-47E3-B62F-AA1F2F44FB51}"/>
              </a:ext>
            </a:extLst>
          </p:cNvPr>
          <p:cNvSpPr>
            <a:spLocks noGrp="1"/>
          </p:cNvSpPr>
          <p:nvPr>
            <p:ph type="body" sz="quarter" idx="25" hasCustomPrompt="1"/>
          </p:nvPr>
        </p:nvSpPr>
        <p:spPr>
          <a:xfrm>
            <a:off x="1234399" y="352882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38" name="Text Placeholder 14">
            <a:extLst>
              <a:ext uri="{FF2B5EF4-FFF2-40B4-BE49-F238E27FC236}">
                <a16:creationId xmlns:a16="http://schemas.microsoft.com/office/drawing/2014/main" id="{956FCC53-780F-4831-91B6-1F8A24502CB9}"/>
              </a:ext>
            </a:extLst>
          </p:cNvPr>
          <p:cNvSpPr>
            <a:spLocks noGrp="1"/>
          </p:cNvSpPr>
          <p:nvPr>
            <p:ph type="body" sz="quarter" idx="19" hasCustomPrompt="1"/>
          </p:nvPr>
        </p:nvSpPr>
        <p:spPr>
          <a:xfrm>
            <a:off x="7131018" y="352882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4" name="Text Placeholder 14">
            <a:extLst>
              <a:ext uri="{FF2B5EF4-FFF2-40B4-BE49-F238E27FC236}">
                <a16:creationId xmlns:a16="http://schemas.microsoft.com/office/drawing/2014/main" id="{5A939BCA-4047-481F-B0C2-85F9AFDDFAFF}"/>
              </a:ext>
            </a:extLst>
          </p:cNvPr>
          <p:cNvSpPr>
            <a:spLocks noGrp="1"/>
          </p:cNvSpPr>
          <p:nvPr>
            <p:ph type="body" sz="quarter" idx="22" hasCustomPrompt="1"/>
          </p:nvPr>
        </p:nvSpPr>
        <p:spPr>
          <a:xfrm>
            <a:off x="1322436" y="4634331"/>
            <a:ext cx="1183179" cy="492025"/>
          </a:xfrm>
          <a:prstGeom prst="rect">
            <a:avLst/>
          </a:prstGeom>
        </p:spPr>
        <p:txBody>
          <a:bodyPr anchor="ctr"/>
          <a:lstStyle>
            <a:lvl1pPr marL="0" indent="0" algn="ctr">
              <a:lnSpc>
                <a:spcPct val="100000"/>
              </a:lnSpc>
              <a:buNone/>
              <a:defRPr sz="1800" cap="all" spc="200" baseline="0">
                <a:solidFill>
                  <a:schemeClr val="accent1">
                    <a:lumMod val="50000"/>
                    <a:lumOff val="50000"/>
                  </a:schemeClr>
                </a:solidFill>
                <a:latin typeface="+mj-lt"/>
              </a:defRPr>
            </a:lvl1pPr>
          </a:lstStyle>
          <a:p>
            <a:pPr lvl="0"/>
            <a:r>
              <a:rPr lang="en-US" dirty="0"/>
              <a:t>Click to add name</a:t>
            </a:r>
          </a:p>
        </p:txBody>
      </p:sp>
      <p:sp>
        <p:nvSpPr>
          <p:cNvPr id="42" name="Text Placeholder 14">
            <a:extLst>
              <a:ext uri="{FF2B5EF4-FFF2-40B4-BE49-F238E27FC236}">
                <a16:creationId xmlns:a16="http://schemas.microsoft.com/office/drawing/2014/main" id="{EEACD572-F95D-4ABE-9CC6-03D3CAF89EBF}"/>
              </a:ext>
            </a:extLst>
          </p:cNvPr>
          <p:cNvSpPr>
            <a:spLocks noGrp="1"/>
          </p:cNvSpPr>
          <p:nvPr>
            <p:ph type="body" sz="quarter" idx="21" hasCustomPrompt="1"/>
          </p:nvPr>
        </p:nvSpPr>
        <p:spPr>
          <a:xfrm>
            <a:off x="2859913" y="4459860"/>
            <a:ext cx="1183179" cy="492025"/>
          </a:xfrm>
          <a:prstGeom prst="rect">
            <a:avLst/>
          </a:prstGeom>
        </p:spPr>
        <p:txBody>
          <a:bodyPr anchor="ctr"/>
          <a:lstStyle>
            <a:lvl1pPr marL="0" indent="0" algn="ctr">
              <a:lnSpc>
                <a:spcPct val="100000"/>
              </a:lnSpc>
              <a:buNone/>
              <a:defRPr sz="1800" cap="all" spc="200" baseline="0">
                <a:solidFill>
                  <a:schemeClr val="accent5"/>
                </a:solidFill>
                <a:latin typeface="+mj-lt"/>
              </a:defRPr>
            </a:lvl1pPr>
          </a:lstStyle>
          <a:p>
            <a:pPr lvl="0"/>
            <a:r>
              <a:rPr lang="en-US" dirty="0"/>
              <a:t>Click to add name</a:t>
            </a:r>
          </a:p>
        </p:txBody>
      </p:sp>
      <p:sp>
        <p:nvSpPr>
          <p:cNvPr id="46" name="Text Placeholder 14">
            <a:extLst>
              <a:ext uri="{FF2B5EF4-FFF2-40B4-BE49-F238E27FC236}">
                <a16:creationId xmlns:a16="http://schemas.microsoft.com/office/drawing/2014/main" id="{F21A51C9-DB80-45BF-8C5D-A0236927289E}"/>
              </a:ext>
            </a:extLst>
          </p:cNvPr>
          <p:cNvSpPr>
            <a:spLocks noGrp="1"/>
          </p:cNvSpPr>
          <p:nvPr>
            <p:ph type="body" sz="quarter" idx="23" hasCustomPrompt="1"/>
          </p:nvPr>
        </p:nvSpPr>
        <p:spPr>
          <a:xfrm>
            <a:off x="5237403" y="4321788"/>
            <a:ext cx="1183179" cy="492025"/>
          </a:xfrm>
          <a:prstGeom prst="rect">
            <a:avLst/>
          </a:prstGeom>
        </p:spPr>
        <p:txBody>
          <a:bodyPr anchor="ctr"/>
          <a:lstStyle>
            <a:lvl1pPr marL="0" indent="0" algn="ctr">
              <a:lnSpc>
                <a:spcPct val="100000"/>
              </a:lnSpc>
              <a:buNone/>
              <a:defRPr sz="1800" cap="all" spc="200" baseline="0">
                <a:solidFill>
                  <a:schemeClr val="accent6">
                    <a:lumMod val="75000"/>
                  </a:schemeClr>
                </a:solidFill>
                <a:latin typeface="+mj-lt"/>
              </a:defRPr>
            </a:lvl1pPr>
          </a:lstStyle>
          <a:p>
            <a:pPr lvl="0"/>
            <a:r>
              <a:rPr lang="en-US" dirty="0"/>
              <a:t>Click to add name</a:t>
            </a:r>
          </a:p>
        </p:txBody>
      </p:sp>
      <p:sp>
        <p:nvSpPr>
          <p:cNvPr id="34" name="Text Placeholder 14">
            <a:extLst>
              <a:ext uri="{FF2B5EF4-FFF2-40B4-BE49-F238E27FC236}">
                <a16:creationId xmlns:a16="http://schemas.microsoft.com/office/drawing/2014/main" id="{AAF01185-D17F-4327-A264-7BA944344077}"/>
              </a:ext>
            </a:extLst>
          </p:cNvPr>
          <p:cNvSpPr>
            <a:spLocks noGrp="1"/>
          </p:cNvSpPr>
          <p:nvPr>
            <p:ph type="body" sz="quarter" idx="17" hasCustomPrompt="1"/>
          </p:nvPr>
        </p:nvSpPr>
        <p:spPr>
          <a:xfrm>
            <a:off x="3927206" y="546879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dirty="0"/>
              <a:t>Click to add name</a:t>
            </a:r>
          </a:p>
        </p:txBody>
      </p:sp>
      <p:sp>
        <p:nvSpPr>
          <p:cNvPr id="48" name="Text Placeholder 14">
            <a:extLst>
              <a:ext uri="{FF2B5EF4-FFF2-40B4-BE49-F238E27FC236}">
                <a16:creationId xmlns:a16="http://schemas.microsoft.com/office/drawing/2014/main" id="{0F026DA0-6868-4098-AA73-18F8CB275090}"/>
              </a:ext>
            </a:extLst>
          </p:cNvPr>
          <p:cNvSpPr>
            <a:spLocks noGrp="1"/>
          </p:cNvSpPr>
          <p:nvPr>
            <p:ph type="body" sz="quarter" idx="24" hasCustomPrompt="1"/>
          </p:nvPr>
        </p:nvSpPr>
        <p:spPr>
          <a:xfrm>
            <a:off x="6486546" y="5195673"/>
            <a:ext cx="1183179" cy="492025"/>
          </a:xfrm>
          <a:prstGeom prst="rect">
            <a:avLst/>
          </a:prstGeom>
        </p:spPr>
        <p:txBody>
          <a:bodyPr anchor="ctr"/>
          <a:lstStyle>
            <a:lvl1pPr marL="0" indent="0" algn="ctr">
              <a:lnSpc>
                <a:spcPct val="100000"/>
              </a:lnSpc>
              <a:buNone/>
              <a:defRPr sz="1800" cap="all" spc="200" baseline="0">
                <a:solidFill>
                  <a:schemeClr val="bg1">
                    <a:lumMod val="75000"/>
                  </a:schemeClr>
                </a:solidFill>
                <a:latin typeface="+mj-lt"/>
              </a:defRPr>
            </a:lvl1pPr>
          </a:lstStyle>
          <a:p>
            <a:pPr lvl="0"/>
            <a:r>
              <a:rPr lang="en-US" dirty="0"/>
              <a:t>Click to add name</a:t>
            </a:r>
          </a:p>
        </p:txBody>
      </p:sp>
      <p:cxnSp>
        <p:nvCxnSpPr>
          <p:cNvPr id="17" name="Straight Connector 16">
            <a:extLst>
              <a:ext uri="{FF2B5EF4-FFF2-40B4-BE49-F238E27FC236}">
                <a16:creationId xmlns:a16="http://schemas.microsoft.com/office/drawing/2014/main" id="{C6886378-0368-485F-8D6E-3C9CB4C63C1F}"/>
              </a:ext>
              <a:ext uri="{C183D7F6-B498-43B3-948B-1728B52AA6E4}">
                <adec:decorative xmlns:adec="http://schemas.microsoft.com/office/drawing/2017/decorative" val="1"/>
              </a:ext>
            </a:extLst>
          </p:cNvPr>
          <p:cNvCxnSpPr>
            <a:cxnSpLocks/>
          </p:cNvCxnSpPr>
          <p:nvPr userDrawn="1"/>
        </p:nvCxnSpPr>
        <p:spPr>
          <a:xfrm>
            <a:off x="2447369" y="377484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8EB2C4E-9EF3-4CC7-9BDE-ED5598CCBF65}"/>
              </a:ext>
              <a:ext uri="{C183D7F6-B498-43B3-948B-1728B52AA6E4}">
                <adec:decorative xmlns:adec="http://schemas.microsoft.com/office/drawing/2017/decorative" val="1"/>
              </a:ext>
            </a:extLst>
          </p:cNvPr>
          <p:cNvCxnSpPr>
            <a:cxnSpLocks/>
          </p:cNvCxnSpPr>
          <p:nvPr userDrawn="1"/>
        </p:nvCxnSpPr>
        <p:spPr>
          <a:xfrm flipV="1">
            <a:off x="4780689" y="209197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1" name="Footer Placeholder 15">
            <a:extLst>
              <a:ext uri="{FF2B5EF4-FFF2-40B4-BE49-F238E27FC236}">
                <a16:creationId xmlns:a16="http://schemas.microsoft.com/office/drawing/2014/main" id="{95A4BAFB-A1C5-4E01-9E16-ED02AADB1FA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2" name="Slide Number Placeholder 16">
            <a:extLst>
              <a:ext uri="{FF2B5EF4-FFF2-40B4-BE49-F238E27FC236}">
                <a16:creationId xmlns:a16="http://schemas.microsoft.com/office/drawing/2014/main" id="{D2409207-E360-4301-9134-4DA109683DD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3" name="Date Placeholder 14">
            <a:extLst>
              <a:ext uri="{FF2B5EF4-FFF2-40B4-BE49-F238E27FC236}">
                <a16:creationId xmlns:a16="http://schemas.microsoft.com/office/drawing/2014/main" id="{F78AA50C-2DC6-46C5-B2CE-FB29A305F81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79454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DCC43F-6D79-4D9A-A842-74287B40D3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3" name="Title 2">
            <a:extLst>
              <a:ext uri="{FF2B5EF4-FFF2-40B4-BE49-F238E27FC236}">
                <a16:creationId xmlns:a16="http://schemas.microsoft.com/office/drawing/2014/main" id="{A8255D77-6260-4F8F-86E3-D0AAF36FA403}"/>
              </a:ext>
            </a:extLst>
          </p:cNvPr>
          <p:cNvSpPr>
            <a:spLocks noGrp="1"/>
          </p:cNvSpPr>
          <p:nvPr>
            <p:ph type="title" hasCustomPrompt="1"/>
          </p:nvPr>
        </p:nvSpPr>
        <p:spPr>
          <a:xfrm>
            <a:off x="3294345" y="1158710"/>
            <a:ext cx="5611660" cy="677782"/>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8" name="Text Placeholder 14">
            <a:extLst>
              <a:ext uri="{FF2B5EF4-FFF2-40B4-BE49-F238E27FC236}">
                <a16:creationId xmlns:a16="http://schemas.microsoft.com/office/drawing/2014/main" id="{5C91A828-665B-4FC2-950E-370DF47348CE}"/>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10" name="Text Placeholder 14">
            <a:extLst>
              <a:ext uri="{FF2B5EF4-FFF2-40B4-BE49-F238E27FC236}">
                <a16:creationId xmlns:a16="http://schemas.microsoft.com/office/drawing/2014/main" id="{0BE18AA7-27E7-4763-A428-079E43A450DA}"/>
              </a:ext>
            </a:extLst>
          </p:cNvPr>
          <p:cNvSpPr>
            <a:spLocks noGrp="1"/>
          </p:cNvSpPr>
          <p:nvPr>
            <p:ph type="body" sz="quarter" idx="26" hasCustomPrompt="1"/>
          </p:nvPr>
        </p:nvSpPr>
        <p:spPr>
          <a:xfrm>
            <a:off x="1833290"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7" name="Text Placeholder 14">
            <a:extLst>
              <a:ext uri="{FF2B5EF4-FFF2-40B4-BE49-F238E27FC236}">
                <a16:creationId xmlns:a16="http://schemas.microsoft.com/office/drawing/2014/main" id="{6ED488B3-3B38-4DE8-8789-E9C406DB6525}"/>
              </a:ext>
            </a:extLst>
          </p:cNvPr>
          <p:cNvSpPr>
            <a:spLocks noGrp="1"/>
          </p:cNvSpPr>
          <p:nvPr>
            <p:ph type="body" sz="quarter" idx="27" hasCustomPrompt="1"/>
          </p:nvPr>
        </p:nvSpPr>
        <p:spPr>
          <a:xfrm>
            <a:off x="5053332"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9" name="Text Placeholder 14">
            <a:extLst>
              <a:ext uri="{FF2B5EF4-FFF2-40B4-BE49-F238E27FC236}">
                <a16:creationId xmlns:a16="http://schemas.microsoft.com/office/drawing/2014/main" id="{5717E8AA-E5DC-43D1-BED9-1A8F554EB61F}"/>
              </a:ext>
            </a:extLst>
          </p:cNvPr>
          <p:cNvSpPr>
            <a:spLocks noGrp="1"/>
          </p:cNvSpPr>
          <p:nvPr>
            <p:ph type="body" sz="quarter" idx="28" hasCustomPrompt="1"/>
          </p:nvPr>
        </p:nvSpPr>
        <p:spPr>
          <a:xfrm>
            <a:off x="8197008" y="3262556"/>
            <a:ext cx="1706965" cy="1048575"/>
          </a:xfrm>
          <a:prstGeom prst="rect">
            <a:avLst/>
          </a:prstGeom>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83A9D178-AD0E-4E87-97B3-88B79A533B1B}"/>
              </a:ext>
            </a:extLst>
          </p:cNvPr>
          <p:cNvSpPr>
            <a:spLocks noGrp="1"/>
          </p:cNvSpPr>
          <p:nvPr>
            <p:ph type="body" sz="quarter" idx="13" hasCustomPrompt="1"/>
          </p:nvPr>
        </p:nvSpPr>
        <p:spPr>
          <a:xfrm>
            <a:off x="1462028"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BF8B39EE-8EB7-4880-A9FE-9F98D23984F3}"/>
              </a:ext>
            </a:extLst>
          </p:cNvPr>
          <p:cNvSpPr>
            <a:spLocks noGrp="1"/>
          </p:cNvSpPr>
          <p:nvPr>
            <p:ph type="body" sz="quarter" idx="29" hasCustomPrompt="1"/>
          </p:nvPr>
        </p:nvSpPr>
        <p:spPr>
          <a:xfrm>
            <a:off x="4691306" y="4704558"/>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C74686F1-FD3B-4529-9DBC-C6E34312C5CF}"/>
              </a:ext>
            </a:extLst>
          </p:cNvPr>
          <p:cNvSpPr>
            <a:spLocks noGrp="1"/>
          </p:cNvSpPr>
          <p:nvPr>
            <p:ph type="body" sz="quarter" idx="30" hasCustomPrompt="1"/>
          </p:nvPr>
        </p:nvSpPr>
        <p:spPr>
          <a:xfrm>
            <a:off x="7834982" y="4704557"/>
            <a:ext cx="2431015"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0A8B5FF2-6B96-4FE7-A6ED-0C89D74FAD0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B8BB57A8-7823-42A3-BA84-96690BFFDC3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902A41BF-FE61-48B9-A0B1-94AAB15381B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85870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36" name="Graphic 35">
            <a:extLst>
              <a:ext uri="{FF2B5EF4-FFF2-40B4-BE49-F238E27FC236}">
                <a16:creationId xmlns:a16="http://schemas.microsoft.com/office/drawing/2014/main" id="{41C2529C-151F-488B-A358-D60A3D5521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3371"/>
            <a:ext cx="12192000" cy="6858000"/>
          </a:xfrm>
          <a:prstGeom prst="rect">
            <a:avLst/>
          </a:prstGeom>
        </p:spPr>
      </p:pic>
      <p:sp>
        <p:nvSpPr>
          <p:cNvPr id="2" name="Title 1">
            <a:extLst>
              <a:ext uri="{FF2B5EF4-FFF2-40B4-BE49-F238E27FC236}">
                <a16:creationId xmlns:a16="http://schemas.microsoft.com/office/drawing/2014/main" id="{53E2EB21-CF4E-4578-820A-EACF488B1712}"/>
              </a:ext>
            </a:extLst>
          </p:cNvPr>
          <p:cNvSpPr>
            <a:spLocks noGrp="1"/>
          </p:cNvSpPr>
          <p:nvPr>
            <p:ph type="title" hasCustomPrompt="1"/>
          </p:nvPr>
        </p:nvSpPr>
        <p:spPr>
          <a:xfrm>
            <a:off x="3356975" y="1144939"/>
            <a:ext cx="5473874" cy="687833"/>
          </a:xfrm>
          <a:prstGeom prst="rect">
            <a:avLst/>
          </a:prstGeom>
        </p:spPr>
        <p:txBody>
          <a:bodyPr anchor="b"/>
          <a:lstStyle>
            <a:lvl1pPr algn="ct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7F450FCB-3FE4-489F-A4BA-4BF492C226C5}"/>
              </a:ext>
            </a:extLst>
          </p:cNvPr>
          <p:cNvSpPr>
            <a:spLocks noGrp="1"/>
          </p:cNvSpPr>
          <p:nvPr>
            <p:ph type="body" sz="quarter" idx="19" hasCustomPrompt="1"/>
          </p:nvPr>
        </p:nvSpPr>
        <p:spPr>
          <a:xfrm>
            <a:off x="3519730" y="1836492"/>
            <a:ext cx="5152539" cy="718457"/>
          </a:xfrm>
          <a:prstGeom prst="rect">
            <a:avLst/>
          </a:prstGeom>
        </p:spPr>
        <p:txBody>
          <a:bodyPr/>
          <a:lstStyle>
            <a:lvl1pPr marL="0" indent="0" algn="ctr">
              <a:buNone/>
              <a:defRPr sz="1800" cap="none" spc="200" baseline="0">
                <a:solidFill>
                  <a:schemeClr val="bg1"/>
                </a:solidFill>
                <a:latin typeface="+mn-lt"/>
              </a:defRPr>
            </a:lvl1pPr>
          </a:lstStyle>
          <a:p>
            <a:pPr lvl="0"/>
            <a:r>
              <a:rPr lang="en-US" dirty="0"/>
              <a:t>Add subtitle</a:t>
            </a:r>
          </a:p>
        </p:txBody>
      </p:sp>
      <p:sp>
        <p:nvSpPr>
          <p:cNvPr id="39" name="Text Placeholder 10">
            <a:extLst>
              <a:ext uri="{FF2B5EF4-FFF2-40B4-BE49-F238E27FC236}">
                <a16:creationId xmlns:a16="http://schemas.microsoft.com/office/drawing/2014/main" id="{EB6054A1-FB6D-4599-BAA9-5A51A0FA8C5C}"/>
              </a:ext>
            </a:extLst>
          </p:cNvPr>
          <p:cNvSpPr>
            <a:spLocks noGrp="1"/>
          </p:cNvSpPr>
          <p:nvPr>
            <p:ph type="body" sz="quarter" idx="24" hasCustomPrompt="1"/>
          </p:nvPr>
        </p:nvSpPr>
        <p:spPr>
          <a:xfrm>
            <a:off x="963991" y="2822318"/>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4" name="Content Placeholder 3">
            <a:extLst>
              <a:ext uri="{FF2B5EF4-FFF2-40B4-BE49-F238E27FC236}">
                <a16:creationId xmlns:a16="http://schemas.microsoft.com/office/drawing/2014/main" id="{95054896-ABA6-49DF-9D5D-B2E6224DD442}"/>
              </a:ext>
            </a:extLst>
          </p:cNvPr>
          <p:cNvSpPr>
            <a:spLocks noGrp="1"/>
          </p:cNvSpPr>
          <p:nvPr>
            <p:ph sz="quarter" idx="32"/>
          </p:nvPr>
        </p:nvSpPr>
        <p:spPr>
          <a:xfrm>
            <a:off x="866775"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10">
            <a:extLst>
              <a:ext uri="{FF2B5EF4-FFF2-40B4-BE49-F238E27FC236}">
                <a16:creationId xmlns:a16="http://schemas.microsoft.com/office/drawing/2014/main" id="{5E9FFDEA-766B-48BC-B5E5-F06563BF4DE9}"/>
              </a:ext>
            </a:extLst>
          </p:cNvPr>
          <p:cNvSpPr>
            <a:spLocks noGrp="1"/>
          </p:cNvSpPr>
          <p:nvPr>
            <p:ph type="body" sz="quarter" idx="25" hasCustomPrompt="1"/>
          </p:nvPr>
        </p:nvSpPr>
        <p:spPr>
          <a:xfrm>
            <a:off x="6479875" y="2829932"/>
            <a:ext cx="3574251" cy="448769"/>
          </a:xfrm>
          <a:prstGeom prst="rect">
            <a:avLst/>
          </a:prstGeom>
        </p:spPr>
        <p:txBody>
          <a:bodyPr/>
          <a:lstStyle>
            <a:lvl1pPr marL="0" indent="0" algn="l">
              <a:buNone/>
              <a:defRPr sz="1600" cap="none" spc="200" baseline="0">
                <a:solidFill>
                  <a:schemeClr val="bg1"/>
                </a:solidFill>
                <a:latin typeface="+mj-lt"/>
              </a:defRPr>
            </a:lvl1pPr>
          </a:lstStyle>
          <a:p>
            <a:pPr lvl="0"/>
            <a:r>
              <a:rPr lang="en-US" dirty="0"/>
              <a:t>Click to add title</a:t>
            </a:r>
          </a:p>
        </p:txBody>
      </p:sp>
      <p:sp>
        <p:nvSpPr>
          <p:cNvPr id="12" name="Footer Placeholder 15">
            <a:extLst>
              <a:ext uri="{FF2B5EF4-FFF2-40B4-BE49-F238E27FC236}">
                <a16:creationId xmlns:a16="http://schemas.microsoft.com/office/drawing/2014/main" id="{067B5EA1-9C03-415F-A792-0E81289DB3B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258AB827-653F-449B-8FE9-EC1E4F1C15B3}"/>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045230A5-30E4-4168-93C9-124C889B63F7}"/>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34" name="Content Placeholder 3">
            <a:extLst>
              <a:ext uri="{FF2B5EF4-FFF2-40B4-BE49-F238E27FC236}">
                <a16:creationId xmlns:a16="http://schemas.microsoft.com/office/drawing/2014/main" id="{C1979EE6-6944-48F0-87CE-65E90A3ACC71}"/>
              </a:ext>
            </a:extLst>
          </p:cNvPr>
          <p:cNvSpPr>
            <a:spLocks noGrp="1"/>
          </p:cNvSpPr>
          <p:nvPr>
            <p:ph sz="quarter" idx="33"/>
          </p:nvPr>
        </p:nvSpPr>
        <p:spPr>
          <a:xfrm>
            <a:off x="6433647" y="3333750"/>
            <a:ext cx="4352925" cy="263683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251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120" name="Graphic 119">
            <a:extLst>
              <a:ext uri="{FF2B5EF4-FFF2-40B4-BE49-F238E27FC236}">
                <a16:creationId xmlns:a16="http://schemas.microsoft.com/office/drawing/2014/main" id="{0D59F18F-5BD3-4E80-A69E-6D92DA9BB5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grpSp>
        <p:nvGrpSpPr>
          <p:cNvPr id="100" name="Group 99">
            <a:extLst>
              <a:ext uri="{FF2B5EF4-FFF2-40B4-BE49-F238E27FC236}">
                <a16:creationId xmlns:a16="http://schemas.microsoft.com/office/drawing/2014/main" id="{79CFC79B-A403-4086-AB1A-E4F1F5AC31F2}"/>
              </a:ext>
              <a:ext uri="{C183D7F6-B498-43B3-948B-1728B52AA6E4}">
                <adec:decorative xmlns:adec="http://schemas.microsoft.com/office/drawing/2017/decorative" val="1"/>
              </a:ext>
            </a:extLst>
          </p:cNvPr>
          <p:cNvGrpSpPr/>
          <p:nvPr userDrawn="1"/>
        </p:nvGrpSpPr>
        <p:grpSpPr>
          <a:xfrm>
            <a:off x="2010137" y="2689356"/>
            <a:ext cx="8510121" cy="0"/>
            <a:chOff x="1504814" y="2488864"/>
            <a:chExt cx="8510121" cy="0"/>
          </a:xfrm>
        </p:grpSpPr>
        <p:cxnSp>
          <p:nvCxnSpPr>
            <p:cNvPr id="79" name="Straight Connector 78">
              <a:extLst>
                <a:ext uri="{FF2B5EF4-FFF2-40B4-BE49-F238E27FC236}">
                  <a16:creationId xmlns:a16="http://schemas.microsoft.com/office/drawing/2014/main" id="{3993C126-30E8-42C9-97ED-B7968CE61D87}"/>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0C08B4-5A67-4383-9733-CF6DCA952D8F}"/>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736A6D3-72B8-4ADD-83D7-F905F1EB82FE}"/>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C048AE4-D798-4F1B-874C-F9044ECC8603}"/>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4A7533-05E8-464C-81E3-83136E632AF6}"/>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14E820A-336F-43A8-AB0D-875A28FB90F6}"/>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D557188-FB50-4CF1-85AD-28747D97DC45}"/>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AF23435-A9FF-4958-AAD2-BC57F32090C1}"/>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B538E04-AA2E-459F-8D6B-7272BF9117A5}"/>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79A5921-876C-47AA-BF02-FADD423D79B7}"/>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B30A0A8-B885-4ACC-A172-7A4408F0C0BC}"/>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3B7C7B2-16AE-4434-A8AD-0977BCB9459A}"/>
              </a:ext>
            </a:extLst>
          </p:cNvPr>
          <p:cNvSpPr>
            <a:spLocks noGrp="1"/>
          </p:cNvSpPr>
          <p:nvPr>
            <p:ph type="title" hasCustomPrompt="1"/>
          </p:nvPr>
        </p:nvSpPr>
        <p:spPr>
          <a:xfrm>
            <a:off x="681698" y="512299"/>
            <a:ext cx="10515600" cy="72738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21" name="Text Placeholder 14">
            <a:extLst>
              <a:ext uri="{FF2B5EF4-FFF2-40B4-BE49-F238E27FC236}">
                <a16:creationId xmlns:a16="http://schemas.microsoft.com/office/drawing/2014/main" id="{53B0593C-E961-4FCF-8FFD-E10C0FD17BBF}"/>
              </a:ext>
            </a:extLst>
          </p:cNvPr>
          <p:cNvSpPr>
            <a:spLocks noGrp="1"/>
          </p:cNvSpPr>
          <p:nvPr>
            <p:ph type="body" sz="quarter" idx="43" hasCustomPrompt="1"/>
          </p:nvPr>
        </p:nvSpPr>
        <p:spPr>
          <a:xfrm>
            <a:off x="199242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2" name="Text Placeholder 14">
            <a:extLst>
              <a:ext uri="{FF2B5EF4-FFF2-40B4-BE49-F238E27FC236}">
                <a16:creationId xmlns:a16="http://schemas.microsoft.com/office/drawing/2014/main" id="{82A98F85-0B8A-4F76-813C-C9E7A0AD8804}"/>
              </a:ext>
            </a:extLst>
          </p:cNvPr>
          <p:cNvSpPr>
            <a:spLocks noGrp="1"/>
          </p:cNvSpPr>
          <p:nvPr>
            <p:ph type="body" sz="quarter" idx="44" hasCustomPrompt="1"/>
          </p:nvPr>
        </p:nvSpPr>
        <p:spPr>
          <a:xfrm>
            <a:off x="4360668"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3" name="Text Placeholder 14">
            <a:extLst>
              <a:ext uri="{FF2B5EF4-FFF2-40B4-BE49-F238E27FC236}">
                <a16:creationId xmlns:a16="http://schemas.microsoft.com/office/drawing/2014/main" id="{0E645547-1191-4919-804B-D1DC905F3680}"/>
              </a:ext>
            </a:extLst>
          </p:cNvPr>
          <p:cNvSpPr>
            <a:spLocks noGrp="1"/>
          </p:cNvSpPr>
          <p:nvPr>
            <p:ph type="body" sz="quarter" idx="45" hasCustomPrompt="1"/>
          </p:nvPr>
        </p:nvSpPr>
        <p:spPr>
          <a:xfrm>
            <a:off x="8307743" y="1780403"/>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3" name="Text Placeholder 14">
            <a:extLst>
              <a:ext uri="{FF2B5EF4-FFF2-40B4-BE49-F238E27FC236}">
                <a16:creationId xmlns:a16="http://schemas.microsoft.com/office/drawing/2014/main" id="{70437561-3145-4AA5-B5BF-FC2748828C08}"/>
              </a:ext>
            </a:extLst>
          </p:cNvPr>
          <p:cNvSpPr>
            <a:spLocks noGrp="1"/>
          </p:cNvSpPr>
          <p:nvPr>
            <p:ph type="body" sz="quarter" idx="41" hasCustomPrompt="1"/>
          </p:nvPr>
        </p:nvSpPr>
        <p:spPr>
          <a:xfrm>
            <a:off x="505322" y="2436036"/>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42" name="Text Placeholder 14">
            <a:extLst>
              <a:ext uri="{FF2B5EF4-FFF2-40B4-BE49-F238E27FC236}">
                <a16:creationId xmlns:a16="http://schemas.microsoft.com/office/drawing/2014/main" id="{25924F20-2A98-40F8-8A1C-BF4BCDC2E915}"/>
              </a:ext>
            </a:extLst>
          </p:cNvPr>
          <p:cNvSpPr>
            <a:spLocks noGrp="1"/>
          </p:cNvSpPr>
          <p:nvPr>
            <p:ph type="body" sz="quarter" idx="17" hasCustomPrompt="1"/>
          </p:nvPr>
        </p:nvSpPr>
        <p:spPr>
          <a:xfrm>
            <a:off x="167540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DFA884F6-1E9E-4CB8-B4C3-3699E85DC2F4}"/>
              </a:ext>
            </a:extLst>
          </p:cNvPr>
          <p:cNvSpPr>
            <a:spLocks noGrp="1"/>
          </p:cNvSpPr>
          <p:nvPr>
            <p:ph type="body" sz="quarter" idx="18" hasCustomPrompt="1"/>
          </p:nvPr>
        </p:nvSpPr>
        <p:spPr>
          <a:xfrm>
            <a:off x="246481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4" name="Text Placeholder 14">
            <a:extLst>
              <a:ext uri="{FF2B5EF4-FFF2-40B4-BE49-F238E27FC236}">
                <a16:creationId xmlns:a16="http://schemas.microsoft.com/office/drawing/2014/main" id="{7C52539B-C569-4941-87E7-C3EFCFA1B401}"/>
              </a:ext>
            </a:extLst>
          </p:cNvPr>
          <p:cNvSpPr>
            <a:spLocks noGrp="1"/>
          </p:cNvSpPr>
          <p:nvPr>
            <p:ph type="body" sz="quarter" idx="19" hasCustomPrompt="1"/>
          </p:nvPr>
        </p:nvSpPr>
        <p:spPr>
          <a:xfrm>
            <a:off x="325423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5" name="Text Placeholder 14">
            <a:extLst>
              <a:ext uri="{FF2B5EF4-FFF2-40B4-BE49-F238E27FC236}">
                <a16:creationId xmlns:a16="http://schemas.microsoft.com/office/drawing/2014/main" id="{9B18D372-BEFC-4475-B0A5-A798E6CFD62B}"/>
              </a:ext>
            </a:extLst>
          </p:cNvPr>
          <p:cNvSpPr>
            <a:spLocks noGrp="1"/>
          </p:cNvSpPr>
          <p:nvPr>
            <p:ph type="body" sz="quarter" idx="20" hasCustomPrompt="1"/>
          </p:nvPr>
        </p:nvSpPr>
        <p:spPr>
          <a:xfrm>
            <a:off x="404364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6" name="Text Placeholder 14">
            <a:extLst>
              <a:ext uri="{FF2B5EF4-FFF2-40B4-BE49-F238E27FC236}">
                <a16:creationId xmlns:a16="http://schemas.microsoft.com/office/drawing/2014/main" id="{19FE16DC-63F2-4A3D-A743-C8480AE391F6}"/>
              </a:ext>
            </a:extLst>
          </p:cNvPr>
          <p:cNvSpPr>
            <a:spLocks noGrp="1"/>
          </p:cNvSpPr>
          <p:nvPr>
            <p:ph type="body" sz="quarter" idx="21" hasCustomPrompt="1"/>
          </p:nvPr>
        </p:nvSpPr>
        <p:spPr>
          <a:xfrm>
            <a:off x="483306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7" name="Text Placeholder 14">
            <a:extLst>
              <a:ext uri="{FF2B5EF4-FFF2-40B4-BE49-F238E27FC236}">
                <a16:creationId xmlns:a16="http://schemas.microsoft.com/office/drawing/2014/main" id="{23422F26-58EB-43A7-A33C-2ADBC2320CFB}"/>
              </a:ext>
            </a:extLst>
          </p:cNvPr>
          <p:cNvSpPr>
            <a:spLocks noGrp="1"/>
          </p:cNvSpPr>
          <p:nvPr>
            <p:ph type="body" sz="quarter" idx="22" hasCustomPrompt="1"/>
          </p:nvPr>
        </p:nvSpPr>
        <p:spPr>
          <a:xfrm>
            <a:off x="562247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8" name="Text Placeholder 14">
            <a:extLst>
              <a:ext uri="{FF2B5EF4-FFF2-40B4-BE49-F238E27FC236}">
                <a16:creationId xmlns:a16="http://schemas.microsoft.com/office/drawing/2014/main" id="{D9B50A50-093B-4DCA-929F-AF8AB169A473}"/>
              </a:ext>
            </a:extLst>
          </p:cNvPr>
          <p:cNvSpPr>
            <a:spLocks noGrp="1"/>
          </p:cNvSpPr>
          <p:nvPr>
            <p:ph type="body" sz="quarter" idx="23" hasCustomPrompt="1"/>
          </p:nvPr>
        </p:nvSpPr>
        <p:spPr>
          <a:xfrm>
            <a:off x="641189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9" name="Text Placeholder 14">
            <a:extLst>
              <a:ext uri="{FF2B5EF4-FFF2-40B4-BE49-F238E27FC236}">
                <a16:creationId xmlns:a16="http://schemas.microsoft.com/office/drawing/2014/main" id="{A60753DF-99A3-4BAF-AA47-4AD0BEAEAEDD}"/>
              </a:ext>
            </a:extLst>
          </p:cNvPr>
          <p:cNvSpPr>
            <a:spLocks noGrp="1"/>
          </p:cNvSpPr>
          <p:nvPr>
            <p:ph type="body" sz="quarter" idx="24" hasCustomPrompt="1"/>
          </p:nvPr>
        </p:nvSpPr>
        <p:spPr>
          <a:xfrm>
            <a:off x="720130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0" name="Text Placeholder 14">
            <a:extLst>
              <a:ext uri="{FF2B5EF4-FFF2-40B4-BE49-F238E27FC236}">
                <a16:creationId xmlns:a16="http://schemas.microsoft.com/office/drawing/2014/main" id="{470DC77E-070B-46BC-B95C-A323D9EEC9D5}"/>
              </a:ext>
            </a:extLst>
          </p:cNvPr>
          <p:cNvSpPr>
            <a:spLocks noGrp="1"/>
          </p:cNvSpPr>
          <p:nvPr>
            <p:ph type="body" sz="quarter" idx="25" hasCustomPrompt="1"/>
          </p:nvPr>
        </p:nvSpPr>
        <p:spPr>
          <a:xfrm>
            <a:off x="799072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1" name="Text Placeholder 14">
            <a:extLst>
              <a:ext uri="{FF2B5EF4-FFF2-40B4-BE49-F238E27FC236}">
                <a16:creationId xmlns:a16="http://schemas.microsoft.com/office/drawing/2014/main" id="{E7D1C36D-258C-4B31-95BB-6C0127AEEACB}"/>
              </a:ext>
            </a:extLst>
          </p:cNvPr>
          <p:cNvSpPr>
            <a:spLocks noGrp="1"/>
          </p:cNvSpPr>
          <p:nvPr>
            <p:ph type="body" sz="quarter" idx="26" hasCustomPrompt="1"/>
          </p:nvPr>
        </p:nvSpPr>
        <p:spPr>
          <a:xfrm>
            <a:off x="8780137"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2" name="Text Placeholder 14">
            <a:extLst>
              <a:ext uri="{FF2B5EF4-FFF2-40B4-BE49-F238E27FC236}">
                <a16:creationId xmlns:a16="http://schemas.microsoft.com/office/drawing/2014/main" id="{214A7064-793B-4F30-9A33-42069EF60489}"/>
              </a:ext>
            </a:extLst>
          </p:cNvPr>
          <p:cNvSpPr>
            <a:spLocks noGrp="1"/>
          </p:cNvSpPr>
          <p:nvPr>
            <p:ph type="body" sz="quarter" idx="27" hasCustomPrompt="1"/>
          </p:nvPr>
        </p:nvSpPr>
        <p:spPr>
          <a:xfrm>
            <a:off x="9569552"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53" name="Text Placeholder 14">
            <a:extLst>
              <a:ext uri="{FF2B5EF4-FFF2-40B4-BE49-F238E27FC236}">
                <a16:creationId xmlns:a16="http://schemas.microsoft.com/office/drawing/2014/main" id="{5868F5A5-3ED0-4C78-A557-F4B94B123D9B}"/>
              </a:ext>
            </a:extLst>
          </p:cNvPr>
          <p:cNvSpPr>
            <a:spLocks noGrp="1"/>
          </p:cNvSpPr>
          <p:nvPr>
            <p:ph type="body" sz="quarter" idx="28" hasCustomPrompt="1"/>
          </p:nvPr>
        </p:nvSpPr>
        <p:spPr>
          <a:xfrm>
            <a:off x="10358963" y="2774313"/>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4" name="Text Placeholder 14">
            <a:extLst>
              <a:ext uri="{FF2B5EF4-FFF2-40B4-BE49-F238E27FC236}">
                <a16:creationId xmlns:a16="http://schemas.microsoft.com/office/drawing/2014/main" id="{A727AB6E-B8DB-4DE5-BF92-3EDCA58B0CD4}"/>
              </a:ext>
            </a:extLst>
          </p:cNvPr>
          <p:cNvSpPr>
            <a:spLocks noGrp="1"/>
          </p:cNvSpPr>
          <p:nvPr>
            <p:ph type="body" sz="quarter" idx="46" hasCustomPrompt="1"/>
          </p:nvPr>
        </p:nvSpPr>
        <p:spPr>
          <a:xfrm>
            <a:off x="199242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25" name="Text Placeholder 14">
            <a:extLst>
              <a:ext uri="{FF2B5EF4-FFF2-40B4-BE49-F238E27FC236}">
                <a16:creationId xmlns:a16="http://schemas.microsoft.com/office/drawing/2014/main" id="{9E6A60C5-3054-4500-AE04-5766330FED67}"/>
              </a:ext>
            </a:extLst>
          </p:cNvPr>
          <p:cNvSpPr>
            <a:spLocks noGrp="1"/>
          </p:cNvSpPr>
          <p:nvPr>
            <p:ph type="body" sz="quarter" idx="47" hasCustomPrompt="1"/>
          </p:nvPr>
        </p:nvSpPr>
        <p:spPr>
          <a:xfrm>
            <a:off x="5939498" y="3563114"/>
            <a:ext cx="1440088" cy="586248"/>
          </a:xfrm>
          <a:prstGeom prst="rect">
            <a:avLst/>
          </a:prstGeom>
        </p:spPr>
        <p:txBody>
          <a:bodyPr anchor="ctr"/>
          <a:lstStyle>
            <a:lvl1pPr marL="0" indent="0" algn="ctr">
              <a:lnSpc>
                <a:spcPct val="100000"/>
              </a:lnSpc>
              <a:spcBef>
                <a:spcPts val="0"/>
              </a:spcBef>
              <a:buNone/>
              <a:defRPr sz="1400" b="1" cap="none" spc="0" baseline="0">
                <a:solidFill>
                  <a:schemeClr val="accent6"/>
                </a:solidFill>
                <a:latin typeface="+mn-lt"/>
              </a:defRPr>
            </a:lvl1pPr>
          </a:lstStyle>
          <a:p>
            <a:pPr lvl="0"/>
            <a:r>
              <a:rPr lang="en-US" dirty="0"/>
              <a:t>Click to add text</a:t>
            </a:r>
          </a:p>
        </p:txBody>
      </p:sp>
      <p:sp>
        <p:nvSpPr>
          <p:cNvPr id="126" name="Text Placeholder 14">
            <a:extLst>
              <a:ext uri="{FF2B5EF4-FFF2-40B4-BE49-F238E27FC236}">
                <a16:creationId xmlns:a16="http://schemas.microsoft.com/office/drawing/2014/main" id="{3984C0A5-C9AE-4249-8578-A0909B41B459}"/>
              </a:ext>
            </a:extLst>
          </p:cNvPr>
          <p:cNvSpPr>
            <a:spLocks noGrp="1"/>
          </p:cNvSpPr>
          <p:nvPr>
            <p:ph type="body" sz="quarter" idx="48" hasCustomPrompt="1"/>
          </p:nvPr>
        </p:nvSpPr>
        <p:spPr>
          <a:xfrm>
            <a:off x="9886573" y="3563114"/>
            <a:ext cx="1440088" cy="586248"/>
          </a:xfrm>
          <a:prstGeom prst="rect">
            <a:avLst/>
          </a:prstGeom>
        </p:spPr>
        <p:txBody>
          <a:bodyPr anchor="ctr"/>
          <a:lstStyle>
            <a:lvl1pPr marL="0" indent="0" algn="ctr">
              <a:lnSpc>
                <a:spcPct val="100000"/>
              </a:lnSpc>
              <a:spcBef>
                <a:spcPts val="0"/>
              </a:spcBef>
              <a:buNone/>
              <a:defRPr sz="1400" cap="none" spc="0" baseline="0">
                <a:solidFill>
                  <a:schemeClr val="bg1"/>
                </a:solidFill>
                <a:latin typeface="+mn-lt"/>
              </a:defRPr>
            </a:lvl1pPr>
          </a:lstStyle>
          <a:p>
            <a:pPr lvl="0"/>
            <a:r>
              <a:rPr lang="en-US" dirty="0"/>
              <a:t>Click to add text</a:t>
            </a:r>
          </a:p>
        </p:txBody>
      </p:sp>
      <p:sp>
        <p:nvSpPr>
          <p:cNvPr id="114" name="Text Placeholder 14">
            <a:extLst>
              <a:ext uri="{FF2B5EF4-FFF2-40B4-BE49-F238E27FC236}">
                <a16:creationId xmlns:a16="http://schemas.microsoft.com/office/drawing/2014/main" id="{4C9A8467-48EB-4C64-8A54-0526649B91A3}"/>
              </a:ext>
            </a:extLst>
          </p:cNvPr>
          <p:cNvSpPr>
            <a:spLocks noGrp="1"/>
          </p:cNvSpPr>
          <p:nvPr>
            <p:ph type="body" sz="quarter" idx="42" hasCustomPrompt="1"/>
          </p:nvPr>
        </p:nvSpPr>
        <p:spPr>
          <a:xfrm>
            <a:off x="505322" y="4134112"/>
            <a:ext cx="1194201" cy="501726"/>
          </a:xfrm>
          <a:prstGeom prst="rect">
            <a:avLst/>
          </a:prstGeom>
        </p:spPr>
        <p:txBody>
          <a:bodyPr anchor="ctr"/>
          <a:lstStyle>
            <a:lvl1pPr marL="0" indent="0" algn="ctr">
              <a:buNone/>
              <a:defRPr sz="1800" cap="none" spc="200" baseline="0">
                <a:solidFill>
                  <a:schemeClr val="accent6"/>
                </a:solidFill>
                <a:latin typeface="+mj-lt"/>
              </a:defRPr>
            </a:lvl1pPr>
          </a:lstStyle>
          <a:p>
            <a:pPr lvl="0"/>
            <a:r>
              <a:rPr lang="en-US" dirty="0"/>
              <a:t>Add year</a:t>
            </a:r>
          </a:p>
        </p:txBody>
      </p:sp>
      <p:sp>
        <p:nvSpPr>
          <p:cNvPr id="66" name="Text Placeholder 14">
            <a:extLst>
              <a:ext uri="{FF2B5EF4-FFF2-40B4-BE49-F238E27FC236}">
                <a16:creationId xmlns:a16="http://schemas.microsoft.com/office/drawing/2014/main" id="{11C267AB-B4C6-4059-B2A8-DCF715B29ECE}"/>
              </a:ext>
            </a:extLst>
          </p:cNvPr>
          <p:cNvSpPr>
            <a:spLocks noGrp="1"/>
          </p:cNvSpPr>
          <p:nvPr>
            <p:ph type="body" sz="quarter" idx="29" hasCustomPrompt="1"/>
          </p:nvPr>
        </p:nvSpPr>
        <p:spPr>
          <a:xfrm>
            <a:off x="167540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3BF85ABF-DD16-49D4-9DD2-C35A92EAFE3A}"/>
              </a:ext>
            </a:extLst>
          </p:cNvPr>
          <p:cNvSpPr>
            <a:spLocks noGrp="1"/>
          </p:cNvSpPr>
          <p:nvPr>
            <p:ph type="body" sz="quarter" idx="30" hasCustomPrompt="1"/>
          </p:nvPr>
        </p:nvSpPr>
        <p:spPr>
          <a:xfrm>
            <a:off x="246481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8" name="Text Placeholder 14">
            <a:extLst>
              <a:ext uri="{FF2B5EF4-FFF2-40B4-BE49-F238E27FC236}">
                <a16:creationId xmlns:a16="http://schemas.microsoft.com/office/drawing/2014/main" id="{997C6187-BB2F-413C-AC7B-BBAA249AFD0A}"/>
              </a:ext>
            </a:extLst>
          </p:cNvPr>
          <p:cNvSpPr>
            <a:spLocks noGrp="1"/>
          </p:cNvSpPr>
          <p:nvPr>
            <p:ph type="body" sz="quarter" idx="31" hasCustomPrompt="1"/>
          </p:nvPr>
        </p:nvSpPr>
        <p:spPr>
          <a:xfrm>
            <a:off x="325423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69" name="Text Placeholder 14">
            <a:extLst>
              <a:ext uri="{FF2B5EF4-FFF2-40B4-BE49-F238E27FC236}">
                <a16:creationId xmlns:a16="http://schemas.microsoft.com/office/drawing/2014/main" id="{96C1DC7A-93B1-4894-AD2D-AC636AC3DABF}"/>
              </a:ext>
            </a:extLst>
          </p:cNvPr>
          <p:cNvSpPr>
            <a:spLocks noGrp="1"/>
          </p:cNvSpPr>
          <p:nvPr>
            <p:ph type="body" sz="quarter" idx="32" hasCustomPrompt="1"/>
          </p:nvPr>
        </p:nvSpPr>
        <p:spPr>
          <a:xfrm>
            <a:off x="404364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0" name="Text Placeholder 14">
            <a:extLst>
              <a:ext uri="{FF2B5EF4-FFF2-40B4-BE49-F238E27FC236}">
                <a16:creationId xmlns:a16="http://schemas.microsoft.com/office/drawing/2014/main" id="{872C35DC-A640-4C27-A87F-380E7440F3F2}"/>
              </a:ext>
            </a:extLst>
          </p:cNvPr>
          <p:cNvSpPr>
            <a:spLocks noGrp="1"/>
          </p:cNvSpPr>
          <p:nvPr>
            <p:ph type="body" sz="quarter" idx="33" hasCustomPrompt="1"/>
          </p:nvPr>
        </p:nvSpPr>
        <p:spPr>
          <a:xfrm>
            <a:off x="483306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1" name="Text Placeholder 14">
            <a:extLst>
              <a:ext uri="{FF2B5EF4-FFF2-40B4-BE49-F238E27FC236}">
                <a16:creationId xmlns:a16="http://schemas.microsoft.com/office/drawing/2014/main" id="{02969206-EA35-4C29-B0EB-3FF5636A8AB9}"/>
              </a:ext>
            </a:extLst>
          </p:cNvPr>
          <p:cNvSpPr>
            <a:spLocks noGrp="1"/>
          </p:cNvSpPr>
          <p:nvPr>
            <p:ph type="body" sz="quarter" idx="34" hasCustomPrompt="1"/>
          </p:nvPr>
        </p:nvSpPr>
        <p:spPr>
          <a:xfrm>
            <a:off x="562247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2" name="Text Placeholder 14">
            <a:extLst>
              <a:ext uri="{FF2B5EF4-FFF2-40B4-BE49-F238E27FC236}">
                <a16:creationId xmlns:a16="http://schemas.microsoft.com/office/drawing/2014/main" id="{79B642F3-327B-4AF1-85D8-5BE8BA286A17}"/>
              </a:ext>
            </a:extLst>
          </p:cNvPr>
          <p:cNvSpPr>
            <a:spLocks noGrp="1"/>
          </p:cNvSpPr>
          <p:nvPr>
            <p:ph type="body" sz="quarter" idx="35" hasCustomPrompt="1"/>
          </p:nvPr>
        </p:nvSpPr>
        <p:spPr>
          <a:xfrm>
            <a:off x="641189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3" name="Text Placeholder 14">
            <a:extLst>
              <a:ext uri="{FF2B5EF4-FFF2-40B4-BE49-F238E27FC236}">
                <a16:creationId xmlns:a16="http://schemas.microsoft.com/office/drawing/2014/main" id="{0D45BD78-6B19-4D6A-A164-2017ABC78369}"/>
              </a:ext>
            </a:extLst>
          </p:cNvPr>
          <p:cNvSpPr>
            <a:spLocks noGrp="1"/>
          </p:cNvSpPr>
          <p:nvPr>
            <p:ph type="body" sz="quarter" idx="36" hasCustomPrompt="1"/>
          </p:nvPr>
        </p:nvSpPr>
        <p:spPr>
          <a:xfrm>
            <a:off x="720130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4" name="Text Placeholder 14">
            <a:extLst>
              <a:ext uri="{FF2B5EF4-FFF2-40B4-BE49-F238E27FC236}">
                <a16:creationId xmlns:a16="http://schemas.microsoft.com/office/drawing/2014/main" id="{494676D6-C880-49A1-B83E-2D632934D666}"/>
              </a:ext>
            </a:extLst>
          </p:cNvPr>
          <p:cNvSpPr>
            <a:spLocks noGrp="1"/>
          </p:cNvSpPr>
          <p:nvPr>
            <p:ph type="body" sz="quarter" idx="37" hasCustomPrompt="1"/>
          </p:nvPr>
        </p:nvSpPr>
        <p:spPr>
          <a:xfrm>
            <a:off x="799072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5" name="Text Placeholder 14">
            <a:extLst>
              <a:ext uri="{FF2B5EF4-FFF2-40B4-BE49-F238E27FC236}">
                <a16:creationId xmlns:a16="http://schemas.microsoft.com/office/drawing/2014/main" id="{0C07048D-5DEB-4348-8A16-DB77BE49097C}"/>
              </a:ext>
            </a:extLst>
          </p:cNvPr>
          <p:cNvSpPr>
            <a:spLocks noGrp="1"/>
          </p:cNvSpPr>
          <p:nvPr>
            <p:ph type="body" sz="quarter" idx="38" hasCustomPrompt="1"/>
          </p:nvPr>
        </p:nvSpPr>
        <p:spPr>
          <a:xfrm>
            <a:off x="8780137"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6" name="Text Placeholder 14">
            <a:extLst>
              <a:ext uri="{FF2B5EF4-FFF2-40B4-BE49-F238E27FC236}">
                <a16:creationId xmlns:a16="http://schemas.microsoft.com/office/drawing/2014/main" id="{DCED3D6A-EF8C-4F42-B23B-30ED2C33EAB6}"/>
              </a:ext>
            </a:extLst>
          </p:cNvPr>
          <p:cNvSpPr>
            <a:spLocks noGrp="1"/>
          </p:cNvSpPr>
          <p:nvPr>
            <p:ph type="body" sz="quarter" idx="39" hasCustomPrompt="1"/>
          </p:nvPr>
        </p:nvSpPr>
        <p:spPr>
          <a:xfrm>
            <a:off x="9569552"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77" name="Text Placeholder 14">
            <a:extLst>
              <a:ext uri="{FF2B5EF4-FFF2-40B4-BE49-F238E27FC236}">
                <a16:creationId xmlns:a16="http://schemas.microsoft.com/office/drawing/2014/main" id="{E966B469-8508-4732-8A0A-58429BD0E7BE}"/>
              </a:ext>
            </a:extLst>
          </p:cNvPr>
          <p:cNvSpPr>
            <a:spLocks noGrp="1"/>
          </p:cNvSpPr>
          <p:nvPr>
            <p:ph type="body" sz="quarter" idx="40" hasCustomPrompt="1"/>
          </p:nvPr>
        </p:nvSpPr>
        <p:spPr>
          <a:xfrm>
            <a:off x="10358963" y="4476140"/>
            <a:ext cx="495300" cy="904490"/>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grpSp>
        <p:nvGrpSpPr>
          <p:cNvPr id="101" name="Group 100">
            <a:extLst>
              <a:ext uri="{FF2B5EF4-FFF2-40B4-BE49-F238E27FC236}">
                <a16:creationId xmlns:a16="http://schemas.microsoft.com/office/drawing/2014/main" id="{97A40874-7B89-4A5D-9562-21D6994C3946}"/>
              </a:ext>
              <a:ext uri="{C183D7F6-B498-43B3-948B-1728B52AA6E4}">
                <adec:decorative xmlns:adec="http://schemas.microsoft.com/office/drawing/2017/decorative" val="1"/>
              </a:ext>
            </a:extLst>
          </p:cNvPr>
          <p:cNvGrpSpPr/>
          <p:nvPr userDrawn="1"/>
        </p:nvGrpSpPr>
        <p:grpSpPr>
          <a:xfrm>
            <a:off x="2010137" y="4391183"/>
            <a:ext cx="8510121" cy="0"/>
            <a:chOff x="1504814" y="2488864"/>
            <a:chExt cx="8510121" cy="0"/>
          </a:xfrm>
        </p:grpSpPr>
        <p:cxnSp>
          <p:nvCxnSpPr>
            <p:cNvPr id="102" name="Straight Connector 101">
              <a:extLst>
                <a:ext uri="{FF2B5EF4-FFF2-40B4-BE49-F238E27FC236}">
                  <a16:creationId xmlns:a16="http://schemas.microsoft.com/office/drawing/2014/main" id="{32860379-5BA3-4D4F-BAC0-C7783F7552D4}"/>
                </a:ext>
              </a:extLst>
            </p:cNvPr>
            <p:cNvCxnSpPr>
              <a:cxnSpLocks/>
            </p:cNvCxnSpPr>
            <p:nvPr userDrawn="1"/>
          </p:nvCxnSpPr>
          <p:spPr>
            <a:xfrm>
              <a:off x="1504814"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F221EBE-F43A-48CE-8E3D-D0777E2424C4}"/>
                </a:ext>
              </a:extLst>
            </p:cNvPr>
            <p:cNvCxnSpPr>
              <a:cxnSpLocks/>
            </p:cNvCxnSpPr>
            <p:nvPr userDrawn="1"/>
          </p:nvCxnSpPr>
          <p:spPr>
            <a:xfrm>
              <a:off x="2301137"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C70DFAA8-4E1B-45F7-B640-2C00AAC65BA3}"/>
                </a:ext>
              </a:extLst>
            </p:cNvPr>
            <p:cNvCxnSpPr>
              <a:cxnSpLocks/>
            </p:cNvCxnSpPr>
            <p:nvPr userDrawn="1"/>
          </p:nvCxnSpPr>
          <p:spPr>
            <a:xfrm>
              <a:off x="308377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67A42DA-2625-4CA8-AEC6-2FBCF01A9278}"/>
                </a:ext>
              </a:extLst>
            </p:cNvPr>
            <p:cNvCxnSpPr>
              <a:cxnSpLocks/>
            </p:cNvCxnSpPr>
            <p:nvPr userDrawn="1"/>
          </p:nvCxnSpPr>
          <p:spPr>
            <a:xfrm>
              <a:off x="388009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9B3F7FF-9011-4E3D-9DA2-C144F9B7A5EB}"/>
                </a:ext>
              </a:extLst>
            </p:cNvPr>
            <p:cNvCxnSpPr>
              <a:cxnSpLocks/>
            </p:cNvCxnSpPr>
            <p:nvPr userDrawn="1"/>
          </p:nvCxnSpPr>
          <p:spPr>
            <a:xfrm>
              <a:off x="4655896"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0EEA406-B4BE-4A22-9879-A86700556BEA}"/>
                </a:ext>
              </a:extLst>
            </p:cNvPr>
            <p:cNvCxnSpPr>
              <a:cxnSpLocks/>
            </p:cNvCxnSpPr>
            <p:nvPr userDrawn="1"/>
          </p:nvCxnSpPr>
          <p:spPr>
            <a:xfrm>
              <a:off x="5452219"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5F5190B-A9FA-4925-81A3-8AF19F70933F}"/>
                </a:ext>
              </a:extLst>
            </p:cNvPr>
            <p:cNvCxnSpPr>
              <a:cxnSpLocks/>
            </p:cNvCxnSpPr>
            <p:nvPr userDrawn="1"/>
          </p:nvCxnSpPr>
          <p:spPr>
            <a:xfrm>
              <a:off x="6234858"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3F58E8B-B6D9-46C2-95B1-755AD7B02890}"/>
                </a:ext>
              </a:extLst>
            </p:cNvPr>
            <p:cNvCxnSpPr>
              <a:cxnSpLocks/>
            </p:cNvCxnSpPr>
            <p:nvPr userDrawn="1"/>
          </p:nvCxnSpPr>
          <p:spPr>
            <a:xfrm>
              <a:off x="7031181"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6BED819-4195-456A-8507-0CC09BDCFEDE}"/>
                </a:ext>
              </a:extLst>
            </p:cNvPr>
            <p:cNvCxnSpPr>
              <a:cxnSpLocks/>
            </p:cNvCxnSpPr>
            <p:nvPr userDrawn="1"/>
          </p:nvCxnSpPr>
          <p:spPr>
            <a:xfrm>
              <a:off x="7813820"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3541D3E-8275-4522-81E7-C83B829D83C1}"/>
                </a:ext>
              </a:extLst>
            </p:cNvPr>
            <p:cNvCxnSpPr>
              <a:cxnSpLocks/>
            </p:cNvCxnSpPr>
            <p:nvPr userDrawn="1"/>
          </p:nvCxnSpPr>
          <p:spPr>
            <a:xfrm>
              <a:off x="8610143"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CD34DF1-D500-4560-A303-92050A81120A}"/>
                </a:ext>
              </a:extLst>
            </p:cNvPr>
            <p:cNvCxnSpPr>
              <a:cxnSpLocks/>
            </p:cNvCxnSpPr>
            <p:nvPr userDrawn="1"/>
          </p:nvCxnSpPr>
          <p:spPr>
            <a:xfrm>
              <a:off x="9399625" y="2488864"/>
              <a:ext cx="6153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Footer Placeholder 15">
            <a:extLst>
              <a:ext uri="{FF2B5EF4-FFF2-40B4-BE49-F238E27FC236}">
                <a16:creationId xmlns:a16="http://schemas.microsoft.com/office/drawing/2014/main" id="{47D7FFC8-D319-4F8D-9F95-39BB21C0EEF6}"/>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8DDD48EC-9DE8-4C43-881A-2597A1DDE27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650B4D37-2FE8-4F27-8951-CF9D947DBAC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69154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ADA1982-C216-4747-ACCC-39BC3F50B10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FCD2AA7-E8A5-43C8-A284-AB4951189DBB}"/>
              </a:ext>
            </a:extLst>
          </p:cNvPr>
          <p:cNvSpPr>
            <a:spLocks noGrp="1"/>
          </p:cNvSpPr>
          <p:nvPr>
            <p:ph type="title" hasCustomPrompt="1"/>
          </p:nvPr>
        </p:nvSpPr>
        <p:spPr>
          <a:xfrm>
            <a:off x="692949" y="527542"/>
            <a:ext cx="6922876" cy="687834"/>
          </a:xfrm>
          <a:prstGeom prst="rect">
            <a:avLst/>
          </a:prstGeom>
        </p:spPr>
        <p:txBody>
          <a:bodyPr/>
          <a:lstStyle>
            <a:lvl1pPr>
              <a:defRPr sz="2800" cap="all" spc="400" baseline="0">
                <a:solidFill>
                  <a:schemeClr val="bg1"/>
                </a:solidFill>
              </a:defRPr>
            </a:lvl1pPr>
          </a:lstStyle>
          <a:p>
            <a:r>
              <a:rPr lang="en-US" dirty="0"/>
              <a:t>Click to add title</a:t>
            </a:r>
          </a:p>
        </p:txBody>
      </p:sp>
      <p:sp>
        <p:nvSpPr>
          <p:cNvPr id="4" name="Content Placeholder 3">
            <a:extLst>
              <a:ext uri="{FF2B5EF4-FFF2-40B4-BE49-F238E27FC236}">
                <a16:creationId xmlns:a16="http://schemas.microsoft.com/office/drawing/2014/main" id="{D1D681FF-F6BE-41D5-AE6C-B4110384B0F4}"/>
              </a:ext>
            </a:extLst>
          </p:cNvPr>
          <p:cNvSpPr>
            <a:spLocks noGrp="1"/>
          </p:cNvSpPr>
          <p:nvPr>
            <p:ph sz="quarter" idx="10"/>
          </p:nvPr>
        </p:nvSpPr>
        <p:spPr>
          <a:xfrm>
            <a:off x="693738" y="1128713"/>
            <a:ext cx="7654925" cy="506888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15">
            <a:extLst>
              <a:ext uri="{FF2B5EF4-FFF2-40B4-BE49-F238E27FC236}">
                <a16:creationId xmlns:a16="http://schemas.microsoft.com/office/drawing/2014/main" id="{A60E8AF0-85D7-4035-8301-57B3B4977F94}"/>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481785BD-DC42-4BBE-8C62-BCE6F0EA47BD}"/>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1"/>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E7886D57-8CCD-43A4-AA49-E96D2EE3EB8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1036791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4-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8B9974-85ED-46AA-8617-AC54C847B6B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EB6F28C4-DD1C-4E63-87E8-D76D85414CE0}"/>
              </a:ext>
            </a:extLst>
          </p:cNvPr>
          <p:cNvSpPr>
            <a:spLocks noGrp="1"/>
          </p:cNvSpPr>
          <p:nvPr>
            <p:ph type="title" hasCustomPrompt="1"/>
          </p:nvPr>
        </p:nvSpPr>
        <p:spPr>
          <a:xfrm>
            <a:off x="655858" y="2433312"/>
            <a:ext cx="1939480" cy="2115505"/>
          </a:xfrm>
          <a:prstGeom prst="rect">
            <a:avLst/>
          </a:prstGeom>
        </p:spPr>
        <p:txBody>
          <a:bodyPr anchor="ctr"/>
          <a:lstStyle>
            <a:lvl1pPr algn="ctr">
              <a:defRPr sz="2800" cap="all" spc="400" baseline="0">
                <a:solidFill>
                  <a:schemeClr val="bg1"/>
                </a:solidFill>
              </a:defRPr>
            </a:lvl1pPr>
          </a:lstStyle>
          <a:p>
            <a:r>
              <a:rPr lang="en-US" dirty="0"/>
              <a:t>Click to add title</a:t>
            </a:r>
          </a:p>
        </p:txBody>
      </p:sp>
      <p:sp>
        <p:nvSpPr>
          <p:cNvPr id="14" name="Picture Placeholder 9">
            <a:extLst>
              <a:ext uri="{FF2B5EF4-FFF2-40B4-BE49-F238E27FC236}">
                <a16:creationId xmlns:a16="http://schemas.microsoft.com/office/drawing/2014/main" id="{3987B23C-61B9-4A48-AD36-5E284812C449}"/>
              </a:ext>
            </a:extLst>
          </p:cNvPr>
          <p:cNvSpPr>
            <a:spLocks noGrp="1"/>
          </p:cNvSpPr>
          <p:nvPr>
            <p:ph type="pic" sz="quarter" idx="16" hasCustomPrompt="1"/>
          </p:nvPr>
        </p:nvSpPr>
        <p:spPr>
          <a:xfrm>
            <a:off x="3088220" y="2599422"/>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0" name="Picture Placeholder 9">
            <a:extLst>
              <a:ext uri="{FF2B5EF4-FFF2-40B4-BE49-F238E27FC236}">
                <a16:creationId xmlns:a16="http://schemas.microsoft.com/office/drawing/2014/main" id="{CCBD4661-3D71-432B-9308-D2D085BDDDC2}"/>
              </a:ext>
            </a:extLst>
          </p:cNvPr>
          <p:cNvSpPr>
            <a:spLocks noGrp="1"/>
          </p:cNvSpPr>
          <p:nvPr>
            <p:ph type="pic" sz="quarter" idx="15" hasCustomPrompt="1"/>
          </p:nvPr>
        </p:nvSpPr>
        <p:spPr>
          <a:xfrm>
            <a:off x="5190425"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7" name="Picture Placeholder 9">
            <a:extLst>
              <a:ext uri="{FF2B5EF4-FFF2-40B4-BE49-F238E27FC236}">
                <a16:creationId xmlns:a16="http://schemas.microsoft.com/office/drawing/2014/main" id="{F89712B5-4C74-4247-B444-43F116D582EB}"/>
              </a:ext>
            </a:extLst>
          </p:cNvPr>
          <p:cNvSpPr>
            <a:spLocks noGrp="1"/>
          </p:cNvSpPr>
          <p:nvPr>
            <p:ph type="pic" sz="quarter" idx="18" hasCustomPrompt="1"/>
          </p:nvPr>
        </p:nvSpPr>
        <p:spPr>
          <a:xfrm>
            <a:off x="7291629"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6" name="Picture Placeholder 9">
            <a:extLst>
              <a:ext uri="{FF2B5EF4-FFF2-40B4-BE49-F238E27FC236}">
                <a16:creationId xmlns:a16="http://schemas.microsoft.com/office/drawing/2014/main" id="{33EE5A9D-21AC-4735-98D7-42551FA2C58E}"/>
              </a:ext>
            </a:extLst>
          </p:cNvPr>
          <p:cNvSpPr>
            <a:spLocks noGrp="1"/>
          </p:cNvSpPr>
          <p:nvPr>
            <p:ph type="pic" sz="quarter" idx="17" hasCustomPrompt="1"/>
          </p:nvPr>
        </p:nvSpPr>
        <p:spPr>
          <a:xfrm>
            <a:off x="9387443" y="2599420"/>
            <a:ext cx="1502806" cy="1502805"/>
          </a:xfrm>
          <a:prstGeom prst="ellipse">
            <a:avLst/>
          </a:prstGeom>
        </p:spPr>
        <p:txBody>
          <a:bodyPr/>
          <a:lstStyle>
            <a:lvl1pPr marL="0" indent="0" algn="ctr">
              <a:buNone/>
              <a:defRPr sz="2400">
                <a:solidFill>
                  <a:schemeClr val="bg1"/>
                </a:solidFill>
              </a:defRPr>
            </a:lvl1pPr>
          </a:lstStyle>
          <a:p>
            <a:r>
              <a:rPr lang="en-US" dirty="0"/>
              <a:t>Click to add photo</a:t>
            </a:r>
          </a:p>
        </p:txBody>
      </p:sp>
      <p:sp>
        <p:nvSpPr>
          <p:cNvPr id="18" name="Oval 17">
            <a:extLst>
              <a:ext uri="{FF2B5EF4-FFF2-40B4-BE49-F238E27FC236}">
                <a16:creationId xmlns:a16="http://schemas.microsoft.com/office/drawing/2014/main" id="{5EDBA775-4308-4BDB-B966-8167F3D04FF5}"/>
              </a:ext>
              <a:ext uri="{C183D7F6-B498-43B3-948B-1728B52AA6E4}">
                <adec:decorative xmlns:adec="http://schemas.microsoft.com/office/drawing/2017/decorative" val="1"/>
              </a:ext>
            </a:extLst>
          </p:cNvPr>
          <p:cNvSpPr/>
          <p:nvPr userDrawn="1"/>
        </p:nvSpPr>
        <p:spPr>
          <a:xfrm>
            <a:off x="2975041" y="2486242"/>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BDDB0B0-BDCD-459F-AF20-19E1A7217639}"/>
              </a:ext>
              <a:ext uri="{C183D7F6-B498-43B3-948B-1728B52AA6E4}">
                <adec:decorative xmlns:adec="http://schemas.microsoft.com/office/drawing/2017/decorative" val="1"/>
              </a:ext>
            </a:extLst>
          </p:cNvPr>
          <p:cNvSpPr/>
          <p:nvPr userDrawn="1"/>
        </p:nvSpPr>
        <p:spPr>
          <a:xfrm>
            <a:off x="5077246"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69A8E9D1-9673-42D1-A573-05CDC9EF884A}"/>
              </a:ext>
              <a:ext uri="{C183D7F6-B498-43B3-948B-1728B52AA6E4}">
                <adec:decorative xmlns:adec="http://schemas.microsoft.com/office/drawing/2017/decorative" val="1"/>
              </a:ext>
            </a:extLst>
          </p:cNvPr>
          <p:cNvSpPr/>
          <p:nvPr userDrawn="1"/>
        </p:nvSpPr>
        <p:spPr>
          <a:xfrm>
            <a:off x="7178450"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2F851C1-89A7-44A6-8617-10C435FCD396}"/>
              </a:ext>
              <a:ext uri="{C183D7F6-B498-43B3-948B-1728B52AA6E4}">
                <adec:decorative xmlns:adec="http://schemas.microsoft.com/office/drawing/2017/decorative" val="1"/>
              </a:ext>
            </a:extLst>
          </p:cNvPr>
          <p:cNvSpPr/>
          <p:nvPr userDrawn="1"/>
        </p:nvSpPr>
        <p:spPr>
          <a:xfrm>
            <a:off x="9274264" y="2486240"/>
            <a:ext cx="1729165" cy="172916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4">
            <a:extLst>
              <a:ext uri="{FF2B5EF4-FFF2-40B4-BE49-F238E27FC236}">
                <a16:creationId xmlns:a16="http://schemas.microsoft.com/office/drawing/2014/main" id="{11C9BE46-D000-4DE5-8AD9-6BFAD927A014}"/>
              </a:ext>
            </a:extLst>
          </p:cNvPr>
          <p:cNvSpPr>
            <a:spLocks noGrp="1"/>
          </p:cNvSpPr>
          <p:nvPr>
            <p:ph type="body" sz="quarter" idx="19" hasCustomPrompt="1"/>
          </p:nvPr>
        </p:nvSpPr>
        <p:spPr>
          <a:xfrm>
            <a:off x="2796727"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6" name="Text Placeholder 14">
            <a:extLst>
              <a:ext uri="{FF2B5EF4-FFF2-40B4-BE49-F238E27FC236}">
                <a16:creationId xmlns:a16="http://schemas.microsoft.com/office/drawing/2014/main" id="{5773EC03-0830-4EAE-A7B0-38902833DC2F}"/>
              </a:ext>
            </a:extLst>
          </p:cNvPr>
          <p:cNvSpPr>
            <a:spLocks noGrp="1"/>
          </p:cNvSpPr>
          <p:nvPr>
            <p:ph type="body" sz="quarter" idx="20" hasCustomPrompt="1"/>
          </p:nvPr>
        </p:nvSpPr>
        <p:spPr>
          <a:xfrm>
            <a:off x="2896865"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27" name="Text Placeholder 14">
            <a:extLst>
              <a:ext uri="{FF2B5EF4-FFF2-40B4-BE49-F238E27FC236}">
                <a16:creationId xmlns:a16="http://schemas.microsoft.com/office/drawing/2014/main" id="{32E4889E-0745-4713-90D8-432A681AFCE4}"/>
              </a:ext>
            </a:extLst>
          </p:cNvPr>
          <p:cNvSpPr>
            <a:spLocks noGrp="1"/>
          </p:cNvSpPr>
          <p:nvPr>
            <p:ph type="body" sz="quarter" idx="21" hasCustomPrompt="1"/>
          </p:nvPr>
        </p:nvSpPr>
        <p:spPr>
          <a:xfrm>
            <a:off x="4898932"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28" name="Text Placeholder 14">
            <a:extLst>
              <a:ext uri="{FF2B5EF4-FFF2-40B4-BE49-F238E27FC236}">
                <a16:creationId xmlns:a16="http://schemas.microsoft.com/office/drawing/2014/main" id="{BFD869E7-29DA-4FEB-AB84-1C1FC3ABAE30}"/>
              </a:ext>
            </a:extLst>
          </p:cNvPr>
          <p:cNvSpPr>
            <a:spLocks noGrp="1"/>
          </p:cNvSpPr>
          <p:nvPr>
            <p:ph type="body" sz="quarter" idx="22" hasCustomPrompt="1"/>
          </p:nvPr>
        </p:nvSpPr>
        <p:spPr>
          <a:xfrm>
            <a:off x="4999070"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0" name="Text Placeholder 14">
            <a:extLst>
              <a:ext uri="{FF2B5EF4-FFF2-40B4-BE49-F238E27FC236}">
                <a16:creationId xmlns:a16="http://schemas.microsoft.com/office/drawing/2014/main" id="{9E68119B-CDCA-4341-8772-2C5BF80B4E40}"/>
              </a:ext>
            </a:extLst>
          </p:cNvPr>
          <p:cNvSpPr>
            <a:spLocks noGrp="1"/>
          </p:cNvSpPr>
          <p:nvPr>
            <p:ph type="body" sz="quarter" idx="23" hasCustomPrompt="1"/>
          </p:nvPr>
        </p:nvSpPr>
        <p:spPr>
          <a:xfrm>
            <a:off x="7000136" y="4435751"/>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1" name="Text Placeholder 14">
            <a:extLst>
              <a:ext uri="{FF2B5EF4-FFF2-40B4-BE49-F238E27FC236}">
                <a16:creationId xmlns:a16="http://schemas.microsoft.com/office/drawing/2014/main" id="{303A31BF-223A-44A5-84FD-7281FF2E4CD4}"/>
              </a:ext>
            </a:extLst>
          </p:cNvPr>
          <p:cNvSpPr>
            <a:spLocks noGrp="1"/>
          </p:cNvSpPr>
          <p:nvPr>
            <p:ph type="body" sz="quarter" idx="24" hasCustomPrompt="1"/>
          </p:nvPr>
        </p:nvSpPr>
        <p:spPr>
          <a:xfrm>
            <a:off x="7100274"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2" name="Text Placeholder 14">
            <a:extLst>
              <a:ext uri="{FF2B5EF4-FFF2-40B4-BE49-F238E27FC236}">
                <a16:creationId xmlns:a16="http://schemas.microsoft.com/office/drawing/2014/main" id="{666E1F4A-0D75-4B8E-A181-DBEB50FB1D60}"/>
              </a:ext>
            </a:extLst>
          </p:cNvPr>
          <p:cNvSpPr>
            <a:spLocks noGrp="1"/>
          </p:cNvSpPr>
          <p:nvPr>
            <p:ph type="body" sz="quarter" idx="25" hasCustomPrompt="1"/>
          </p:nvPr>
        </p:nvSpPr>
        <p:spPr>
          <a:xfrm>
            <a:off x="9095950" y="4435583"/>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33" name="Text Placeholder 14">
            <a:extLst>
              <a:ext uri="{FF2B5EF4-FFF2-40B4-BE49-F238E27FC236}">
                <a16:creationId xmlns:a16="http://schemas.microsoft.com/office/drawing/2014/main" id="{5EAE80D5-B799-4807-8F81-22C4218233DF}"/>
              </a:ext>
            </a:extLst>
          </p:cNvPr>
          <p:cNvSpPr>
            <a:spLocks noGrp="1"/>
          </p:cNvSpPr>
          <p:nvPr>
            <p:ph type="body" sz="quarter" idx="26" hasCustomPrompt="1"/>
          </p:nvPr>
        </p:nvSpPr>
        <p:spPr>
          <a:xfrm>
            <a:off x="9196088" y="4661551"/>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39" name="Footer Placeholder 15">
            <a:extLst>
              <a:ext uri="{FF2B5EF4-FFF2-40B4-BE49-F238E27FC236}">
                <a16:creationId xmlns:a16="http://schemas.microsoft.com/office/drawing/2014/main" id="{6F4437FE-F08F-4311-B53A-88E2B729B745}"/>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0" name="Slide Number Placeholder 16">
            <a:extLst>
              <a:ext uri="{FF2B5EF4-FFF2-40B4-BE49-F238E27FC236}">
                <a16:creationId xmlns:a16="http://schemas.microsoft.com/office/drawing/2014/main" id="{D0901035-50AC-4DE0-9A34-AAA61EC10E1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1" name="Date Placeholder 14">
            <a:extLst>
              <a:ext uri="{FF2B5EF4-FFF2-40B4-BE49-F238E27FC236}">
                <a16:creationId xmlns:a16="http://schemas.microsoft.com/office/drawing/2014/main" id="{5FDD3145-ADE2-4744-AF2E-9C8074C8584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4191445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The Team 8-Up">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A79A51B-CC7A-4B36-B457-AF3236388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2205220" cy="6858001"/>
          </a:xfrm>
          <a:prstGeom prst="rect">
            <a:avLst/>
          </a:prstGeom>
        </p:spPr>
      </p:pic>
      <p:sp>
        <p:nvSpPr>
          <p:cNvPr id="2" name="Title 1">
            <a:extLst>
              <a:ext uri="{FF2B5EF4-FFF2-40B4-BE49-F238E27FC236}">
                <a16:creationId xmlns:a16="http://schemas.microsoft.com/office/drawing/2014/main" id="{0E019BE9-6149-434A-B185-EE7434112622}"/>
              </a:ext>
            </a:extLst>
          </p:cNvPr>
          <p:cNvSpPr>
            <a:spLocks noGrp="1"/>
          </p:cNvSpPr>
          <p:nvPr>
            <p:ph type="title" hasCustomPrompt="1"/>
          </p:nvPr>
        </p:nvSpPr>
        <p:spPr>
          <a:xfrm>
            <a:off x="661216" y="2375820"/>
            <a:ext cx="1939480" cy="2218499"/>
          </a:xfrm>
          <a:prstGeom prst="rect">
            <a:avLst/>
          </a:prstGeom>
        </p:spPr>
        <p:txBody>
          <a:bodyPr anchor="ctr"/>
          <a:lstStyle>
            <a:lvl1pPr algn="ctr">
              <a:lnSpc>
                <a:spcPct val="90000"/>
              </a:lnSpc>
              <a:spcBef>
                <a:spcPts val="1000"/>
              </a:spcBef>
              <a:defRPr sz="2800" cap="all" spc="400" baseline="0">
                <a:solidFill>
                  <a:schemeClr val="bg1"/>
                </a:solidFill>
              </a:defRPr>
            </a:lvl1pPr>
          </a:lstStyle>
          <a:p>
            <a:r>
              <a:rPr lang="en-US" dirty="0"/>
              <a:t>Click to add title</a:t>
            </a:r>
          </a:p>
        </p:txBody>
      </p:sp>
      <p:sp>
        <p:nvSpPr>
          <p:cNvPr id="34" name="Picture Placeholder 9">
            <a:extLst>
              <a:ext uri="{FF2B5EF4-FFF2-40B4-BE49-F238E27FC236}">
                <a16:creationId xmlns:a16="http://schemas.microsoft.com/office/drawing/2014/main" id="{18B0121B-CD0E-495B-9B36-4E88EA4A9786}"/>
              </a:ext>
              <a:ext uri="{C183D7F6-B498-43B3-948B-1728B52AA6E4}">
                <adec:decorative xmlns:adec="http://schemas.microsoft.com/office/drawing/2017/decorative" val="0"/>
              </a:ext>
            </a:extLst>
          </p:cNvPr>
          <p:cNvSpPr>
            <a:spLocks noGrp="1"/>
          </p:cNvSpPr>
          <p:nvPr>
            <p:ph type="pic" sz="quarter" idx="16" hasCustomPrompt="1"/>
          </p:nvPr>
        </p:nvSpPr>
        <p:spPr>
          <a:xfrm>
            <a:off x="3136339" y="1326925"/>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1" name="Picture Placeholder 9">
            <a:extLst>
              <a:ext uri="{FF2B5EF4-FFF2-40B4-BE49-F238E27FC236}">
                <a16:creationId xmlns:a16="http://schemas.microsoft.com/office/drawing/2014/main" id="{4508E76D-2071-4546-8DF2-405B38E2E271}"/>
              </a:ext>
            </a:extLst>
          </p:cNvPr>
          <p:cNvSpPr>
            <a:spLocks noGrp="1"/>
          </p:cNvSpPr>
          <p:nvPr>
            <p:ph type="pic" sz="quarter" idx="39" hasCustomPrompt="1"/>
          </p:nvPr>
        </p:nvSpPr>
        <p:spPr>
          <a:xfrm>
            <a:off x="5209991"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5" name="Picture Placeholder 9">
            <a:extLst>
              <a:ext uri="{FF2B5EF4-FFF2-40B4-BE49-F238E27FC236}">
                <a16:creationId xmlns:a16="http://schemas.microsoft.com/office/drawing/2014/main" id="{D319C8D5-E3A6-45C8-8A64-1C1B70C90DD1}"/>
              </a:ext>
              <a:ext uri="{C183D7F6-B498-43B3-948B-1728B52AA6E4}">
                <adec:decorative xmlns:adec="http://schemas.microsoft.com/office/drawing/2017/decorative" val="0"/>
              </a:ext>
            </a:extLst>
          </p:cNvPr>
          <p:cNvSpPr>
            <a:spLocks noGrp="1"/>
          </p:cNvSpPr>
          <p:nvPr>
            <p:ph type="pic" sz="quarter" idx="40" hasCustomPrompt="1"/>
          </p:nvPr>
        </p:nvSpPr>
        <p:spPr>
          <a:xfrm>
            <a:off x="7305041" y="133575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87" name="Picture Placeholder 9">
            <a:extLst>
              <a:ext uri="{FF2B5EF4-FFF2-40B4-BE49-F238E27FC236}">
                <a16:creationId xmlns:a16="http://schemas.microsoft.com/office/drawing/2014/main" id="{01486F31-E79E-4E60-8749-B8036B3F096A}"/>
              </a:ext>
              <a:ext uri="{C183D7F6-B498-43B3-948B-1728B52AA6E4}">
                <adec:decorative xmlns:adec="http://schemas.microsoft.com/office/drawing/2017/decorative" val="0"/>
              </a:ext>
            </a:extLst>
          </p:cNvPr>
          <p:cNvSpPr>
            <a:spLocks noGrp="1"/>
          </p:cNvSpPr>
          <p:nvPr>
            <p:ph type="pic" sz="quarter" idx="41" hasCustomPrompt="1"/>
          </p:nvPr>
        </p:nvSpPr>
        <p:spPr>
          <a:xfrm>
            <a:off x="9384248" y="1326192"/>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37" name="Oval 36">
            <a:extLst>
              <a:ext uri="{FF2B5EF4-FFF2-40B4-BE49-F238E27FC236}">
                <a16:creationId xmlns:a16="http://schemas.microsoft.com/office/drawing/2014/main" id="{8139AA92-1781-41FF-9168-9F70B1CD9FB7}"/>
              </a:ext>
              <a:ext uri="{C183D7F6-B498-43B3-948B-1728B52AA6E4}">
                <adec:decorative xmlns:adec="http://schemas.microsoft.com/office/drawing/2017/decorative" val="1"/>
              </a:ext>
            </a:extLst>
          </p:cNvPr>
          <p:cNvSpPr/>
          <p:nvPr userDrawn="1"/>
        </p:nvSpPr>
        <p:spPr>
          <a:xfrm>
            <a:off x="3031536" y="1222122"/>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14">
            <a:extLst>
              <a:ext uri="{FF2B5EF4-FFF2-40B4-BE49-F238E27FC236}">
                <a16:creationId xmlns:a16="http://schemas.microsoft.com/office/drawing/2014/main" id="{5FE36F90-735E-43D7-854A-0347B805053D}"/>
              </a:ext>
            </a:extLst>
          </p:cNvPr>
          <p:cNvSpPr>
            <a:spLocks noGrp="1"/>
          </p:cNvSpPr>
          <p:nvPr>
            <p:ph type="body" sz="quarter" idx="19" hasCustomPrompt="1"/>
          </p:nvPr>
        </p:nvSpPr>
        <p:spPr>
          <a:xfrm>
            <a:off x="2796727" y="2972370"/>
            <a:ext cx="2085792" cy="274650"/>
          </a:xfrm>
          <a:prstGeom prst="rect">
            <a:avLst/>
          </a:prstGeom>
        </p:spPr>
        <p:txBody>
          <a:bodyPr/>
          <a:lstStyle>
            <a:lvl1pPr marL="0" indent="0" algn="ctr">
              <a:buNone/>
              <a:defRPr sz="1200" b="0" cap="all" spc="200" baseline="0">
                <a:solidFill>
                  <a:schemeClr val="accent6"/>
                </a:solidFill>
                <a:latin typeface="+mj-lt"/>
              </a:defRPr>
            </a:lvl1pPr>
          </a:lstStyle>
          <a:p>
            <a:pPr lvl="0"/>
            <a:r>
              <a:rPr lang="en-US" dirty="0"/>
              <a:t>Add Name</a:t>
            </a:r>
          </a:p>
        </p:txBody>
      </p:sp>
      <p:sp>
        <p:nvSpPr>
          <p:cNvPr id="42" name="Text Placeholder 14">
            <a:extLst>
              <a:ext uri="{FF2B5EF4-FFF2-40B4-BE49-F238E27FC236}">
                <a16:creationId xmlns:a16="http://schemas.microsoft.com/office/drawing/2014/main" id="{2D0125FE-7543-4B0C-8C50-D4F2949EE8A0}"/>
              </a:ext>
            </a:extLst>
          </p:cNvPr>
          <p:cNvSpPr>
            <a:spLocks noGrp="1"/>
          </p:cNvSpPr>
          <p:nvPr>
            <p:ph type="body" sz="quarter" idx="20" hasCustomPrompt="1"/>
          </p:nvPr>
        </p:nvSpPr>
        <p:spPr>
          <a:xfrm>
            <a:off x="2896865"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3" name="Text Placeholder 14">
            <a:extLst>
              <a:ext uri="{FF2B5EF4-FFF2-40B4-BE49-F238E27FC236}">
                <a16:creationId xmlns:a16="http://schemas.microsoft.com/office/drawing/2014/main" id="{839FFFF4-4A0D-40BD-B34D-CD03D03FBEC4}"/>
              </a:ext>
            </a:extLst>
          </p:cNvPr>
          <p:cNvSpPr>
            <a:spLocks noGrp="1"/>
          </p:cNvSpPr>
          <p:nvPr>
            <p:ph type="body" sz="quarter" idx="21" hasCustomPrompt="1"/>
          </p:nvPr>
        </p:nvSpPr>
        <p:spPr>
          <a:xfrm>
            <a:off x="4898932"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4" name="Text Placeholder 14">
            <a:extLst>
              <a:ext uri="{FF2B5EF4-FFF2-40B4-BE49-F238E27FC236}">
                <a16:creationId xmlns:a16="http://schemas.microsoft.com/office/drawing/2014/main" id="{2697A53A-8491-4753-901E-02236DC0D5C4}"/>
              </a:ext>
            </a:extLst>
          </p:cNvPr>
          <p:cNvSpPr>
            <a:spLocks noGrp="1"/>
          </p:cNvSpPr>
          <p:nvPr>
            <p:ph type="body" sz="quarter" idx="22" hasCustomPrompt="1"/>
          </p:nvPr>
        </p:nvSpPr>
        <p:spPr>
          <a:xfrm>
            <a:off x="4999070"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5" name="Text Placeholder 14">
            <a:extLst>
              <a:ext uri="{FF2B5EF4-FFF2-40B4-BE49-F238E27FC236}">
                <a16:creationId xmlns:a16="http://schemas.microsoft.com/office/drawing/2014/main" id="{A51D26D1-89AE-43E7-8F1B-E28B18019F84}"/>
              </a:ext>
            </a:extLst>
          </p:cNvPr>
          <p:cNvSpPr>
            <a:spLocks noGrp="1"/>
          </p:cNvSpPr>
          <p:nvPr>
            <p:ph type="body" sz="quarter" idx="23" hasCustomPrompt="1"/>
          </p:nvPr>
        </p:nvSpPr>
        <p:spPr>
          <a:xfrm>
            <a:off x="7000136" y="2972538"/>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6" name="Text Placeholder 14">
            <a:extLst>
              <a:ext uri="{FF2B5EF4-FFF2-40B4-BE49-F238E27FC236}">
                <a16:creationId xmlns:a16="http://schemas.microsoft.com/office/drawing/2014/main" id="{0191059F-A4F0-4F1C-8237-308B7AD3F97D}"/>
              </a:ext>
            </a:extLst>
          </p:cNvPr>
          <p:cNvSpPr>
            <a:spLocks noGrp="1"/>
          </p:cNvSpPr>
          <p:nvPr>
            <p:ph type="body" sz="quarter" idx="24" hasCustomPrompt="1"/>
          </p:nvPr>
        </p:nvSpPr>
        <p:spPr>
          <a:xfrm>
            <a:off x="7100274"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47" name="Text Placeholder 14">
            <a:extLst>
              <a:ext uri="{FF2B5EF4-FFF2-40B4-BE49-F238E27FC236}">
                <a16:creationId xmlns:a16="http://schemas.microsoft.com/office/drawing/2014/main" id="{CFCD3D62-2515-40AC-A8A1-F7786244B36F}"/>
              </a:ext>
            </a:extLst>
          </p:cNvPr>
          <p:cNvSpPr>
            <a:spLocks noGrp="1"/>
          </p:cNvSpPr>
          <p:nvPr>
            <p:ph type="body" sz="quarter" idx="25" hasCustomPrompt="1"/>
          </p:nvPr>
        </p:nvSpPr>
        <p:spPr>
          <a:xfrm>
            <a:off x="9095950" y="2972370"/>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48" name="Text Placeholder 14">
            <a:extLst>
              <a:ext uri="{FF2B5EF4-FFF2-40B4-BE49-F238E27FC236}">
                <a16:creationId xmlns:a16="http://schemas.microsoft.com/office/drawing/2014/main" id="{96332DF1-A140-4DDE-9D59-EEF6D503A8D7}"/>
              </a:ext>
            </a:extLst>
          </p:cNvPr>
          <p:cNvSpPr>
            <a:spLocks noGrp="1"/>
          </p:cNvSpPr>
          <p:nvPr>
            <p:ph type="body" sz="quarter" idx="26" hasCustomPrompt="1"/>
          </p:nvPr>
        </p:nvSpPr>
        <p:spPr>
          <a:xfrm>
            <a:off x="9196088" y="3198338"/>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97" name="Picture Placeholder 9">
            <a:extLst>
              <a:ext uri="{FF2B5EF4-FFF2-40B4-BE49-F238E27FC236}">
                <a16:creationId xmlns:a16="http://schemas.microsoft.com/office/drawing/2014/main" id="{74EEDA10-EB71-4CAE-80C3-9C8B46E6DF07}"/>
              </a:ext>
            </a:extLst>
          </p:cNvPr>
          <p:cNvSpPr>
            <a:spLocks noGrp="1"/>
          </p:cNvSpPr>
          <p:nvPr>
            <p:ph type="pic" sz="quarter" idx="42" hasCustomPrompt="1"/>
          </p:nvPr>
        </p:nvSpPr>
        <p:spPr>
          <a:xfrm>
            <a:off x="3136338" y="3967833"/>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99" name="Picture Placeholder 9">
            <a:extLst>
              <a:ext uri="{FF2B5EF4-FFF2-40B4-BE49-F238E27FC236}">
                <a16:creationId xmlns:a16="http://schemas.microsoft.com/office/drawing/2014/main" id="{B9B031BF-4314-4A3C-B53C-3958CC4E6228}"/>
              </a:ext>
            </a:extLst>
          </p:cNvPr>
          <p:cNvSpPr>
            <a:spLocks noGrp="1"/>
          </p:cNvSpPr>
          <p:nvPr>
            <p:ph type="pic" sz="quarter" idx="43" hasCustomPrompt="1"/>
          </p:nvPr>
        </p:nvSpPr>
        <p:spPr>
          <a:xfrm>
            <a:off x="5209990"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1" name="Picture Placeholder 9">
            <a:extLst>
              <a:ext uri="{FF2B5EF4-FFF2-40B4-BE49-F238E27FC236}">
                <a16:creationId xmlns:a16="http://schemas.microsoft.com/office/drawing/2014/main" id="{BC693B9A-3B30-4605-8EB8-2F155D0A4D7C}"/>
              </a:ext>
            </a:extLst>
          </p:cNvPr>
          <p:cNvSpPr>
            <a:spLocks noGrp="1"/>
          </p:cNvSpPr>
          <p:nvPr>
            <p:ph type="pic" sz="quarter" idx="44" hasCustomPrompt="1"/>
          </p:nvPr>
        </p:nvSpPr>
        <p:spPr>
          <a:xfrm>
            <a:off x="7305040" y="397666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103" name="Picture Placeholder 9">
            <a:extLst>
              <a:ext uri="{FF2B5EF4-FFF2-40B4-BE49-F238E27FC236}">
                <a16:creationId xmlns:a16="http://schemas.microsoft.com/office/drawing/2014/main" id="{B4CC215D-FD31-4423-900D-14FF4F457AFA}"/>
              </a:ext>
            </a:extLst>
          </p:cNvPr>
          <p:cNvSpPr>
            <a:spLocks noGrp="1"/>
          </p:cNvSpPr>
          <p:nvPr>
            <p:ph type="pic" sz="quarter" idx="45" hasCustomPrompt="1"/>
          </p:nvPr>
        </p:nvSpPr>
        <p:spPr>
          <a:xfrm>
            <a:off x="9384247" y="3967100"/>
            <a:ext cx="1391577" cy="1391576"/>
          </a:xfrm>
          <a:prstGeom prst="ellipse">
            <a:avLst/>
          </a:prstGeom>
        </p:spPr>
        <p:txBody>
          <a:bodyPr/>
          <a:lstStyle>
            <a:lvl1pPr marL="0" indent="0" algn="ctr">
              <a:buNone/>
              <a:defRPr sz="2000">
                <a:solidFill>
                  <a:schemeClr val="bg1"/>
                </a:solidFill>
              </a:defRPr>
            </a:lvl1pPr>
          </a:lstStyle>
          <a:p>
            <a:r>
              <a:rPr lang="en-US" dirty="0"/>
              <a:t>Click to add photo</a:t>
            </a:r>
          </a:p>
        </p:txBody>
      </p:sp>
      <p:sp>
        <p:nvSpPr>
          <p:cNvPr id="73" name="Text Placeholder 14">
            <a:extLst>
              <a:ext uri="{FF2B5EF4-FFF2-40B4-BE49-F238E27FC236}">
                <a16:creationId xmlns:a16="http://schemas.microsoft.com/office/drawing/2014/main" id="{D4954E76-6CE5-4657-B73B-9875EBBEE003}"/>
              </a:ext>
            </a:extLst>
          </p:cNvPr>
          <p:cNvSpPr>
            <a:spLocks noGrp="1"/>
          </p:cNvSpPr>
          <p:nvPr>
            <p:ph type="body" sz="quarter" idx="31" hasCustomPrompt="1"/>
          </p:nvPr>
        </p:nvSpPr>
        <p:spPr>
          <a:xfrm>
            <a:off x="2796727"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4" name="Text Placeholder 14">
            <a:extLst>
              <a:ext uri="{FF2B5EF4-FFF2-40B4-BE49-F238E27FC236}">
                <a16:creationId xmlns:a16="http://schemas.microsoft.com/office/drawing/2014/main" id="{E361B92F-F111-450A-A880-C34503792307}"/>
              </a:ext>
            </a:extLst>
          </p:cNvPr>
          <p:cNvSpPr>
            <a:spLocks noGrp="1"/>
          </p:cNvSpPr>
          <p:nvPr>
            <p:ph type="body" sz="quarter" idx="32" hasCustomPrompt="1"/>
          </p:nvPr>
        </p:nvSpPr>
        <p:spPr>
          <a:xfrm>
            <a:off x="2896865"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5" name="Text Placeholder 14">
            <a:extLst>
              <a:ext uri="{FF2B5EF4-FFF2-40B4-BE49-F238E27FC236}">
                <a16:creationId xmlns:a16="http://schemas.microsoft.com/office/drawing/2014/main" id="{375C0FEC-10E7-43EA-953F-8CB9B43D05D4}"/>
              </a:ext>
            </a:extLst>
          </p:cNvPr>
          <p:cNvSpPr>
            <a:spLocks noGrp="1"/>
          </p:cNvSpPr>
          <p:nvPr>
            <p:ph type="body" sz="quarter" idx="33" hasCustomPrompt="1"/>
          </p:nvPr>
        </p:nvSpPr>
        <p:spPr>
          <a:xfrm>
            <a:off x="4898932"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6" name="Text Placeholder 14">
            <a:extLst>
              <a:ext uri="{FF2B5EF4-FFF2-40B4-BE49-F238E27FC236}">
                <a16:creationId xmlns:a16="http://schemas.microsoft.com/office/drawing/2014/main" id="{84B1D0A0-DE01-44D1-9B3D-C05DBE9FF754}"/>
              </a:ext>
            </a:extLst>
          </p:cNvPr>
          <p:cNvSpPr>
            <a:spLocks noGrp="1"/>
          </p:cNvSpPr>
          <p:nvPr>
            <p:ph type="body" sz="quarter" idx="34" hasCustomPrompt="1"/>
          </p:nvPr>
        </p:nvSpPr>
        <p:spPr>
          <a:xfrm>
            <a:off x="4999070"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7" name="Text Placeholder 14">
            <a:extLst>
              <a:ext uri="{FF2B5EF4-FFF2-40B4-BE49-F238E27FC236}">
                <a16:creationId xmlns:a16="http://schemas.microsoft.com/office/drawing/2014/main" id="{DB6914BB-9516-4473-A02F-1A325FA7EF4F}"/>
              </a:ext>
            </a:extLst>
          </p:cNvPr>
          <p:cNvSpPr>
            <a:spLocks noGrp="1"/>
          </p:cNvSpPr>
          <p:nvPr>
            <p:ph type="body" sz="quarter" idx="35" hasCustomPrompt="1"/>
          </p:nvPr>
        </p:nvSpPr>
        <p:spPr>
          <a:xfrm>
            <a:off x="7000136" y="5587475"/>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78" name="Text Placeholder 14">
            <a:extLst>
              <a:ext uri="{FF2B5EF4-FFF2-40B4-BE49-F238E27FC236}">
                <a16:creationId xmlns:a16="http://schemas.microsoft.com/office/drawing/2014/main" id="{FEE30418-F1D4-4D16-A984-FAA6CA0C74BF}"/>
              </a:ext>
            </a:extLst>
          </p:cNvPr>
          <p:cNvSpPr>
            <a:spLocks noGrp="1"/>
          </p:cNvSpPr>
          <p:nvPr>
            <p:ph type="body" sz="quarter" idx="36" hasCustomPrompt="1"/>
          </p:nvPr>
        </p:nvSpPr>
        <p:spPr>
          <a:xfrm>
            <a:off x="7100274" y="5813275"/>
            <a:ext cx="1885516"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79" name="Text Placeholder 14">
            <a:extLst>
              <a:ext uri="{FF2B5EF4-FFF2-40B4-BE49-F238E27FC236}">
                <a16:creationId xmlns:a16="http://schemas.microsoft.com/office/drawing/2014/main" id="{6D336D9D-1BA1-44AE-96D0-3ABDA2E02FB5}"/>
              </a:ext>
            </a:extLst>
          </p:cNvPr>
          <p:cNvSpPr>
            <a:spLocks noGrp="1"/>
          </p:cNvSpPr>
          <p:nvPr>
            <p:ph type="body" sz="quarter" idx="37" hasCustomPrompt="1"/>
          </p:nvPr>
        </p:nvSpPr>
        <p:spPr>
          <a:xfrm>
            <a:off x="9095950" y="5587307"/>
            <a:ext cx="2085792" cy="274650"/>
          </a:xfrm>
          <a:prstGeom prst="rect">
            <a:avLst/>
          </a:prstGeom>
        </p:spPr>
        <p:txBody>
          <a:bodyPr/>
          <a:lstStyle>
            <a:lvl1pPr marL="0" indent="0" algn="ctr">
              <a:buNone/>
              <a:defRPr sz="1200" cap="all" spc="200" baseline="0">
                <a:solidFill>
                  <a:schemeClr val="accent6"/>
                </a:solidFill>
                <a:latin typeface="+mj-lt"/>
              </a:defRPr>
            </a:lvl1pPr>
          </a:lstStyle>
          <a:p>
            <a:pPr lvl="0"/>
            <a:r>
              <a:rPr lang="en-US" dirty="0"/>
              <a:t>Add Name</a:t>
            </a:r>
          </a:p>
        </p:txBody>
      </p:sp>
      <p:sp>
        <p:nvSpPr>
          <p:cNvPr id="80" name="Text Placeholder 14">
            <a:extLst>
              <a:ext uri="{FF2B5EF4-FFF2-40B4-BE49-F238E27FC236}">
                <a16:creationId xmlns:a16="http://schemas.microsoft.com/office/drawing/2014/main" id="{6CFC9B87-2AEB-414D-90C4-B7F8F4AA9080}"/>
              </a:ext>
            </a:extLst>
          </p:cNvPr>
          <p:cNvSpPr>
            <a:spLocks noGrp="1"/>
          </p:cNvSpPr>
          <p:nvPr>
            <p:ph type="body" sz="quarter" idx="38" hasCustomPrompt="1"/>
          </p:nvPr>
        </p:nvSpPr>
        <p:spPr>
          <a:xfrm>
            <a:off x="9192018" y="5813275"/>
            <a:ext cx="1885515" cy="365125"/>
          </a:xfrm>
          <a:prstGeom prst="rect">
            <a:avLst/>
          </a:prstGeom>
        </p:spPr>
        <p:txBody>
          <a:bodyPr/>
          <a:lstStyle>
            <a:lvl1pPr marL="0" indent="0" algn="ctr">
              <a:lnSpc>
                <a:spcPct val="90000"/>
              </a:lnSpc>
              <a:spcBef>
                <a:spcPts val="0"/>
              </a:spcBef>
              <a:buNone/>
              <a:defRPr sz="1000" cap="none" spc="0" baseline="0">
                <a:solidFill>
                  <a:schemeClr val="bg1"/>
                </a:solidFill>
                <a:latin typeface="+mn-lt"/>
              </a:defRPr>
            </a:lvl1pPr>
          </a:lstStyle>
          <a:p>
            <a:pPr lvl="0"/>
            <a:r>
              <a:rPr lang="en-US" dirty="0"/>
              <a:t>Add title</a:t>
            </a:r>
          </a:p>
        </p:txBody>
      </p:sp>
      <p:sp>
        <p:nvSpPr>
          <p:cNvPr id="82" name="Oval 81">
            <a:extLst>
              <a:ext uri="{FF2B5EF4-FFF2-40B4-BE49-F238E27FC236}">
                <a16:creationId xmlns:a16="http://schemas.microsoft.com/office/drawing/2014/main" id="{9DC42105-8FBF-4317-8822-399B1F791ABF}"/>
              </a:ext>
              <a:ext uri="{C183D7F6-B498-43B3-948B-1728B52AA6E4}">
                <adec:decorative xmlns:adec="http://schemas.microsoft.com/office/drawing/2017/decorative" val="1"/>
              </a:ext>
            </a:extLst>
          </p:cNvPr>
          <p:cNvSpPr/>
          <p:nvPr userDrawn="1"/>
        </p:nvSpPr>
        <p:spPr>
          <a:xfrm>
            <a:off x="5105188"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Oval 85">
            <a:extLst>
              <a:ext uri="{FF2B5EF4-FFF2-40B4-BE49-F238E27FC236}">
                <a16:creationId xmlns:a16="http://schemas.microsoft.com/office/drawing/2014/main" id="{644C80F9-E615-4699-A719-131E62011769}"/>
              </a:ext>
              <a:ext uri="{C183D7F6-B498-43B3-948B-1728B52AA6E4}">
                <adec:decorative xmlns:adec="http://schemas.microsoft.com/office/drawing/2017/decorative" val="1"/>
              </a:ext>
            </a:extLst>
          </p:cNvPr>
          <p:cNvSpPr/>
          <p:nvPr userDrawn="1"/>
        </p:nvSpPr>
        <p:spPr>
          <a:xfrm>
            <a:off x="7200238" y="123094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191882A0-07C5-40D6-9520-02882775B26A}"/>
              </a:ext>
              <a:ext uri="{C183D7F6-B498-43B3-948B-1728B52AA6E4}">
                <adec:decorative xmlns:adec="http://schemas.microsoft.com/office/drawing/2017/decorative" val="1"/>
              </a:ext>
            </a:extLst>
          </p:cNvPr>
          <p:cNvSpPr/>
          <p:nvPr userDrawn="1"/>
        </p:nvSpPr>
        <p:spPr>
          <a:xfrm>
            <a:off x="9279445" y="1221389"/>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242E90BB-F1EA-466F-939C-623189DF3ADD}"/>
              </a:ext>
              <a:ext uri="{C183D7F6-B498-43B3-948B-1728B52AA6E4}">
                <adec:decorative xmlns:adec="http://schemas.microsoft.com/office/drawing/2017/decorative" val="1"/>
              </a:ext>
            </a:extLst>
          </p:cNvPr>
          <p:cNvSpPr/>
          <p:nvPr userDrawn="1"/>
        </p:nvSpPr>
        <p:spPr>
          <a:xfrm>
            <a:off x="3031535" y="3863030"/>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CBBFD36F-B307-4513-ABAD-4A02FF737176}"/>
              </a:ext>
              <a:ext uri="{C183D7F6-B498-43B3-948B-1728B52AA6E4}">
                <adec:decorative xmlns:adec="http://schemas.microsoft.com/office/drawing/2017/decorative" val="1"/>
              </a:ext>
            </a:extLst>
          </p:cNvPr>
          <p:cNvSpPr/>
          <p:nvPr userDrawn="1"/>
        </p:nvSpPr>
        <p:spPr>
          <a:xfrm>
            <a:off x="5105187"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2E69D0B1-6D57-4A70-9C3C-F3A072AAA324}"/>
              </a:ext>
              <a:ext uri="{C183D7F6-B498-43B3-948B-1728B52AA6E4}">
                <adec:decorative xmlns:adec="http://schemas.microsoft.com/office/drawing/2017/decorative" val="1"/>
              </a:ext>
            </a:extLst>
          </p:cNvPr>
          <p:cNvSpPr/>
          <p:nvPr userDrawn="1"/>
        </p:nvSpPr>
        <p:spPr>
          <a:xfrm>
            <a:off x="7200237" y="387185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a:extLst>
              <a:ext uri="{FF2B5EF4-FFF2-40B4-BE49-F238E27FC236}">
                <a16:creationId xmlns:a16="http://schemas.microsoft.com/office/drawing/2014/main" id="{95C6593C-7D72-47FB-AACE-F8848EAFA3AB}"/>
              </a:ext>
              <a:ext uri="{C183D7F6-B498-43B3-948B-1728B52AA6E4}">
                <adec:decorative xmlns:adec="http://schemas.microsoft.com/office/drawing/2017/decorative" val="1"/>
              </a:ext>
            </a:extLst>
          </p:cNvPr>
          <p:cNvSpPr/>
          <p:nvPr userDrawn="1"/>
        </p:nvSpPr>
        <p:spPr>
          <a:xfrm>
            <a:off x="9279444" y="3862297"/>
            <a:ext cx="1601183" cy="1601183"/>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Footer Placeholder 15">
            <a:extLst>
              <a:ext uri="{FF2B5EF4-FFF2-40B4-BE49-F238E27FC236}">
                <a16:creationId xmlns:a16="http://schemas.microsoft.com/office/drawing/2014/main" id="{75E80FB1-82CC-4144-A899-130449B1AC1C}"/>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06" name="Slide Number Placeholder 16">
            <a:extLst>
              <a:ext uri="{FF2B5EF4-FFF2-40B4-BE49-F238E27FC236}">
                <a16:creationId xmlns:a16="http://schemas.microsoft.com/office/drawing/2014/main" id="{10233900-5A86-4114-B6F5-3A0EA053C02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07" name="Date Placeholder 14">
            <a:extLst>
              <a:ext uri="{FF2B5EF4-FFF2-40B4-BE49-F238E27FC236}">
                <a16:creationId xmlns:a16="http://schemas.microsoft.com/office/drawing/2014/main" id="{FD1BC0B7-CAA7-4673-9A20-4EFEDC54FC46}"/>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02333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50" name="Graphic 49">
            <a:extLst>
              <a:ext uri="{FF2B5EF4-FFF2-40B4-BE49-F238E27FC236}">
                <a16:creationId xmlns:a16="http://schemas.microsoft.com/office/drawing/2014/main" id="{17DE9787-F8D7-4BBC-B3C0-144EEF47302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B7F666A-7AF7-4FC6-99DD-E06ED83C2E88}"/>
              </a:ext>
            </a:extLst>
          </p:cNvPr>
          <p:cNvSpPr>
            <a:spLocks noGrp="1"/>
          </p:cNvSpPr>
          <p:nvPr>
            <p:ph type="title" hasCustomPrompt="1"/>
          </p:nvPr>
        </p:nvSpPr>
        <p:spPr>
          <a:xfrm>
            <a:off x="3131507" y="412356"/>
            <a:ext cx="5561556" cy="56767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45" name="Text Placeholder 10">
            <a:extLst>
              <a:ext uri="{FF2B5EF4-FFF2-40B4-BE49-F238E27FC236}">
                <a16:creationId xmlns:a16="http://schemas.microsoft.com/office/drawing/2014/main" id="{F2A51B67-A536-47ED-9C35-D2A4CF043420}"/>
              </a:ext>
            </a:extLst>
          </p:cNvPr>
          <p:cNvSpPr>
            <a:spLocks noGrp="1"/>
          </p:cNvSpPr>
          <p:nvPr>
            <p:ph type="body" sz="quarter" idx="21" hasCustomPrompt="1"/>
          </p:nvPr>
        </p:nvSpPr>
        <p:spPr>
          <a:xfrm>
            <a:off x="930273" y="2216292"/>
            <a:ext cx="1611892" cy="1151632"/>
          </a:xfrm>
          <a:prstGeom prst="rect">
            <a:avLst/>
          </a:prstGeom>
        </p:spPr>
        <p:txBody>
          <a:bodyPr anchor="ctr"/>
          <a:lstStyle>
            <a:lvl1pPr marL="0" indent="0" algn="ctr">
              <a:lnSpc>
                <a:spcPct val="100000"/>
              </a:lnSpc>
              <a:spcBef>
                <a:spcPts val="0"/>
              </a:spcBef>
              <a:spcAft>
                <a:spcPts val="0"/>
              </a:spcAft>
              <a:buNone/>
              <a:defRPr sz="4000" cap="all" spc="400" baseline="0">
                <a:solidFill>
                  <a:schemeClr val="accent5"/>
                </a:solidFill>
                <a:latin typeface="+mj-lt"/>
              </a:defRPr>
            </a:lvl1pPr>
          </a:lstStyle>
          <a:p>
            <a:pPr lvl="0"/>
            <a:r>
              <a:rPr lang="en-US" dirty="0"/>
              <a:t>Add title</a:t>
            </a:r>
          </a:p>
        </p:txBody>
      </p:sp>
      <p:sp>
        <p:nvSpPr>
          <p:cNvPr id="49" name="Text Placeholder 10">
            <a:extLst>
              <a:ext uri="{FF2B5EF4-FFF2-40B4-BE49-F238E27FC236}">
                <a16:creationId xmlns:a16="http://schemas.microsoft.com/office/drawing/2014/main" id="{22B9C39F-D011-4AC3-A4D5-F61A1CB3650B}"/>
              </a:ext>
            </a:extLst>
          </p:cNvPr>
          <p:cNvSpPr>
            <a:spLocks noGrp="1"/>
          </p:cNvSpPr>
          <p:nvPr>
            <p:ph type="body" sz="quarter" idx="22" hasCustomPrompt="1"/>
          </p:nvPr>
        </p:nvSpPr>
        <p:spPr>
          <a:xfrm>
            <a:off x="3613801"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6">
                    <a:lumMod val="75000"/>
                  </a:schemeClr>
                </a:solidFill>
                <a:latin typeface="+mj-lt"/>
              </a:defRPr>
            </a:lvl1pPr>
          </a:lstStyle>
          <a:p>
            <a:pPr lvl="0"/>
            <a:r>
              <a:rPr lang="en-US" dirty="0"/>
              <a:t>Add title</a:t>
            </a:r>
          </a:p>
        </p:txBody>
      </p:sp>
      <p:sp>
        <p:nvSpPr>
          <p:cNvPr id="47" name="Text Placeholder 10">
            <a:extLst>
              <a:ext uri="{FF2B5EF4-FFF2-40B4-BE49-F238E27FC236}">
                <a16:creationId xmlns:a16="http://schemas.microsoft.com/office/drawing/2014/main" id="{4ACDF114-02BD-4A37-9BE7-AA8094B7CD20}"/>
              </a:ext>
            </a:extLst>
          </p:cNvPr>
          <p:cNvSpPr>
            <a:spLocks noGrp="1"/>
          </p:cNvSpPr>
          <p:nvPr>
            <p:ph type="body" sz="quarter" idx="23" hasCustomPrompt="1"/>
          </p:nvPr>
        </p:nvSpPr>
        <p:spPr>
          <a:xfrm>
            <a:off x="6297329"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1">
                    <a:lumMod val="50000"/>
                    <a:lumOff val="50000"/>
                  </a:schemeClr>
                </a:solidFill>
                <a:latin typeface="+mj-lt"/>
              </a:defRPr>
            </a:lvl1pPr>
          </a:lstStyle>
          <a:p>
            <a:pPr lvl="0"/>
            <a:r>
              <a:rPr lang="en-US" dirty="0"/>
              <a:t>Add title</a:t>
            </a:r>
          </a:p>
        </p:txBody>
      </p:sp>
      <p:sp>
        <p:nvSpPr>
          <p:cNvPr id="48" name="Text Placeholder 10">
            <a:extLst>
              <a:ext uri="{FF2B5EF4-FFF2-40B4-BE49-F238E27FC236}">
                <a16:creationId xmlns:a16="http://schemas.microsoft.com/office/drawing/2014/main" id="{E3852728-C736-414F-BEC0-31AB3A704D1D}"/>
              </a:ext>
            </a:extLst>
          </p:cNvPr>
          <p:cNvSpPr>
            <a:spLocks noGrp="1"/>
          </p:cNvSpPr>
          <p:nvPr>
            <p:ph type="body" sz="quarter" idx="24" hasCustomPrompt="1"/>
          </p:nvPr>
        </p:nvSpPr>
        <p:spPr>
          <a:xfrm>
            <a:off x="8980856" y="2216293"/>
            <a:ext cx="1611892" cy="1151632"/>
          </a:xfrm>
          <a:prstGeom prst="rect">
            <a:avLst/>
          </a:prstGeom>
        </p:spPr>
        <p:txBody>
          <a:bodyPr anchor="ctr"/>
          <a:lstStyle>
            <a:lvl1pPr marL="0" indent="0" algn="ctr">
              <a:lnSpc>
                <a:spcPct val="100000"/>
              </a:lnSpc>
              <a:spcBef>
                <a:spcPts val="0"/>
              </a:spcBef>
              <a:buNone/>
              <a:defRPr sz="4000" cap="all" spc="400" baseline="0">
                <a:solidFill>
                  <a:schemeClr val="accent3"/>
                </a:solidFill>
                <a:latin typeface="+mj-lt"/>
              </a:defRPr>
            </a:lvl1pPr>
          </a:lstStyle>
          <a:p>
            <a:pPr lvl="0"/>
            <a:r>
              <a:rPr lang="en-US" dirty="0"/>
              <a:t>Add title</a:t>
            </a:r>
          </a:p>
        </p:txBody>
      </p:sp>
      <p:sp>
        <p:nvSpPr>
          <p:cNvPr id="37" name="Text Placeholder 14">
            <a:extLst>
              <a:ext uri="{FF2B5EF4-FFF2-40B4-BE49-F238E27FC236}">
                <a16:creationId xmlns:a16="http://schemas.microsoft.com/office/drawing/2014/main" id="{6B731840-A0DA-423D-9AD1-D542C17BA99A}"/>
              </a:ext>
            </a:extLst>
          </p:cNvPr>
          <p:cNvSpPr>
            <a:spLocks noGrp="1"/>
          </p:cNvSpPr>
          <p:nvPr>
            <p:ph type="body" sz="quarter" idx="12" hasCustomPrompt="1"/>
          </p:nvPr>
        </p:nvSpPr>
        <p:spPr>
          <a:xfrm>
            <a:off x="545026"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5"/>
                </a:solidFill>
                <a:latin typeface="+mj-lt"/>
              </a:defRPr>
            </a:lvl1pPr>
          </a:lstStyle>
          <a:p>
            <a:pPr lvl="0"/>
            <a:r>
              <a:rPr lang="en-US" dirty="0"/>
              <a:t>Click to add title</a:t>
            </a:r>
          </a:p>
        </p:txBody>
      </p:sp>
      <p:sp>
        <p:nvSpPr>
          <p:cNvPr id="38" name="Text Placeholder 14">
            <a:extLst>
              <a:ext uri="{FF2B5EF4-FFF2-40B4-BE49-F238E27FC236}">
                <a16:creationId xmlns:a16="http://schemas.microsoft.com/office/drawing/2014/main" id="{1E47A2D3-1E75-488B-A7B8-CB951C8CFBF3}"/>
              </a:ext>
            </a:extLst>
          </p:cNvPr>
          <p:cNvSpPr>
            <a:spLocks noGrp="1"/>
          </p:cNvSpPr>
          <p:nvPr>
            <p:ph type="body" sz="quarter" idx="13" hasCustomPrompt="1"/>
          </p:nvPr>
        </p:nvSpPr>
        <p:spPr>
          <a:xfrm>
            <a:off x="545026"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D6ADA9B-155A-4D54-8FCB-993ADEDA7934}"/>
              </a:ext>
            </a:extLst>
          </p:cNvPr>
          <p:cNvSpPr>
            <a:spLocks noGrp="1"/>
          </p:cNvSpPr>
          <p:nvPr>
            <p:ph type="body" sz="quarter" idx="15" hasCustomPrompt="1"/>
          </p:nvPr>
        </p:nvSpPr>
        <p:spPr>
          <a:xfrm>
            <a:off x="3228554"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6">
                    <a:lumMod val="75000"/>
                  </a:schemeClr>
                </a:solidFill>
                <a:latin typeface="+mj-lt"/>
              </a:defRPr>
            </a:lvl1pPr>
          </a:lstStyle>
          <a:p>
            <a:pPr lvl="0"/>
            <a:r>
              <a:rPr lang="en-US" dirty="0"/>
              <a:t>Click to add title</a:t>
            </a:r>
          </a:p>
        </p:txBody>
      </p:sp>
      <p:sp>
        <p:nvSpPr>
          <p:cNvPr id="40" name="Text Placeholder 14">
            <a:extLst>
              <a:ext uri="{FF2B5EF4-FFF2-40B4-BE49-F238E27FC236}">
                <a16:creationId xmlns:a16="http://schemas.microsoft.com/office/drawing/2014/main" id="{EF3CF6C8-7D4D-4E50-B616-0431BD4830E4}"/>
              </a:ext>
            </a:extLst>
          </p:cNvPr>
          <p:cNvSpPr>
            <a:spLocks noGrp="1"/>
          </p:cNvSpPr>
          <p:nvPr>
            <p:ph type="body" sz="quarter" idx="16" hasCustomPrompt="1"/>
          </p:nvPr>
        </p:nvSpPr>
        <p:spPr>
          <a:xfrm>
            <a:off x="3228554"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1CDF49FC-54E3-44AE-A97C-193A25AD6CB3}"/>
              </a:ext>
            </a:extLst>
          </p:cNvPr>
          <p:cNvSpPr>
            <a:spLocks noGrp="1"/>
          </p:cNvSpPr>
          <p:nvPr>
            <p:ph type="body" sz="quarter" idx="17" hasCustomPrompt="1"/>
          </p:nvPr>
        </p:nvSpPr>
        <p:spPr>
          <a:xfrm>
            <a:off x="5912082"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1">
                    <a:lumMod val="50000"/>
                    <a:lumOff val="50000"/>
                  </a:schemeClr>
                </a:solidFill>
                <a:latin typeface="+mj-lt"/>
              </a:defRPr>
            </a:lvl1pPr>
          </a:lstStyle>
          <a:p>
            <a:pPr lvl="0"/>
            <a:r>
              <a:rPr lang="en-US" dirty="0"/>
              <a:t>Click to add title</a:t>
            </a:r>
          </a:p>
        </p:txBody>
      </p:sp>
      <p:sp>
        <p:nvSpPr>
          <p:cNvPr id="42" name="Text Placeholder 14">
            <a:extLst>
              <a:ext uri="{FF2B5EF4-FFF2-40B4-BE49-F238E27FC236}">
                <a16:creationId xmlns:a16="http://schemas.microsoft.com/office/drawing/2014/main" id="{742DE5D9-5D04-4F7F-9F34-704818185832}"/>
              </a:ext>
            </a:extLst>
          </p:cNvPr>
          <p:cNvSpPr>
            <a:spLocks noGrp="1"/>
          </p:cNvSpPr>
          <p:nvPr>
            <p:ph type="body" sz="quarter" idx="18" hasCustomPrompt="1"/>
          </p:nvPr>
        </p:nvSpPr>
        <p:spPr>
          <a:xfrm>
            <a:off x="5912082"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5F0B8140-B940-4531-9562-8D79015D9413}"/>
              </a:ext>
            </a:extLst>
          </p:cNvPr>
          <p:cNvSpPr>
            <a:spLocks noGrp="1"/>
          </p:cNvSpPr>
          <p:nvPr>
            <p:ph type="body" sz="quarter" idx="19" hasCustomPrompt="1"/>
          </p:nvPr>
        </p:nvSpPr>
        <p:spPr>
          <a:xfrm>
            <a:off x="8595609" y="3927568"/>
            <a:ext cx="2382386" cy="613702"/>
          </a:xfrm>
          <a:prstGeom prst="rect">
            <a:avLst/>
          </a:prstGeom>
        </p:spPr>
        <p:txBody>
          <a:bodyPr anchor="b"/>
          <a:lstStyle>
            <a:lvl1pPr marL="0" indent="0" algn="ctr">
              <a:lnSpc>
                <a:spcPct val="100000"/>
              </a:lnSpc>
              <a:spcBef>
                <a:spcPts val="0"/>
              </a:spcBef>
              <a:spcAft>
                <a:spcPts val="0"/>
              </a:spcAft>
              <a:buNone/>
              <a:defRPr sz="1600" cap="none" spc="200" baseline="0">
                <a:solidFill>
                  <a:schemeClr val="accent3"/>
                </a:solidFill>
                <a:latin typeface="+mj-lt"/>
              </a:defRPr>
            </a:lvl1pPr>
          </a:lstStyle>
          <a:p>
            <a:pPr lvl="0"/>
            <a:r>
              <a:rPr lang="en-US" dirty="0"/>
              <a:t>Click to add title</a:t>
            </a:r>
          </a:p>
        </p:txBody>
      </p:sp>
      <p:sp>
        <p:nvSpPr>
          <p:cNvPr id="44" name="Text Placeholder 14">
            <a:extLst>
              <a:ext uri="{FF2B5EF4-FFF2-40B4-BE49-F238E27FC236}">
                <a16:creationId xmlns:a16="http://schemas.microsoft.com/office/drawing/2014/main" id="{849CC034-065E-48F0-985D-B80C15200238}"/>
              </a:ext>
            </a:extLst>
          </p:cNvPr>
          <p:cNvSpPr>
            <a:spLocks noGrp="1"/>
          </p:cNvSpPr>
          <p:nvPr>
            <p:ph type="body" sz="quarter" idx="20" hasCustomPrompt="1"/>
          </p:nvPr>
        </p:nvSpPr>
        <p:spPr>
          <a:xfrm>
            <a:off x="8595609" y="4519311"/>
            <a:ext cx="2382386" cy="857935"/>
          </a:xfrm>
          <a:prstGeom prst="rect">
            <a:avLst/>
          </a:prstGeom>
        </p:spPr>
        <p:txBody>
          <a:bodyPr/>
          <a:lstStyle>
            <a:lvl1pPr marL="0" indent="0" algn="ctr">
              <a:lnSpc>
                <a:spcPct val="125000"/>
              </a:lnSpc>
              <a:spcBef>
                <a:spcPts val="0"/>
              </a:spcBef>
              <a:buNone/>
              <a:defRPr sz="1200" cap="none" spc="0" baseline="0">
                <a:solidFill>
                  <a:schemeClr val="bg1"/>
                </a:solidFill>
                <a:latin typeface="+mn-lt"/>
              </a:defRPr>
            </a:lvl1pPr>
          </a:lstStyle>
          <a:p>
            <a:pPr lvl="0"/>
            <a:r>
              <a:rPr lang="en-US" dirty="0"/>
              <a:t>Click to add text</a:t>
            </a:r>
          </a:p>
        </p:txBody>
      </p:sp>
      <p:sp>
        <p:nvSpPr>
          <p:cNvPr id="12" name="Footer Placeholder 15">
            <a:extLst>
              <a:ext uri="{FF2B5EF4-FFF2-40B4-BE49-F238E27FC236}">
                <a16:creationId xmlns:a16="http://schemas.microsoft.com/office/drawing/2014/main" id="{8035ED58-36EB-4147-BCAF-919ADD4DD583}"/>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7D46932B-0FD6-4226-B251-4B815461214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56763F7F-D8C0-4AC6-96D0-C445984C5CB1}"/>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73828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65AAE033-7EA4-4A87-A126-29FE4276451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31" name="Oval 30">
            <a:extLst>
              <a:ext uri="{FF2B5EF4-FFF2-40B4-BE49-F238E27FC236}">
                <a16:creationId xmlns:a16="http://schemas.microsoft.com/office/drawing/2014/main" id="{A5F6FE17-A48F-4A3E-8719-1DE83CD6B4C5}"/>
              </a:ext>
              <a:ext uri="{C183D7F6-B498-43B3-948B-1728B52AA6E4}">
                <adec:decorative xmlns:adec="http://schemas.microsoft.com/office/drawing/2017/decorative" val="1"/>
              </a:ext>
            </a:extLst>
          </p:cNvPr>
          <p:cNvSpPr/>
          <p:nvPr userDrawn="1"/>
        </p:nvSpPr>
        <p:spPr>
          <a:xfrm>
            <a:off x="7462048" y="1199853"/>
            <a:ext cx="3929901" cy="3929901"/>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FF73882-4B79-419D-89EE-4B7CED18D9E2}"/>
              </a:ext>
            </a:extLst>
          </p:cNvPr>
          <p:cNvSpPr>
            <a:spLocks noGrp="1"/>
          </p:cNvSpPr>
          <p:nvPr>
            <p:ph type="title" hasCustomPrompt="1"/>
          </p:nvPr>
        </p:nvSpPr>
        <p:spPr>
          <a:xfrm>
            <a:off x="1021623" y="2210810"/>
            <a:ext cx="4579970" cy="538038"/>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26" name="Text Placeholder 25">
            <a:extLst>
              <a:ext uri="{FF2B5EF4-FFF2-40B4-BE49-F238E27FC236}">
                <a16:creationId xmlns:a16="http://schemas.microsoft.com/office/drawing/2014/main" id="{EF50E1F4-245D-4104-AFDB-25D35D7C5C07}"/>
              </a:ext>
            </a:extLst>
          </p:cNvPr>
          <p:cNvSpPr>
            <a:spLocks noGrp="1"/>
          </p:cNvSpPr>
          <p:nvPr>
            <p:ph type="body" sz="quarter" idx="12" hasCustomPrompt="1"/>
          </p:nvPr>
        </p:nvSpPr>
        <p:spPr>
          <a:xfrm>
            <a:off x="1034661" y="2747550"/>
            <a:ext cx="5309918" cy="2872039"/>
          </a:xfrm>
          <a:prstGeom prst="rect">
            <a:avLst/>
          </a:prstGeom>
        </p:spPr>
        <p:txBody>
          <a:bodyPr/>
          <a:lstStyle>
            <a:lvl1pPr marL="0" indent="0" algn="l">
              <a:lnSpc>
                <a:spcPct val="150000"/>
              </a:lnSpc>
              <a:spcBef>
                <a:spcPts val="0"/>
              </a:spcBef>
              <a:buNone/>
              <a:defRPr sz="1600">
                <a:solidFill>
                  <a:schemeClr val="bg1"/>
                </a:solidFill>
              </a:defRPr>
            </a:lvl1pPr>
          </a:lstStyle>
          <a:p>
            <a:pPr lvl="0"/>
            <a:r>
              <a:rPr lang="en-US" dirty="0"/>
              <a:t>Click to add text</a:t>
            </a:r>
          </a:p>
        </p:txBody>
      </p:sp>
      <p:sp>
        <p:nvSpPr>
          <p:cNvPr id="30" name="Picture Placeholder 29">
            <a:extLst>
              <a:ext uri="{FF2B5EF4-FFF2-40B4-BE49-F238E27FC236}">
                <a16:creationId xmlns:a16="http://schemas.microsoft.com/office/drawing/2014/main" id="{73A2FF74-415E-49BB-B2ED-E04C7B50BDE2}"/>
              </a:ext>
            </a:extLst>
          </p:cNvPr>
          <p:cNvSpPr>
            <a:spLocks noGrp="1"/>
          </p:cNvSpPr>
          <p:nvPr>
            <p:ph type="pic" sz="quarter" idx="13" hasCustomPrompt="1"/>
          </p:nvPr>
        </p:nvSpPr>
        <p:spPr>
          <a:xfrm>
            <a:off x="7663453" y="1433033"/>
            <a:ext cx="3527091" cy="3463540"/>
          </a:xfrm>
          <a:prstGeom prst="ellipse">
            <a:avLst/>
          </a:prstGeom>
        </p:spPr>
        <p:txBody>
          <a:bodyPr/>
          <a:lstStyle>
            <a:lvl1pPr marL="0" indent="0" algn="ctr">
              <a:buFont typeface="+mj-lt"/>
              <a:buNone/>
              <a:defRPr>
                <a:solidFill>
                  <a:schemeClr val="bg1"/>
                </a:solidFill>
              </a:defRPr>
            </a:lvl1pPr>
          </a:lstStyle>
          <a:p>
            <a:r>
              <a:rPr lang="en-US" dirty="0"/>
              <a:t>Click to add photo</a:t>
            </a:r>
          </a:p>
        </p:txBody>
      </p:sp>
      <p:sp>
        <p:nvSpPr>
          <p:cNvPr id="20" name="Footer Placeholder 15">
            <a:extLst>
              <a:ext uri="{FF2B5EF4-FFF2-40B4-BE49-F238E27FC236}">
                <a16:creationId xmlns:a16="http://schemas.microsoft.com/office/drawing/2014/main" id="{1847553A-14C8-45EB-88C7-05CE63B7E34D}"/>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E7FABA93-7D08-4CFE-B3A8-D44B1A0F3656}"/>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FBD26C03-0B97-464A-A39C-A1F339DBAC8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2260922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03BA4599-9856-44E7-A2B6-2354614AF73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7B14DA-64F0-4FA7-9A51-F4DB18154D7E}"/>
              </a:ext>
            </a:extLst>
          </p:cNvPr>
          <p:cNvSpPr>
            <a:spLocks noGrp="1"/>
          </p:cNvSpPr>
          <p:nvPr>
            <p:ph type="title" hasCustomPrompt="1"/>
          </p:nvPr>
        </p:nvSpPr>
        <p:spPr>
          <a:xfrm>
            <a:off x="5679441" y="1259911"/>
            <a:ext cx="5124189" cy="492302"/>
          </a:xfrm>
          <a:prstGeom prst="rect">
            <a:avLst/>
          </a:prstGeom>
        </p:spPr>
        <p:txBody>
          <a:bodyPr/>
          <a:lstStyle>
            <a:lvl1pPr>
              <a:defRPr sz="2800" cap="all" spc="400" baseline="0">
                <a:solidFill>
                  <a:schemeClr val="accent6"/>
                </a:solidFill>
              </a:defRPr>
            </a:lvl1pPr>
          </a:lstStyle>
          <a:p>
            <a:r>
              <a:rPr lang="en-US" dirty="0"/>
              <a:t>Click to add title</a:t>
            </a:r>
          </a:p>
        </p:txBody>
      </p:sp>
      <p:sp>
        <p:nvSpPr>
          <p:cNvPr id="17" name="Text Placeholder 14">
            <a:extLst>
              <a:ext uri="{FF2B5EF4-FFF2-40B4-BE49-F238E27FC236}">
                <a16:creationId xmlns:a16="http://schemas.microsoft.com/office/drawing/2014/main" id="{DC4C8188-3DF6-4730-A43A-B789F03449DA}"/>
              </a:ext>
            </a:extLst>
          </p:cNvPr>
          <p:cNvSpPr>
            <a:spLocks noGrp="1"/>
          </p:cNvSpPr>
          <p:nvPr>
            <p:ph type="body" sz="quarter" idx="14" hasCustomPrompt="1"/>
          </p:nvPr>
        </p:nvSpPr>
        <p:spPr>
          <a:xfrm>
            <a:off x="5679441" y="1752212"/>
            <a:ext cx="4856479" cy="2413388"/>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3" name="Footer Placeholder 15">
            <a:extLst>
              <a:ext uri="{FF2B5EF4-FFF2-40B4-BE49-F238E27FC236}">
                <a16:creationId xmlns:a16="http://schemas.microsoft.com/office/drawing/2014/main" id="{E06D1BDE-6908-49BA-9900-53DFFF4B1E1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1C3470F5-DE33-49A4-AE82-D8EA10A4FC5F}"/>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63DCFC99-67D1-468A-8498-B3C1C90B4CF3}"/>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834407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E551AED-617A-4A51-AA8F-586F3703B7F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0DB23A-E569-444D-8607-FD404EECF3BA}"/>
              </a:ext>
            </a:extLst>
          </p:cNvPr>
          <p:cNvSpPr>
            <a:spLocks noGrp="1"/>
          </p:cNvSpPr>
          <p:nvPr>
            <p:ph type="title" hasCustomPrompt="1"/>
          </p:nvPr>
        </p:nvSpPr>
        <p:spPr>
          <a:xfrm>
            <a:off x="1026850" y="563671"/>
            <a:ext cx="4989629" cy="2387771"/>
          </a:xfrm>
          <a:prstGeom prst="rect">
            <a:avLst/>
          </a:prstGeom>
        </p:spPr>
        <p:txBody>
          <a:bodyPr anchor="b"/>
          <a:lstStyle>
            <a:lvl1pPr algn="ctr">
              <a:defRPr sz="4800" cap="all" spc="400" baseline="0">
                <a:solidFill>
                  <a:schemeClr val="accent6"/>
                </a:solidFill>
              </a:defRPr>
            </a:lvl1pPr>
          </a:lstStyle>
          <a:p>
            <a:r>
              <a:rPr lang="en-US" dirty="0"/>
              <a:t>Click to add title</a:t>
            </a:r>
          </a:p>
        </p:txBody>
      </p:sp>
      <p:sp>
        <p:nvSpPr>
          <p:cNvPr id="10" name="Text Placeholder 13">
            <a:extLst>
              <a:ext uri="{FF2B5EF4-FFF2-40B4-BE49-F238E27FC236}">
                <a16:creationId xmlns:a16="http://schemas.microsoft.com/office/drawing/2014/main" id="{72B0D3D1-FC7B-43D5-B514-082D63A90ED1}"/>
              </a:ext>
            </a:extLst>
          </p:cNvPr>
          <p:cNvSpPr>
            <a:spLocks noGrp="1"/>
          </p:cNvSpPr>
          <p:nvPr>
            <p:ph type="body" sz="quarter" idx="12" hasCustomPrompt="1"/>
          </p:nvPr>
        </p:nvSpPr>
        <p:spPr>
          <a:xfrm>
            <a:off x="1026852" y="3531676"/>
            <a:ext cx="4989628" cy="1756576"/>
          </a:xfrm>
          <a:prstGeom prst="rect">
            <a:avLst/>
          </a:prstGeom>
        </p:spPr>
        <p:txBody>
          <a:bodyPr>
            <a:normAutofit/>
          </a:bodyPr>
          <a:lstStyle>
            <a:lvl1pPr marL="0" indent="0" algn="ctr">
              <a:lnSpc>
                <a:spcPct val="150000"/>
              </a:lnSpc>
              <a:spcBef>
                <a:spcPts val="0"/>
              </a:spcBef>
              <a:buNone/>
              <a:defRPr sz="1800" i="0">
                <a:solidFill>
                  <a:schemeClr val="bg1"/>
                </a:solidFill>
              </a:defRPr>
            </a:lvl1pPr>
          </a:lstStyle>
          <a:p>
            <a:pPr lvl="0"/>
            <a:r>
              <a:rPr lang="en-US" dirty="0"/>
              <a:t>Click to add subtitle</a:t>
            </a:r>
          </a:p>
        </p:txBody>
      </p:sp>
      <p:sp>
        <p:nvSpPr>
          <p:cNvPr id="12" name="Footer Placeholder 15">
            <a:extLst>
              <a:ext uri="{FF2B5EF4-FFF2-40B4-BE49-F238E27FC236}">
                <a16:creationId xmlns:a16="http://schemas.microsoft.com/office/drawing/2014/main" id="{CC2E4653-FDDE-4AC5-A23D-4269479ADCA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13" name="Slide Number Placeholder 16">
            <a:extLst>
              <a:ext uri="{FF2B5EF4-FFF2-40B4-BE49-F238E27FC236}">
                <a16:creationId xmlns:a16="http://schemas.microsoft.com/office/drawing/2014/main" id="{C3F5CE00-2FB1-4930-8D2C-DB4DFDB2FD4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14" name="Date Placeholder 14">
            <a:extLst>
              <a:ext uri="{FF2B5EF4-FFF2-40B4-BE49-F238E27FC236}">
                <a16:creationId xmlns:a16="http://schemas.microsoft.com/office/drawing/2014/main" id="{2CEBC169-C2E2-4153-8A08-6B982C0D542B}"/>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79888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C80EFA4-265B-48D2-AE72-8585EEED648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9C648289-A550-4F4F-96C8-3D82FCE94245}"/>
              </a:ext>
            </a:extLst>
          </p:cNvPr>
          <p:cNvSpPr>
            <a:spLocks noGrp="1"/>
          </p:cNvSpPr>
          <p:nvPr>
            <p:ph type="title" hasCustomPrompt="1"/>
          </p:nvPr>
        </p:nvSpPr>
        <p:spPr>
          <a:xfrm>
            <a:off x="4187069" y="695093"/>
            <a:ext cx="4919354" cy="667498"/>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33EEFC4F-DE64-450E-9DD5-65D08E123C22}"/>
              </a:ext>
            </a:extLst>
          </p:cNvPr>
          <p:cNvSpPr>
            <a:spLocks noGrp="1"/>
          </p:cNvSpPr>
          <p:nvPr>
            <p:ph type="body" sz="quarter" idx="22" hasCustomPrompt="1"/>
          </p:nvPr>
        </p:nvSpPr>
        <p:spPr>
          <a:xfrm>
            <a:off x="4199594" y="1873815"/>
            <a:ext cx="2556579"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8" name="Text Placeholder 14">
            <a:extLst>
              <a:ext uri="{FF2B5EF4-FFF2-40B4-BE49-F238E27FC236}">
                <a16:creationId xmlns:a16="http://schemas.microsoft.com/office/drawing/2014/main" id="{38C58F5B-7BA2-42E8-B66A-4561678ADDC4}"/>
              </a:ext>
            </a:extLst>
          </p:cNvPr>
          <p:cNvSpPr>
            <a:spLocks noGrp="1"/>
          </p:cNvSpPr>
          <p:nvPr>
            <p:ph type="body" sz="quarter" idx="15" hasCustomPrompt="1"/>
          </p:nvPr>
        </p:nvSpPr>
        <p:spPr>
          <a:xfrm>
            <a:off x="4199595" y="2178444"/>
            <a:ext cx="2556579"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5" name="Text Placeholder 14">
            <a:extLst>
              <a:ext uri="{FF2B5EF4-FFF2-40B4-BE49-F238E27FC236}">
                <a16:creationId xmlns:a16="http://schemas.microsoft.com/office/drawing/2014/main" id="{66743AAE-DD8A-4954-B033-100DF6D97554}"/>
              </a:ext>
            </a:extLst>
          </p:cNvPr>
          <p:cNvSpPr>
            <a:spLocks noGrp="1"/>
          </p:cNvSpPr>
          <p:nvPr>
            <p:ph type="body" sz="quarter" idx="12" hasCustomPrompt="1"/>
          </p:nvPr>
        </p:nvSpPr>
        <p:spPr>
          <a:xfrm>
            <a:off x="7538997" y="1873815"/>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16" name="Text Placeholder 14">
            <a:extLst>
              <a:ext uri="{FF2B5EF4-FFF2-40B4-BE49-F238E27FC236}">
                <a16:creationId xmlns:a16="http://schemas.microsoft.com/office/drawing/2014/main" id="{B7B5D3C5-66A2-486B-9B1D-A7075D150C27}"/>
              </a:ext>
            </a:extLst>
          </p:cNvPr>
          <p:cNvSpPr>
            <a:spLocks noGrp="1"/>
          </p:cNvSpPr>
          <p:nvPr>
            <p:ph type="body" sz="quarter" idx="13" hasCustomPrompt="1"/>
          </p:nvPr>
        </p:nvSpPr>
        <p:spPr>
          <a:xfrm>
            <a:off x="7538997" y="2178444"/>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D063EDB-47FD-44F8-9344-12CBC2AE0B77}"/>
              </a:ext>
            </a:extLst>
          </p:cNvPr>
          <p:cNvSpPr>
            <a:spLocks noGrp="1"/>
          </p:cNvSpPr>
          <p:nvPr>
            <p:ph type="body" sz="quarter" idx="24" hasCustomPrompt="1"/>
          </p:nvPr>
        </p:nvSpPr>
        <p:spPr>
          <a:xfrm>
            <a:off x="4199595" y="4071261"/>
            <a:ext cx="2556577"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2" name="Text Placeholder 14">
            <a:extLst>
              <a:ext uri="{FF2B5EF4-FFF2-40B4-BE49-F238E27FC236}">
                <a16:creationId xmlns:a16="http://schemas.microsoft.com/office/drawing/2014/main" id="{94586DE3-CDE9-4337-A49D-C1031595E36F}"/>
              </a:ext>
            </a:extLst>
          </p:cNvPr>
          <p:cNvSpPr>
            <a:spLocks noGrp="1"/>
          </p:cNvSpPr>
          <p:nvPr>
            <p:ph type="body" sz="quarter" idx="19" hasCustomPrompt="1"/>
          </p:nvPr>
        </p:nvSpPr>
        <p:spPr>
          <a:xfrm>
            <a:off x="4199596" y="4383943"/>
            <a:ext cx="2556577" cy="1328236"/>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64F0745D-06FC-4840-B9DF-3176DEDA6F67}"/>
              </a:ext>
            </a:extLst>
          </p:cNvPr>
          <p:cNvSpPr>
            <a:spLocks noGrp="1"/>
          </p:cNvSpPr>
          <p:nvPr>
            <p:ph type="body" sz="quarter" idx="23" hasCustomPrompt="1"/>
          </p:nvPr>
        </p:nvSpPr>
        <p:spPr>
          <a:xfrm>
            <a:off x="7538997" y="4071261"/>
            <a:ext cx="2556578" cy="365125"/>
          </a:xfrm>
          <a:prstGeom prst="rect">
            <a:avLst/>
          </a:prstGeom>
        </p:spPr>
        <p:txBody>
          <a:bodyPr/>
          <a:lstStyle>
            <a:lvl1pPr marL="0" indent="0">
              <a:buNone/>
              <a:defRPr sz="1600" cap="none" spc="200" baseline="0">
                <a:solidFill>
                  <a:schemeClr val="accent6"/>
                </a:solidFill>
                <a:latin typeface="+mj-lt"/>
              </a:defRPr>
            </a:lvl1pPr>
          </a:lstStyle>
          <a:p>
            <a:pPr lvl="0"/>
            <a:r>
              <a:rPr lang="en-US" dirty="0"/>
              <a:t>Click to add title</a:t>
            </a:r>
          </a:p>
        </p:txBody>
      </p:sp>
      <p:sp>
        <p:nvSpPr>
          <p:cNvPr id="20" name="Text Placeholder 14">
            <a:extLst>
              <a:ext uri="{FF2B5EF4-FFF2-40B4-BE49-F238E27FC236}">
                <a16:creationId xmlns:a16="http://schemas.microsoft.com/office/drawing/2014/main" id="{F29A1EC1-1F01-46ED-BF67-15FE9E12068C}"/>
              </a:ext>
            </a:extLst>
          </p:cNvPr>
          <p:cNvSpPr>
            <a:spLocks noGrp="1"/>
          </p:cNvSpPr>
          <p:nvPr>
            <p:ph type="body" sz="quarter" idx="17" hasCustomPrompt="1"/>
          </p:nvPr>
        </p:nvSpPr>
        <p:spPr>
          <a:xfrm>
            <a:off x="7538997" y="4375890"/>
            <a:ext cx="2556578" cy="1291081"/>
          </a:xfrm>
          <a:prstGeom prst="rect">
            <a:avLst/>
          </a:prstGeom>
        </p:spPr>
        <p:txBody>
          <a:bodyPr/>
          <a:lstStyle>
            <a:lvl1pPr marL="0" indent="0">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41" name="Footer Placeholder 15">
            <a:extLst>
              <a:ext uri="{FF2B5EF4-FFF2-40B4-BE49-F238E27FC236}">
                <a16:creationId xmlns:a16="http://schemas.microsoft.com/office/drawing/2014/main" id="{B2A74AF7-DFFE-4795-8CF0-8C90F6C3E5D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42" name="Slide Number Placeholder 16">
            <a:extLst>
              <a:ext uri="{FF2B5EF4-FFF2-40B4-BE49-F238E27FC236}">
                <a16:creationId xmlns:a16="http://schemas.microsoft.com/office/drawing/2014/main" id="{13F4D90B-645E-4CFF-8AA0-91C269845FBC}"/>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43" name="Date Placeholder 14">
            <a:extLst>
              <a:ext uri="{FF2B5EF4-FFF2-40B4-BE49-F238E27FC236}">
                <a16:creationId xmlns:a16="http://schemas.microsoft.com/office/drawing/2014/main" id="{21EA3114-5B31-47ED-9AB6-EE59E580379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07414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6D81B66-9FC1-4E48-808B-98B1726D470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747F51C0-908A-420C-B5BC-5685D0E95231}"/>
              </a:ext>
            </a:extLst>
          </p:cNvPr>
          <p:cNvSpPr>
            <a:spLocks noGrp="1"/>
          </p:cNvSpPr>
          <p:nvPr>
            <p:ph type="title" hasCustomPrompt="1"/>
          </p:nvPr>
        </p:nvSpPr>
        <p:spPr>
          <a:xfrm>
            <a:off x="3509716" y="1823625"/>
            <a:ext cx="4719884" cy="580030"/>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26" name="Text Placeholder 14">
            <a:extLst>
              <a:ext uri="{FF2B5EF4-FFF2-40B4-BE49-F238E27FC236}">
                <a16:creationId xmlns:a16="http://schemas.microsoft.com/office/drawing/2014/main" id="{4F835D01-B0D4-49D8-B947-C2062305C5C5}"/>
              </a:ext>
            </a:extLst>
          </p:cNvPr>
          <p:cNvSpPr>
            <a:spLocks noGrp="1"/>
          </p:cNvSpPr>
          <p:nvPr>
            <p:ph type="body" sz="quarter" idx="12" hasCustomPrompt="1"/>
          </p:nvPr>
        </p:nvSpPr>
        <p:spPr>
          <a:xfrm>
            <a:off x="379005" y="4230943"/>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7" name="Text Placeholder 14">
            <a:extLst>
              <a:ext uri="{FF2B5EF4-FFF2-40B4-BE49-F238E27FC236}">
                <a16:creationId xmlns:a16="http://schemas.microsoft.com/office/drawing/2014/main" id="{0B4ACDBA-7606-44B8-B1E1-C4750F89525F}"/>
              </a:ext>
            </a:extLst>
          </p:cNvPr>
          <p:cNvSpPr>
            <a:spLocks noGrp="1"/>
          </p:cNvSpPr>
          <p:nvPr>
            <p:ph type="body" sz="quarter" idx="13" hasCustomPrompt="1"/>
          </p:nvPr>
        </p:nvSpPr>
        <p:spPr>
          <a:xfrm>
            <a:off x="379005" y="4546458"/>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2" name="Text Placeholder 14">
            <a:extLst>
              <a:ext uri="{FF2B5EF4-FFF2-40B4-BE49-F238E27FC236}">
                <a16:creationId xmlns:a16="http://schemas.microsoft.com/office/drawing/2014/main" id="{D24600D7-8A94-406B-9274-351140BE27DC}"/>
              </a:ext>
            </a:extLst>
          </p:cNvPr>
          <p:cNvSpPr>
            <a:spLocks noGrp="1"/>
          </p:cNvSpPr>
          <p:nvPr>
            <p:ph type="body" sz="quarter" idx="22" hasCustomPrompt="1"/>
          </p:nvPr>
        </p:nvSpPr>
        <p:spPr>
          <a:xfrm>
            <a:off x="3237502" y="4234631"/>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8" name="Text Placeholder 14">
            <a:extLst>
              <a:ext uri="{FF2B5EF4-FFF2-40B4-BE49-F238E27FC236}">
                <a16:creationId xmlns:a16="http://schemas.microsoft.com/office/drawing/2014/main" id="{5FE6844F-9BC3-4E56-82B1-0B53BE292BA0}"/>
              </a:ext>
            </a:extLst>
          </p:cNvPr>
          <p:cNvSpPr>
            <a:spLocks noGrp="1"/>
          </p:cNvSpPr>
          <p:nvPr>
            <p:ph type="body" sz="quarter" idx="15" hasCustomPrompt="1"/>
          </p:nvPr>
        </p:nvSpPr>
        <p:spPr>
          <a:xfrm>
            <a:off x="3237503" y="4550146"/>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105C7AE2-E0F2-4EA9-B804-774B125FB0DF}"/>
              </a:ext>
            </a:extLst>
          </p:cNvPr>
          <p:cNvSpPr>
            <a:spLocks noGrp="1"/>
          </p:cNvSpPr>
          <p:nvPr>
            <p:ph type="body" sz="quarter" idx="23" hasCustomPrompt="1"/>
          </p:nvPr>
        </p:nvSpPr>
        <p:spPr>
          <a:xfrm>
            <a:off x="6096000"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29" name="Text Placeholder 14">
            <a:extLst>
              <a:ext uri="{FF2B5EF4-FFF2-40B4-BE49-F238E27FC236}">
                <a16:creationId xmlns:a16="http://schemas.microsoft.com/office/drawing/2014/main" id="{4B70930A-D98B-43B3-BC32-B48D9D7F06B3}"/>
              </a:ext>
            </a:extLst>
          </p:cNvPr>
          <p:cNvSpPr>
            <a:spLocks noGrp="1"/>
          </p:cNvSpPr>
          <p:nvPr>
            <p:ph type="body" sz="quarter" idx="17" hasCustomPrompt="1"/>
          </p:nvPr>
        </p:nvSpPr>
        <p:spPr>
          <a:xfrm>
            <a:off x="6096000"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500DE4BC-2A21-4C62-8F5C-AFE1D0AEDFBE}"/>
              </a:ext>
            </a:extLst>
          </p:cNvPr>
          <p:cNvSpPr>
            <a:spLocks noGrp="1"/>
          </p:cNvSpPr>
          <p:nvPr>
            <p:ph type="body" sz="quarter" idx="24" hasCustomPrompt="1"/>
          </p:nvPr>
        </p:nvSpPr>
        <p:spPr>
          <a:xfrm>
            <a:off x="8946967" y="4218499"/>
            <a:ext cx="2640803"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30" name="Text Placeholder 14">
            <a:extLst>
              <a:ext uri="{FF2B5EF4-FFF2-40B4-BE49-F238E27FC236}">
                <a16:creationId xmlns:a16="http://schemas.microsoft.com/office/drawing/2014/main" id="{0EEFD44C-4B64-4246-BC04-76812ED5E09E}"/>
              </a:ext>
            </a:extLst>
          </p:cNvPr>
          <p:cNvSpPr>
            <a:spLocks noGrp="1"/>
          </p:cNvSpPr>
          <p:nvPr>
            <p:ph type="body" sz="quarter" idx="19" hasCustomPrompt="1"/>
          </p:nvPr>
        </p:nvSpPr>
        <p:spPr>
          <a:xfrm>
            <a:off x="8946967" y="4534014"/>
            <a:ext cx="2640803" cy="1616414"/>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AB492A3E-766F-42FE-A5F7-88807B595947}"/>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84AE79C-95F2-4A84-B62A-95B076FB0218}"/>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1C2E5CE3-E252-4255-BF5E-8B4F1F3A1635}"/>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14" name="Picture Placeholder 13">
            <a:extLst>
              <a:ext uri="{FF2B5EF4-FFF2-40B4-BE49-F238E27FC236}">
                <a16:creationId xmlns:a16="http://schemas.microsoft.com/office/drawing/2014/main" id="{45E5C588-A831-4EB3-BFDF-78002F7D5507}"/>
              </a:ext>
            </a:extLst>
          </p:cNvPr>
          <p:cNvSpPr>
            <a:spLocks noGrp="1"/>
          </p:cNvSpPr>
          <p:nvPr>
            <p:ph type="pic" sz="quarter" idx="25"/>
          </p:nvPr>
        </p:nvSpPr>
        <p:spPr>
          <a:xfrm>
            <a:off x="1408479"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6" name="Picture Placeholder 13">
            <a:extLst>
              <a:ext uri="{FF2B5EF4-FFF2-40B4-BE49-F238E27FC236}">
                <a16:creationId xmlns:a16="http://schemas.microsoft.com/office/drawing/2014/main" id="{AD31BE3F-B09E-4BCC-947F-3D4DB153E354}"/>
              </a:ext>
            </a:extLst>
          </p:cNvPr>
          <p:cNvSpPr>
            <a:spLocks noGrp="1"/>
          </p:cNvSpPr>
          <p:nvPr>
            <p:ph type="pic" sz="quarter" idx="26"/>
          </p:nvPr>
        </p:nvSpPr>
        <p:spPr>
          <a:xfrm>
            <a:off x="4266976"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7" name="Picture Placeholder 13">
            <a:extLst>
              <a:ext uri="{FF2B5EF4-FFF2-40B4-BE49-F238E27FC236}">
                <a16:creationId xmlns:a16="http://schemas.microsoft.com/office/drawing/2014/main" id="{0BF7BBBD-C42C-408E-8F10-7B1BF3C53EF0}"/>
              </a:ext>
            </a:extLst>
          </p:cNvPr>
          <p:cNvSpPr>
            <a:spLocks noGrp="1"/>
          </p:cNvSpPr>
          <p:nvPr>
            <p:ph type="pic" sz="quarter" idx="27"/>
          </p:nvPr>
        </p:nvSpPr>
        <p:spPr>
          <a:xfrm>
            <a:off x="9972085"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
        <p:nvSpPr>
          <p:cNvPr id="38" name="Picture Placeholder 13">
            <a:extLst>
              <a:ext uri="{FF2B5EF4-FFF2-40B4-BE49-F238E27FC236}">
                <a16:creationId xmlns:a16="http://schemas.microsoft.com/office/drawing/2014/main" id="{74FF5159-7129-4F52-B5B7-13F2D04EAD34}"/>
              </a:ext>
            </a:extLst>
          </p:cNvPr>
          <p:cNvSpPr>
            <a:spLocks noGrp="1"/>
          </p:cNvSpPr>
          <p:nvPr>
            <p:ph type="pic" sz="quarter" idx="28"/>
          </p:nvPr>
        </p:nvSpPr>
        <p:spPr>
          <a:xfrm>
            <a:off x="7109232" y="3330145"/>
            <a:ext cx="603504" cy="603504"/>
          </a:xfrm>
          <a:prstGeom prst="rect">
            <a:avLst/>
          </a:prstGeom>
        </p:spPr>
        <p:txBody>
          <a:bodyPr/>
          <a:lstStyle>
            <a:lvl1pPr marL="0" indent="0">
              <a:buNone/>
              <a:defRPr sz="10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39131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4076C2D-3CFB-4EFB-8012-9F6E6533367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D1D3A9EE-57EE-476A-A657-3A4019818918}"/>
              </a:ext>
            </a:extLst>
          </p:cNvPr>
          <p:cNvSpPr>
            <a:spLocks noGrp="1"/>
          </p:cNvSpPr>
          <p:nvPr>
            <p:ph type="title" hasCustomPrompt="1"/>
          </p:nvPr>
        </p:nvSpPr>
        <p:spPr>
          <a:xfrm>
            <a:off x="4196218" y="690802"/>
            <a:ext cx="4936277" cy="575890"/>
          </a:xfrm>
          <a:prstGeom prst="rect">
            <a:avLst/>
          </a:prstGeom>
        </p:spPr>
        <p:txBody>
          <a:bodyPr/>
          <a:lstStyle>
            <a:lvl1pPr algn="l">
              <a:defRPr sz="2800" cap="all" spc="400" baseline="0">
                <a:solidFill>
                  <a:schemeClr val="bg1"/>
                </a:solidFill>
              </a:defRPr>
            </a:lvl1pPr>
          </a:lstStyle>
          <a:p>
            <a:r>
              <a:rPr lang="en-US" dirty="0"/>
              <a:t>Click to add title</a:t>
            </a:r>
          </a:p>
        </p:txBody>
      </p:sp>
      <p:sp>
        <p:nvSpPr>
          <p:cNvPr id="33" name="Text Placeholder 14">
            <a:extLst>
              <a:ext uri="{FF2B5EF4-FFF2-40B4-BE49-F238E27FC236}">
                <a16:creationId xmlns:a16="http://schemas.microsoft.com/office/drawing/2014/main" id="{2A0CB777-EF14-4BA6-A19D-697B165B1D34}"/>
              </a:ext>
            </a:extLst>
          </p:cNvPr>
          <p:cNvSpPr>
            <a:spLocks noGrp="1"/>
          </p:cNvSpPr>
          <p:nvPr>
            <p:ph type="body" sz="quarter" idx="12" hasCustomPrompt="1"/>
          </p:nvPr>
        </p:nvSpPr>
        <p:spPr>
          <a:xfrm>
            <a:off x="419006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32" name="Text Placeholder 14">
            <a:extLst>
              <a:ext uri="{FF2B5EF4-FFF2-40B4-BE49-F238E27FC236}">
                <a16:creationId xmlns:a16="http://schemas.microsoft.com/office/drawing/2014/main" id="{0053894D-FD48-4BB5-84D8-2EE54EC8D700}"/>
              </a:ext>
            </a:extLst>
          </p:cNvPr>
          <p:cNvSpPr>
            <a:spLocks noGrp="1"/>
          </p:cNvSpPr>
          <p:nvPr>
            <p:ph type="body" sz="quarter" idx="13" hasCustomPrompt="1"/>
          </p:nvPr>
        </p:nvSpPr>
        <p:spPr>
          <a:xfrm>
            <a:off x="419006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58" name="Text Placeholder 14">
            <a:extLst>
              <a:ext uri="{FF2B5EF4-FFF2-40B4-BE49-F238E27FC236}">
                <a16:creationId xmlns:a16="http://schemas.microsoft.com/office/drawing/2014/main" id="{32A7FBEC-71F7-4A1F-82A1-C7FBFE05185C}"/>
              </a:ext>
            </a:extLst>
          </p:cNvPr>
          <p:cNvSpPr>
            <a:spLocks noGrp="1"/>
          </p:cNvSpPr>
          <p:nvPr>
            <p:ph type="body" sz="quarter" idx="21" hasCustomPrompt="1"/>
          </p:nvPr>
        </p:nvSpPr>
        <p:spPr>
          <a:xfrm>
            <a:off x="7913979" y="256867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57" name="Text Placeholder 14">
            <a:extLst>
              <a:ext uri="{FF2B5EF4-FFF2-40B4-BE49-F238E27FC236}">
                <a16:creationId xmlns:a16="http://schemas.microsoft.com/office/drawing/2014/main" id="{00EDBC93-E454-47AD-B9C9-E7CCE8DE6B59}"/>
              </a:ext>
            </a:extLst>
          </p:cNvPr>
          <p:cNvSpPr>
            <a:spLocks noGrp="1"/>
          </p:cNvSpPr>
          <p:nvPr>
            <p:ph type="body" sz="quarter" idx="20" hasCustomPrompt="1"/>
          </p:nvPr>
        </p:nvSpPr>
        <p:spPr>
          <a:xfrm>
            <a:off x="7913979" y="286198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4" name="Text Placeholder 14">
            <a:extLst>
              <a:ext uri="{FF2B5EF4-FFF2-40B4-BE49-F238E27FC236}">
                <a16:creationId xmlns:a16="http://schemas.microsoft.com/office/drawing/2014/main" id="{E792D94E-72D4-43F1-8063-14A3F6270A35}"/>
              </a:ext>
            </a:extLst>
          </p:cNvPr>
          <p:cNvSpPr>
            <a:spLocks noGrp="1"/>
          </p:cNvSpPr>
          <p:nvPr>
            <p:ph type="body" sz="quarter" idx="23" hasCustomPrompt="1"/>
          </p:nvPr>
        </p:nvSpPr>
        <p:spPr>
          <a:xfrm>
            <a:off x="4190069" y="5044309"/>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3" name="Text Placeholder 14">
            <a:extLst>
              <a:ext uri="{FF2B5EF4-FFF2-40B4-BE49-F238E27FC236}">
                <a16:creationId xmlns:a16="http://schemas.microsoft.com/office/drawing/2014/main" id="{C18EBA8F-5A95-4501-A602-A9889F0CE3A0}"/>
              </a:ext>
            </a:extLst>
          </p:cNvPr>
          <p:cNvSpPr>
            <a:spLocks noGrp="1"/>
          </p:cNvSpPr>
          <p:nvPr>
            <p:ph type="body" sz="quarter" idx="22" hasCustomPrompt="1"/>
          </p:nvPr>
        </p:nvSpPr>
        <p:spPr>
          <a:xfrm>
            <a:off x="4190069" y="5337618"/>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67" name="Text Placeholder 14">
            <a:extLst>
              <a:ext uri="{FF2B5EF4-FFF2-40B4-BE49-F238E27FC236}">
                <a16:creationId xmlns:a16="http://schemas.microsoft.com/office/drawing/2014/main" id="{AF03D6DF-70BB-4EC0-B7BF-94BB780FDF01}"/>
              </a:ext>
            </a:extLst>
          </p:cNvPr>
          <p:cNvSpPr>
            <a:spLocks noGrp="1"/>
          </p:cNvSpPr>
          <p:nvPr>
            <p:ph type="body" sz="quarter" idx="25" hasCustomPrompt="1"/>
          </p:nvPr>
        </p:nvSpPr>
        <p:spPr>
          <a:xfrm>
            <a:off x="7913980" y="5047681"/>
            <a:ext cx="3008631" cy="348162"/>
          </a:xfrm>
          <a:prstGeom prst="rect">
            <a:avLst/>
          </a:prstGeom>
        </p:spPr>
        <p:txBody>
          <a:bodyPr/>
          <a:lstStyle>
            <a:lvl1pPr marL="0" indent="0" algn="l">
              <a:buNone/>
              <a:defRPr sz="1600" cap="none" spc="200" baseline="0">
                <a:solidFill>
                  <a:schemeClr val="accent6"/>
                </a:solidFill>
                <a:latin typeface="+mj-lt"/>
              </a:defRPr>
            </a:lvl1pPr>
          </a:lstStyle>
          <a:p>
            <a:pPr lvl="0"/>
            <a:r>
              <a:rPr lang="en-US" dirty="0"/>
              <a:t>Click to add title</a:t>
            </a:r>
          </a:p>
        </p:txBody>
      </p:sp>
      <p:sp>
        <p:nvSpPr>
          <p:cNvPr id="66" name="Text Placeholder 14">
            <a:extLst>
              <a:ext uri="{FF2B5EF4-FFF2-40B4-BE49-F238E27FC236}">
                <a16:creationId xmlns:a16="http://schemas.microsoft.com/office/drawing/2014/main" id="{A21FAF3A-556C-4A61-B1C4-E6FB98BE40B2}"/>
              </a:ext>
            </a:extLst>
          </p:cNvPr>
          <p:cNvSpPr>
            <a:spLocks noGrp="1"/>
          </p:cNvSpPr>
          <p:nvPr>
            <p:ph type="body" sz="quarter" idx="24" hasCustomPrompt="1"/>
          </p:nvPr>
        </p:nvSpPr>
        <p:spPr>
          <a:xfrm>
            <a:off x="7913980" y="5340990"/>
            <a:ext cx="3008630" cy="636682"/>
          </a:xfrm>
          <a:prstGeom prst="rect">
            <a:avLst/>
          </a:prstGeom>
        </p:spPr>
        <p:txBody>
          <a:bodyPr/>
          <a:lstStyle>
            <a:lvl1pPr marL="0" indent="0" algn="l">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2" name="Footer Placeholder 15">
            <a:extLst>
              <a:ext uri="{FF2B5EF4-FFF2-40B4-BE49-F238E27FC236}">
                <a16:creationId xmlns:a16="http://schemas.microsoft.com/office/drawing/2014/main" id="{54442D89-5EE7-4BC5-A35D-B0F93DD36269}"/>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3" name="Slide Number Placeholder 16">
            <a:extLst>
              <a:ext uri="{FF2B5EF4-FFF2-40B4-BE49-F238E27FC236}">
                <a16:creationId xmlns:a16="http://schemas.microsoft.com/office/drawing/2014/main" id="{DC13E404-DE29-4300-A8D5-25F34585A492}"/>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4" name="Date Placeholder 14">
            <a:extLst>
              <a:ext uri="{FF2B5EF4-FFF2-40B4-BE49-F238E27FC236}">
                <a16:creationId xmlns:a16="http://schemas.microsoft.com/office/drawing/2014/main" id="{1EAC24B5-8E72-46CA-9A6A-4A6D6EA2C064}"/>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
        <p:nvSpPr>
          <p:cNvPr id="5" name="Picture Placeholder 4">
            <a:extLst>
              <a:ext uri="{FF2B5EF4-FFF2-40B4-BE49-F238E27FC236}">
                <a16:creationId xmlns:a16="http://schemas.microsoft.com/office/drawing/2014/main" id="{C1F11D19-3D38-460E-A8AF-F6A30642EC0D}"/>
              </a:ext>
            </a:extLst>
          </p:cNvPr>
          <p:cNvSpPr>
            <a:spLocks noGrp="1"/>
          </p:cNvSpPr>
          <p:nvPr>
            <p:ph type="pic" sz="quarter" idx="26"/>
          </p:nvPr>
        </p:nvSpPr>
        <p:spPr>
          <a:xfrm>
            <a:off x="419006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1" name="Picture Placeholder 4">
            <a:extLst>
              <a:ext uri="{FF2B5EF4-FFF2-40B4-BE49-F238E27FC236}">
                <a16:creationId xmlns:a16="http://schemas.microsoft.com/office/drawing/2014/main" id="{F915DDB2-3A13-4240-8ECB-677499946C14}"/>
              </a:ext>
            </a:extLst>
          </p:cNvPr>
          <p:cNvSpPr>
            <a:spLocks noGrp="1"/>
          </p:cNvSpPr>
          <p:nvPr>
            <p:ph type="pic" sz="quarter" idx="27"/>
          </p:nvPr>
        </p:nvSpPr>
        <p:spPr>
          <a:xfrm>
            <a:off x="7913979" y="181885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5" name="Picture Placeholder 4">
            <a:extLst>
              <a:ext uri="{FF2B5EF4-FFF2-40B4-BE49-F238E27FC236}">
                <a16:creationId xmlns:a16="http://schemas.microsoft.com/office/drawing/2014/main" id="{E9059CA0-144F-4780-BA0D-005B827AAECE}"/>
              </a:ext>
            </a:extLst>
          </p:cNvPr>
          <p:cNvSpPr>
            <a:spLocks noGrp="1"/>
          </p:cNvSpPr>
          <p:nvPr>
            <p:ph type="pic" sz="quarter" idx="28"/>
          </p:nvPr>
        </p:nvSpPr>
        <p:spPr>
          <a:xfrm>
            <a:off x="4190069" y="4281832"/>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
        <p:nvSpPr>
          <p:cNvPr id="26" name="Picture Placeholder 4">
            <a:extLst>
              <a:ext uri="{FF2B5EF4-FFF2-40B4-BE49-F238E27FC236}">
                <a16:creationId xmlns:a16="http://schemas.microsoft.com/office/drawing/2014/main" id="{B770164C-988C-4217-B0E9-7D0DC17C8BC6}"/>
              </a:ext>
            </a:extLst>
          </p:cNvPr>
          <p:cNvSpPr>
            <a:spLocks noGrp="1"/>
          </p:cNvSpPr>
          <p:nvPr>
            <p:ph type="pic" sz="quarter" idx="29"/>
          </p:nvPr>
        </p:nvSpPr>
        <p:spPr>
          <a:xfrm>
            <a:off x="7908115" y="4294030"/>
            <a:ext cx="603504" cy="603504"/>
          </a:xfrm>
          <a:prstGeom prst="rect">
            <a:avLst/>
          </a:prstGeom>
        </p:spPr>
        <p:txBody>
          <a:bodyPr/>
          <a:lstStyle>
            <a:lvl1pPr marL="0" indent="0">
              <a:buNone/>
              <a:defRPr sz="105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64132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D540A63-9BB9-478A-BE65-7A90101832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767FB1D5-16C4-4AAC-9E31-560F596F8D5E}"/>
              </a:ext>
            </a:extLst>
          </p:cNvPr>
          <p:cNvSpPr>
            <a:spLocks noGrp="1"/>
          </p:cNvSpPr>
          <p:nvPr>
            <p:ph type="title" hasCustomPrompt="1"/>
          </p:nvPr>
        </p:nvSpPr>
        <p:spPr>
          <a:xfrm>
            <a:off x="3672555" y="1823626"/>
            <a:ext cx="4569572" cy="580029"/>
          </a:xfrm>
          <a:prstGeom prst="rect">
            <a:avLst/>
          </a:prstGeom>
        </p:spPr>
        <p:txBody>
          <a:bodyPr/>
          <a:lstStyle>
            <a:lvl1pPr>
              <a:defRPr sz="2800" cap="all" spc="400" baseline="0">
                <a:solidFill>
                  <a:schemeClr val="bg1"/>
                </a:solidFill>
              </a:defRPr>
            </a:lvl1pPr>
          </a:lstStyle>
          <a:p>
            <a:r>
              <a:rPr lang="en-US" dirty="0"/>
              <a:t>Click to add title</a:t>
            </a:r>
          </a:p>
        </p:txBody>
      </p:sp>
      <p:sp>
        <p:nvSpPr>
          <p:cNvPr id="27" name="Text Placeholder 14">
            <a:extLst>
              <a:ext uri="{FF2B5EF4-FFF2-40B4-BE49-F238E27FC236}">
                <a16:creationId xmlns:a16="http://schemas.microsoft.com/office/drawing/2014/main" id="{C269BEF2-E65B-4046-B8D1-1E5DC6D58296}"/>
              </a:ext>
            </a:extLst>
          </p:cNvPr>
          <p:cNvSpPr>
            <a:spLocks noGrp="1"/>
          </p:cNvSpPr>
          <p:nvPr>
            <p:ph type="body" sz="quarter" idx="22" hasCustomPrompt="1"/>
          </p:nvPr>
        </p:nvSpPr>
        <p:spPr>
          <a:xfrm>
            <a:off x="2956595" y="2807310"/>
            <a:ext cx="5824073" cy="1940149"/>
          </a:xfrm>
          <a:prstGeom prst="rect">
            <a:avLst/>
          </a:prstGeom>
        </p:spPr>
        <p:txBody>
          <a:bodyPr anchor="t"/>
          <a:lstStyle>
            <a:lvl1pPr marL="0" indent="0" algn="ctr">
              <a:lnSpc>
                <a:spcPct val="200000"/>
              </a:lnSpc>
              <a:spcBef>
                <a:spcPts val="0"/>
              </a:spcBef>
              <a:buNone/>
              <a:defRPr sz="1800" cap="none" spc="200" baseline="0">
                <a:solidFill>
                  <a:schemeClr val="bg1"/>
                </a:solidFill>
                <a:latin typeface="+mn-lt"/>
              </a:defRPr>
            </a:lvl1pPr>
          </a:lstStyle>
          <a:p>
            <a:pPr lvl="0"/>
            <a:r>
              <a:rPr lang="en-US" dirty="0"/>
              <a:t>Click to add title</a:t>
            </a:r>
          </a:p>
        </p:txBody>
      </p:sp>
      <p:sp>
        <p:nvSpPr>
          <p:cNvPr id="18" name="Footer Placeholder 15">
            <a:extLst>
              <a:ext uri="{FF2B5EF4-FFF2-40B4-BE49-F238E27FC236}">
                <a16:creationId xmlns:a16="http://schemas.microsoft.com/office/drawing/2014/main" id="{D89CE923-C669-4E0E-8161-BB328133EE8B}"/>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9" name="Slide Number Placeholder 16">
            <a:extLst>
              <a:ext uri="{FF2B5EF4-FFF2-40B4-BE49-F238E27FC236}">
                <a16:creationId xmlns:a16="http://schemas.microsoft.com/office/drawing/2014/main" id="{C820EE41-4997-4CD3-B951-56ECA884252E}"/>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0" name="Date Placeholder 14">
            <a:extLst>
              <a:ext uri="{FF2B5EF4-FFF2-40B4-BE49-F238E27FC236}">
                <a16:creationId xmlns:a16="http://schemas.microsoft.com/office/drawing/2014/main" id="{A2A3BC0C-B522-4DA2-BBC0-AC180D8B2C9A}"/>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19137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5F31BC2D-187A-4ED3-8D67-C55187E532E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947F2F5-8E72-425B-A8C2-2B3262F73021}"/>
              </a:ext>
            </a:extLst>
          </p:cNvPr>
          <p:cNvSpPr>
            <a:spLocks noGrp="1"/>
          </p:cNvSpPr>
          <p:nvPr>
            <p:ph type="title" hasCustomPrompt="1"/>
          </p:nvPr>
        </p:nvSpPr>
        <p:spPr>
          <a:xfrm>
            <a:off x="5425440" y="2741026"/>
            <a:ext cx="5002478" cy="2357066"/>
          </a:xfrm>
          <a:prstGeom prst="rect">
            <a:avLst/>
          </a:prstGeom>
        </p:spPr>
        <p:txBody>
          <a:bodyPr/>
          <a:lstStyle>
            <a:lvl1pPr algn="ctr">
              <a:defRPr sz="4800" cap="all" spc="400" baseline="0">
                <a:solidFill>
                  <a:schemeClr val="accent6"/>
                </a:solidFill>
              </a:defRPr>
            </a:lvl1pPr>
          </a:lstStyle>
          <a:p>
            <a:r>
              <a:rPr lang="en-US" dirty="0"/>
              <a:t>Click to add title</a:t>
            </a:r>
          </a:p>
        </p:txBody>
      </p:sp>
    </p:spTree>
    <p:extLst>
      <p:ext uri="{BB962C8B-B14F-4D97-AF65-F5344CB8AC3E}">
        <p14:creationId xmlns:p14="http://schemas.microsoft.com/office/powerpoint/2010/main" val="425054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490FC0B-50EB-42D6-A2A5-E02EE642E2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16" name="Title 15">
            <a:extLst>
              <a:ext uri="{FF2B5EF4-FFF2-40B4-BE49-F238E27FC236}">
                <a16:creationId xmlns:a16="http://schemas.microsoft.com/office/drawing/2014/main" id="{04AFCE56-D794-4638-A3EC-63DCFB4B6F0D}"/>
              </a:ext>
            </a:extLst>
          </p:cNvPr>
          <p:cNvSpPr>
            <a:spLocks noGrp="1"/>
          </p:cNvSpPr>
          <p:nvPr>
            <p:ph type="title" hasCustomPrompt="1"/>
          </p:nvPr>
        </p:nvSpPr>
        <p:spPr>
          <a:xfrm>
            <a:off x="965511" y="760406"/>
            <a:ext cx="5424988" cy="579245"/>
          </a:xfrm>
          <a:prstGeom prst="rect">
            <a:avLst/>
          </a:prstGeom>
        </p:spPr>
        <p:txBody>
          <a:bodyPr/>
          <a:lstStyle>
            <a:lvl1pPr>
              <a:defRPr sz="2800" cap="all" spc="400" baseline="0">
                <a:solidFill>
                  <a:schemeClr val="bg1"/>
                </a:solidFill>
              </a:defRPr>
            </a:lvl1pPr>
          </a:lstStyle>
          <a:p>
            <a:r>
              <a:rPr lang="en-US" dirty="0"/>
              <a:t>Click to add title</a:t>
            </a:r>
          </a:p>
        </p:txBody>
      </p:sp>
      <p:sp>
        <p:nvSpPr>
          <p:cNvPr id="10" name="Text Placeholder 14">
            <a:extLst>
              <a:ext uri="{FF2B5EF4-FFF2-40B4-BE49-F238E27FC236}">
                <a16:creationId xmlns:a16="http://schemas.microsoft.com/office/drawing/2014/main" id="{318D6597-136D-4434-B628-D387BBEEC3C5}"/>
              </a:ext>
            </a:extLst>
          </p:cNvPr>
          <p:cNvSpPr>
            <a:spLocks noGrp="1"/>
          </p:cNvSpPr>
          <p:nvPr>
            <p:ph type="body" sz="quarter" idx="12" hasCustomPrompt="1"/>
          </p:nvPr>
        </p:nvSpPr>
        <p:spPr>
          <a:xfrm>
            <a:off x="965511" y="3417877"/>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1" name="Text Placeholder 14">
            <a:extLst>
              <a:ext uri="{FF2B5EF4-FFF2-40B4-BE49-F238E27FC236}">
                <a16:creationId xmlns:a16="http://schemas.microsoft.com/office/drawing/2014/main" id="{0691DF94-6587-4325-9C04-970034F1A85C}"/>
              </a:ext>
            </a:extLst>
          </p:cNvPr>
          <p:cNvSpPr>
            <a:spLocks noGrp="1"/>
          </p:cNvSpPr>
          <p:nvPr>
            <p:ph type="body" sz="quarter" idx="13" hasCustomPrompt="1"/>
          </p:nvPr>
        </p:nvSpPr>
        <p:spPr>
          <a:xfrm>
            <a:off x="965511" y="3766050"/>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2" name="Text Placeholder 14">
            <a:extLst>
              <a:ext uri="{FF2B5EF4-FFF2-40B4-BE49-F238E27FC236}">
                <a16:creationId xmlns:a16="http://schemas.microsoft.com/office/drawing/2014/main" id="{A3CE4E75-7868-44AD-9AF2-753E07BE78A3}"/>
              </a:ext>
            </a:extLst>
          </p:cNvPr>
          <p:cNvSpPr>
            <a:spLocks noGrp="1"/>
          </p:cNvSpPr>
          <p:nvPr>
            <p:ph type="body" sz="quarter" idx="14" hasCustomPrompt="1"/>
          </p:nvPr>
        </p:nvSpPr>
        <p:spPr>
          <a:xfrm>
            <a:off x="4514520" y="3400925"/>
            <a:ext cx="280628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3" name="Text Placeholder 14">
            <a:extLst>
              <a:ext uri="{FF2B5EF4-FFF2-40B4-BE49-F238E27FC236}">
                <a16:creationId xmlns:a16="http://schemas.microsoft.com/office/drawing/2014/main" id="{8A9FE9C2-0801-4D41-A54B-E00BC7AB7C16}"/>
              </a:ext>
            </a:extLst>
          </p:cNvPr>
          <p:cNvSpPr>
            <a:spLocks noGrp="1"/>
          </p:cNvSpPr>
          <p:nvPr>
            <p:ph type="body" sz="quarter" idx="15" hasCustomPrompt="1"/>
          </p:nvPr>
        </p:nvSpPr>
        <p:spPr>
          <a:xfrm>
            <a:off x="4514520" y="3749098"/>
            <a:ext cx="280628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14" name="Text Placeholder 14">
            <a:extLst>
              <a:ext uri="{FF2B5EF4-FFF2-40B4-BE49-F238E27FC236}">
                <a16:creationId xmlns:a16="http://schemas.microsoft.com/office/drawing/2014/main" id="{632FBCC2-2CDB-448A-AA61-8D99495226AF}"/>
              </a:ext>
            </a:extLst>
          </p:cNvPr>
          <p:cNvSpPr>
            <a:spLocks noGrp="1"/>
          </p:cNvSpPr>
          <p:nvPr>
            <p:ph type="body" sz="quarter" idx="16" hasCustomPrompt="1"/>
          </p:nvPr>
        </p:nvSpPr>
        <p:spPr>
          <a:xfrm>
            <a:off x="8063529" y="3400925"/>
            <a:ext cx="2692240" cy="365125"/>
          </a:xfrm>
          <a:prstGeom prst="rect">
            <a:avLst/>
          </a:prstGeom>
        </p:spPr>
        <p:txBody>
          <a:bodyPr/>
          <a:lstStyle>
            <a:lvl1pPr marL="0" indent="0" algn="ctr">
              <a:buNone/>
              <a:defRPr sz="1600" cap="none" spc="200" baseline="0">
                <a:solidFill>
                  <a:schemeClr val="accent6"/>
                </a:solidFill>
                <a:latin typeface="+mj-lt"/>
              </a:defRPr>
            </a:lvl1pPr>
          </a:lstStyle>
          <a:p>
            <a:pPr lvl="0"/>
            <a:r>
              <a:rPr lang="en-US" dirty="0"/>
              <a:t>Click to add title</a:t>
            </a:r>
          </a:p>
        </p:txBody>
      </p:sp>
      <p:sp>
        <p:nvSpPr>
          <p:cNvPr id="15" name="Text Placeholder 14">
            <a:extLst>
              <a:ext uri="{FF2B5EF4-FFF2-40B4-BE49-F238E27FC236}">
                <a16:creationId xmlns:a16="http://schemas.microsoft.com/office/drawing/2014/main" id="{7F6A4D9D-1690-4C0A-9F62-1FE93C0145FC}"/>
              </a:ext>
            </a:extLst>
          </p:cNvPr>
          <p:cNvSpPr>
            <a:spLocks noGrp="1"/>
          </p:cNvSpPr>
          <p:nvPr>
            <p:ph type="body" sz="quarter" idx="17" hasCustomPrompt="1"/>
          </p:nvPr>
        </p:nvSpPr>
        <p:spPr>
          <a:xfrm>
            <a:off x="8063529" y="3749098"/>
            <a:ext cx="2692240" cy="1148945"/>
          </a:xfrm>
          <a:prstGeom prst="rect">
            <a:avLst/>
          </a:prstGeom>
        </p:spPr>
        <p:txBody>
          <a:bodyPr/>
          <a:lstStyle>
            <a:lvl1pPr marL="0" indent="0" algn="ctr">
              <a:lnSpc>
                <a:spcPct val="150000"/>
              </a:lnSpc>
              <a:spcBef>
                <a:spcPts val="0"/>
              </a:spcBef>
              <a:buNone/>
              <a:defRPr sz="1400" cap="none" spc="0" baseline="0">
                <a:solidFill>
                  <a:schemeClr val="bg1"/>
                </a:solidFill>
                <a:latin typeface="+mn-lt"/>
              </a:defRPr>
            </a:lvl1pPr>
          </a:lstStyle>
          <a:p>
            <a:pPr lvl="0"/>
            <a:r>
              <a:rPr lang="en-US" dirty="0"/>
              <a:t>Click to add text</a:t>
            </a:r>
          </a:p>
        </p:txBody>
      </p:sp>
      <p:sp>
        <p:nvSpPr>
          <p:cNvPr id="20" name="Footer Placeholder 15">
            <a:extLst>
              <a:ext uri="{FF2B5EF4-FFF2-40B4-BE49-F238E27FC236}">
                <a16:creationId xmlns:a16="http://schemas.microsoft.com/office/drawing/2014/main" id="{48863DDD-C3CC-439D-B738-34F6E8960AFF}"/>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A4788388-29C8-4E9F-BF82-A1648088A8B0}"/>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5E6E1CB5-0E5F-4B44-8044-4010565FCF6D}"/>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23852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E96CB8F-A88F-40C3-A65B-8C33A16A0C2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086E70-8E77-436D-93CE-4BCD3EC94BEA}"/>
              </a:ext>
            </a:extLst>
          </p:cNvPr>
          <p:cNvSpPr>
            <a:spLocks noGrp="1"/>
          </p:cNvSpPr>
          <p:nvPr>
            <p:ph type="title" hasCustomPrompt="1"/>
          </p:nvPr>
        </p:nvSpPr>
        <p:spPr>
          <a:xfrm>
            <a:off x="5029799" y="1380501"/>
            <a:ext cx="5097428" cy="991689"/>
          </a:xfrm>
          <a:prstGeom prst="rect">
            <a:avLst/>
          </a:prstGeom>
        </p:spPr>
        <p:txBody>
          <a:bodyPr/>
          <a:lstStyle>
            <a:lvl1pPr algn="ctr">
              <a:defRPr sz="2800" cap="all" spc="400" baseline="0">
                <a:solidFill>
                  <a:schemeClr val="bg1"/>
                </a:solidFill>
              </a:defRPr>
            </a:lvl1pPr>
          </a:lstStyle>
          <a:p>
            <a:r>
              <a:rPr lang="en-US" dirty="0"/>
              <a:t>Click to add title</a:t>
            </a:r>
          </a:p>
        </p:txBody>
      </p:sp>
      <p:sp>
        <p:nvSpPr>
          <p:cNvPr id="10" name="Text Placeholder 10">
            <a:extLst>
              <a:ext uri="{FF2B5EF4-FFF2-40B4-BE49-F238E27FC236}">
                <a16:creationId xmlns:a16="http://schemas.microsoft.com/office/drawing/2014/main" id="{C95B0D27-123C-4F09-AEDC-7874964B77BC}"/>
              </a:ext>
            </a:extLst>
          </p:cNvPr>
          <p:cNvSpPr>
            <a:spLocks noGrp="1"/>
          </p:cNvSpPr>
          <p:nvPr>
            <p:ph type="body" sz="quarter" idx="14" hasCustomPrompt="1"/>
          </p:nvPr>
        </p:nvSpPr>
        <p:spPr>
          <a:xfrm>
            <a:off x="692337"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13" name="Text Placeholder 14">
            <a:extLst>
              <a:ext uri="{FF2B5EF4-FFF2-40B4-BE49-F238E27FC236}">
                <a16:creationId xmlns:a16="http://schemas.microsoft.com/office/drawing/2014/main" id="{F3772143-8573-4FED-977E-651FC59C168F}"/>
              </a:ext>
            </a:extLst>
          </p:cNvPr>
          <p:cNvSpPr>
            <a:spLocks noGrp="1"/>
          </p:cNvSpPr>
          <p:nvPr>
            <p:ph type="body" sz="quarter" idx="20" hasCustomPrompt="1"/>
          </p:nvPr>
        </p:nvSpPr>
        <p:spPr>
          <a:xfrm>
            <a:off x="692336"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5" name="Text Placeholder 10">
            <a:extLst>
              <a:ext uri="{FF2B5EF4-FFF2-40B4-BE49-F238E27FC236}">
                <a16:creationId xmlns:a16="http://schemas.microsoft.com/office/drawing/2014/main" id="{4FD80858-A8CA-496F-8CC0-5ACDBE65112A}"/>
              </a:ext>
            </a:extLst>
          </p:cNvPr>
          <p:cNvSpPr>
            <a:spLocks noGrp="1"/>
          </p:cNvSpPr>
          <p:nvPr>
            <p:ph type="body" sz="quarter" idx="24" hasCustomPrompt="1"/>
          </p:nvPr>
        </p:nvSpPr>
        <p:spPr>
          <a:xfrm>
            <a:off x="3587933"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3" name="Text Placeholder 14">
            <a:extLst>
              <a:ext uri="{FF2B5EF4-FFF2-40B4-BE49-F238E27FC236}">
                <a16:creationId xmlns:a16="http://schemas.microsoft.com/office/drawing/2014/main" id="{2B840B1F-9319-4653-84C5-FF1FDC5E9D9A}"/>
              </a:ext>
            </a:extLst>
          </p:cNvPr>
          <p:cNvSpPr>
            <a:spLocks noGrp="1"/>
          </p:cNvSpPr>
          <p:nvPr>
            <p:ph type="body" sz="quarter" idx="21" hasCustomPrompt="1"/>
          </p:nvPr>
        </p:nvSpPr>
        <p:spPr>
          <a:xfrm>
            <a:off x="3587931"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7" name="Text Placeholder 10">
            <a:extLst>
              <a:ext uri="{FF2B5EF4-FFF2-40B4-BE49-F238E27FC236}">
                <a16:creationId xmlns:a16="http://schemas.microsoft.com/office/drawing/2014/main" id="{0882E4D8-D2AA-4EA0-BBCE-50334E8D160C}"/>
              </a:ext>
            </a:extLst>
          </p:cNvPr>
          <p:cNvSpPr>
            <a:spLocks noGrp="1"/>
          </p:cNvSpPr>
          <p:nvPr>
            <p:ph type="body" sz="quarter" idx="25" hasCustomPrompt="1"/>
          </p:nvPr>
        </p:nvSpPr>
        <p:spPr>
          <a:xfrm>
            <a:off x="6483530" y="3400981"/>
            <a:ext cx="2693128" cy="991689"/>
          </a:xfrm>
          <a:prstGeom prst="rect">
            <a:avLst/>
          </a:prstGeom>
        </p:spPr>
        <p:txBody>
          <a:bodyPr anchor="b"/>
          <a:lstStyle>
            <a:lvl1pPr marL="0" indent="0" algn="l">
              <a:buNone/>
              <a:defRPr sz="5400" kern="0" cap="all" spc="400" baseline="0">
                <a:solidFill>
                  <a:schemeClr val="accent6"/>
                </a:solidFill>
                <a:latin typeface="+mj-lt"/>
              </a:defRPr>
            </a:lvl1pPr>
          </a:lstStyle>
          <a:p>
            <a:pPr lvl="0"/>
            <a:r>
              <a:rPr lang="en-US" dirty="0"/>
              <a:t>Add title</a:t>
            </a:r>
          </a:p>
        </p:txBody>
      </p:sp>
      <p:sp>
        <p:nvSpPr>
          <p:cNvPr id="36" name="Text Placeholder 14">
            <a:extLst>
              <a:ext uri="{FF2B5EF4-FFF2-40B4-BE49-F238E27FC236}">
                <a16:creationId xmlns:a16="http://schemas.microsoft.com/office/drawing/2014/main" id="{97EFBCD4-F812-493F-895A-3449020A0651}"/>
              </a:ext>
            </a:extLst>
          </p:cNvPr>
          <p:cNvSpPr>
            <a:spLocks noGrp="1"/>
          </p:cNvSpPr>
          <p:nvPr>
            <p:ph type="body" sz="quarter" idx="23" hasCustomPrompt="1"/>
          </p:nvPr>
        </p:nvSpPr>
        <p:spPr>
          <a:xfrm>
            <a:off x="6483528" y="4670980"/>
            <a:ext cx="2693129" cy="1151633"/>
          </a:xfrm>
          <a:prstGeom prst="rect">
            <a:avLst/>
          </a:prstGeom>
        </p:spPr>
        <p:txBody>
          <a:bodyPr anchor="t"/>
          <a:lstStyle>
            <a:lvl1pPr marL="0" indent="0" algn="l">
              <a:lnSpc>
                <a:spcPct val="150000"/>
              </a:lnSpc>
              <a:spcBef>
                <a:spcPts val="0"/>
              </a:spcBef>
              <a:buClr>
                <a:schemeClr val="accent6"/>
              </a:buClr>
              <a:buFont typeface="Courier New" panose="02070309020205020404" pitchFamily="49" charset="0"/>
              <a:buNone/>
              <a:defRPr sz="1400" cap="none" spc="0" baseline="0">
                <a:solidFill>
                  <a:schemeClr val="bg1"/>
                </a:solidFill>
                <a:latin typeface="+mn-lt"/>
              </a:defRPr>
            </a:lvl1pPr>
          </a:lstStyle>
          <a:p>
            <a:pPr lvl="0"/>
            <a:r>
              <a:rPr lang="en-US" dirty="0"/>
              <a:t>Add text here</a:t>
            </a:r>
          </a:p>
        </p:txBody>
      </p:sp>
      <p:sp>
        <p:nvSpPr>
          <p:cNvPr id="20" name="Footer Placeholder 15">
            <a:extLst>
              <a:ext uri="{FF2B5EF4-FFF2-40B4-BE49-F238E27FC236}">
                <a16:creationId xmlns:a16="http://schemas.microsoft.com/office/drawing/2014/main" id="{698D43C2-06AB-4549-BCD0-CBDCA0653292}"/>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effectLst>
                  <a:outerShdw blurRad="38100" dist="38100" dir="2700000" algn="tl">
                    <a:srgbClr val="000000">
                      <a:alpha val="43137"/>
                    </a:srgbClr>
                  </a:outerShdw>
                </a:effectLst>
                <a:latin typeface="+mj-lt"/>
              </a:defRPr>
            </a:lvl1pPr>
          </a:lstStyle>
          <a:p>
            <a:r>
              <a:rPr lang="en-US" dirty="0"/>
              <a:t>PRESENTATION TITLE</a:t>
            </a:r>
          </a:p>
        </p:txBody>
      </p:sp>
      <p:sp>
        <p:nvSpPr>
          <p:cNvPr id="21" name="Slide Number Placeholder 16">
            <a:extLst>
              <a:ext uri="{FF2B5EF4-FFF2-40B4-BE49-F238E27FC236}">
                <a16:creationId xmlns:a16="http://schemas.microsoft.com/office/drawing/2014/main" id="{7B2AB1D3-DFF0-43A8-BDE0-52FB314E03A1}"/>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effectLst>
                  <a:outerShdw blurRad="38100" dist="38100" dir="2700000" algn="tl">
                    <a:srgbClr val="000000">
                      <a:alpha val="43137"/>
                    </a:srgbClr>
                  </a:outerShdw>
                </a:effectLst>
                <a:latin typeface="+mn-lt"/>
              </a:defRPr>
            </a:lvl1pPr>
          </a:lstStyle>
          <a:p>
            <a:pPr>
              <a:defRPr/>
            </a:pPr>
            <a:fld id="{8D1FC6F8-0BCD-47E9-9C64-690771D9C143}" type="slidenum">
              <a:rPr lang="en-US" smtClean="0"/>
              <a:pPr>
                <a:defRPr/>
              </a:pPr>
              <a:t>‹#›</a:t>
            </a:fld>
            <a:endParaRPr lang="en-US" dirty="0"/>
          </a:p>
        </p:txBody>
      </p:sp>
      <p:sp>
        <p:nvSpPr>
          <p:cNvPr id="22" name="Date Placeholder 14">
            <a:extLst>
              <a:ext uri="{FF2B5EF4-FFF2-40B4-BE49-F238E27FC236}">
                <a16:creationId xmlns:a16="http://schemas.microsoft.com/office/drawing/2014/main" id="{28A81ABF-135E-483F-9992-6F79C2F559E9}"/>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effectLst>
                  <a:outerShdw blurRad="38100" dist="38100" dir="2700000" algn="tl">
                    <a:srgbClr val="000000">
                      <a:alpha val="43137"/>
                    </a:srgbClr>
                  </a:outerShdw>
                </a:effectLst>
                <a:latin typeface="+mj-lt"/>
              </a:defRPr>
            </a:lvl1pPr>
          </a:lstStyle>
          <a:p>
            <a:pPr>
              <a:defRPr/>
            </a:pPr>
            <a:r>
              <a:rPr lang="en-US" cap="all" dirty="0"/>
              <a:t>May 21, 20XX</a:t>
            </a:r>
          </a:p>
        </p:txBody>
      </p:sp>
    </p:spTree>
    <p:extLst>
      <p:ext uri="{BB962C8B-B14F-4D97-AF65-F5344CB8AC3E}">
        <p14:creationId xmlns:p14="http://schemas.microsoft.com/office/powerpoint/2010/main" val="3078761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Footer Placeholder 15">
            <a:extLst>
              <a:ext uri="{FF2B5EF4-FFF2-40B4-BE49-F238E27FC236}">
                <a16:creationId xmlns:a16="http://schemas.microsoft.com/office/drawing/2014/main" id="{710F293A-37AC-4A72-A56D-2A65F8EA2CEE}"/>
              </a:ext>
            </a:extLst>
          </p:cNvPr>
          <p:cNvSpPr>
            <a:spLocks noGrp="1"/>
          </p:cNvSpPr>
          <p:nvPr>
            <p:ph type="ftr" sz="quarter" idx="3"/>
          </p:nvPr>
        </p:nvSpPr>
        <p:spPr>
          <a:xfrm rot="5400000">
            <a:off x="10541127" y="1408176"/>
            <a:ext cx="2770499" cy="365125"/>
          </a:xfrm>
          <a:prstGeom prst="rect">
            <a:avLst/>
          </a:prstGeom>
        </p:spPr>
        <p:txBody>
          <a:bodyPr anchor="ctr"/>
          <a:lstStyle>
            <a:lvl1pPr algn="r">
              <a:defRPr sz="900" cap="all" spc="400" baseline="0">
                <a:solidFill>
                  <a:schemeClr val="bg1"/>
                </a:solidFill>
                <a:latin typeface="+mj-lt"/>
              </a:defRPr>
            </a:lvl1pPr>
          </a:lstStyle>
          <a:p>
            <a:r>
              <a:rPr lang="en-US" dirty="0"/>
              <a:t>PRESENTATION TITLE</a:t>
            </a:r>
          </a:p>
        </p:txBody>
      </p:sp>
      <p:sp>
        <p:nvSpPr>
          <p:cNvPr id="14" name="Slide Number Placeholder 16">
            <a:extLst>
              <a:ext uri="{FF2B5EF4-FFF2-40B4-BE49-F238E27FC236}">
                <a16:creationId xmlns:a16="http://schemas.microsoft.com/office/drawing/2014/main" id="{EE0BB053-ED5B-47E1-ABB2-815094654C14}"/>
              </a:ext>
            </a:extLst>
          </p:cNvPr>
          <p:cNvSpPr>
            <a:spLocks noGrp="1"/>
          </p:cNvSpPr>
          <p:nvPr>
            <p:ph type="sldNum" sz="quarter" idx="4"/>
          </p:nvPr>
        </p:nvSpPr>
        <p:spPr>
          <a:xfrm>
            <a:off x="11519019" y="3164804"/>
            <a:ext cx="545911" cy="580029"/>
          </a:xfrm>
          <a:prstGeom prst="rect">
            <a:avLst/>
          </a:prstGeom>
        </p:spPr>
        <p:txBody>
          <a:bodyPr anchor="ctr"/>
          <a:lstStyle>
            <a:lvl1pPr algn="r">
              <a:defRPr sz="1600">
                <a:solidFill>
                  <a:schemeClr val="accent6"/>
                </a:solidFill>
                <a:latin typeface="+mn-lt"/>
              </a:defRPr>
            </a:lvl1pPr>
          </a:lstStyle>
          <a:p>
            <a:pPr>
              <a:defRPr/>
            </a:pPr>
            <a:fld id="{8D1FC6F8-0BCD-47E9-9C64-690771D9C143}" type="slidenum">
              <a:rPr lang="en-US" smtClean="0"/>
              <a:pPr>
                <a:defRPr/>
              </a:pPr>
              <a:t>‹#›</a:t>
            </a:fld>
            <a:endParaRPr lang="en-US" dirty="0"/>
          </a:p>
        </p:txBody>
      </p:sp>
      <p:sp>
        <p:nvSpPr>
          <p:cNvPr id="15" name="Date Placeholder 14">
            <a:extLst>
              <a:ext uri="{FF2B5EF4-FFF2-40B4-BE49-F238E27FC236}">
                <a16:creationId xmlns:a16="http://schemas.microsoft.com/office/drawing/2014/main" id="{790B7F12-A295-4495-AE4A-7640863C8828}"/>
              </a:ext>
            </a:extLst>
          </p:cNvPr>
          <p:cNvSpPr>
            <a:spLocks noGrp="1"/>
          </p:cNvSpPr>
          <p:nvPr>
            <p:ph type="dt" sz="half" idx="2"/>
          </p:nvPr>
        </p:nvSpPr>
        <p:spPr>
          <a:xfrm rot="5400000">
            <a:off x="10595991" y="5074920"/>
            <a:ext cx="2647667" cy="365125"/>
          </a:xfrm>
          <a:prstGeom prst="rect">
            <a:avLst/>
          </a:prstGeom>
        </p:spPr>
        <p:txBody>
          <a:bodyPr anchor="ctr"/>
          <a:lstStyle>
            <a:lvl1pPr>
              <a:defRPr sz="900" spc="400" baseline="0">
                <a:solidFill>
                  <a:schemeClr val="bg1"/>
                </a:solidFill>
                <a:latin typeface="+mj-lt"/>
              </a:defRPr>
            </a:lvl1pPr>
          </a:lstStyle>
          <a:p>
            <a:pPr>
              <a:defRPr/>
            </a:pPr>
            <a:r>
              <a:rPr lang="en-US" cap="all" dirty="0"/>
              <a:t>May 21, 20XX</a:t>
            </a:r>
          </a:p>
        </p:txBody>
      </p:sp>
    </p:spTree>
    <p:extLst>
      <p:ext uri="{BB962C8B-B14F-4D97-AF65-F5344CB8AC3E}">
        <p14:creationId xmlns:p14="http://schemas.microsoft.com/office/powerpoint/2010/main" val="13223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1.xml"/><Relationship Id="rId5" Type="http://schemas.openxmlformats.org/officeDocument/2006/relationships/image" Target="../media/image54.jpe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11.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0">
          <a:fgClr>
            <a:schemeClr val="bg1"/>
          </a:fgClr>
          <a:bgClr>
            <a:schemeClr val="bg1"/>
          </a:bgClr>
        </a:patt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C9FC91-64A9-32CA-2B93-D258F5778307}"/>
              </a:ext>
            </a:extLst>
          </p:cNvPr>
          <p:cNvPicPr>
            <a:picLocks noChangeAspect="1"/>
          </p:cNvPicPr>
          <p:nvPr/>
        </p:nvPicPr>
        <p:blipFill>
          <a:blip r:embed="rId2"/>
          <a:stretch>
            <a:fillRect/>
          </a:stretch>
        </p:blipFill>
        <p:spPr>
          <a:xfrm>
            <a:off x="75229" y="1415844"/>
            <a:ext cx="5774734" cy="4321568"/>
          </a:xfrm>
          <a:prstGeom prst="rect">
            <a:avLst/>
          </a:prstGeom>
        </p:spPr>
      </p:pic>
      <p:sp>
        <p:nvSpPr>
          <p:cNvPr id="6" name="TextBox 5">
            <a:extLst>
              <a:ext uri="{FF2B5EF4-FFF2-40B4-BE49-F238E27FC236}">
                <a16:creationId xmlns:a16="http://schemas.microsoft.com/office/drawing/2014/main" id="{C7493797-25CB-0C0C-5F44-CB55D8530F4B}"/>
              </a:ext>
            </a:extLst>
          </p:cNvPr>
          <p:cNvSpPr txBox="1"/>
          <p:nvPr/>
        </p:nvSpPr>
        <p:spPr>
          <a:xfrm>
            <a:off x="5927657" y="1869606"/>
            <a:ext cx="6096000" cy="2414059"/>
          </a:xfrm>
          <a:prstGeom prst="rect">
            <a:avLst/>
          </a:prstGeom>
          <a:noFill/>
        </p:spPr>
        <p:txBody>
          <a:bodyPr wrap="square">
            <a:spAutoFit/>
          </a:bodyPr>
          <a:lstStyle/>
          <a:p>
            <a:pPr algn="just">
              <a:lnSpc>
                <a:spcPct val="120000"/>
              </a:lnSpc>
              <a:spcAft>
                <a:spcPts val="800"/>
              </a:spcAft>
            </a:pP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Tại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trứng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ban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chứa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mẹ</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ấp</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nở</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ra</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con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tỉ</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vi-VN" sz="3200"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708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TextBox 21504">
            <a:extLst>
              <a:ext uri="{FF2B5EF4-FFF2-40B4-BE49-F238E27FC236}">
                <a16:creationId xmlns:a16="http://schemas.microsoft.com/office/drawing/2014/main" id="{39DF29F7-2EF8-08D4-6DBC-4CC884DC71CD}"/>
              </a:ext>
            </a:extLst>
          </p:cNvPr>
          <p:cNvSpPr txBox="1"/>
          <p:nvPr/>
        </p:nvSpPr>
        <p:spPr>
          <a:xfrm>
            <a:off x="614585" y="4465614"/>
            <a:ext cx="11207817" cy="2264274"/>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r>
              <a:rPr lang="vi-VN" dirty="0"/>
              <a:t>Quá trình nguyên phân </a:t>
            </a:r>
            <a:r>
              <a:rPr lang="vi-VN" b="0" dirty="0"/>
              <a:t>diễn ra qua </a:t>
            </a:r>
            <a:r>
              <a:rPr lang="vi-VN" dirty="0">
                <a:solidFill>
                  <a:srgbClr val="00B050"/>
                </a:solidFill>
              </a:rPr>
              <a:t>hai</a:t>
            </a:r>
            <a:r>
              <a:rPr lang="vi-VN" b="0" dirty="0"/>
              <a:t> giai đoạn:</a:t>
            </a:r>
            <a:r>
              <a:rPr lang="en-US" b="0" dirty="0"/>
              <a:t> </a:t>
            </a:r>
            <a:r>
              <a:rPr lang="en-US" sz="2400" b="0" dirty="0">
                <a:latin typeface="+mj-lt"/>
              </a:rPr>
              <a:t>p</a:t>
            </a:r>
            <a:r>
              <a:rPr lang="vi-VN" sz="2400" b="0" dirty="0">
                <a:latin typeface="+mj-lt"/>
              </a:rPr>
              <a:t>hân chia nhân </a:t>
            </a:r>
            <a:r>
              <a:rPr lang="en-US" b="0" dirty="0" err="1"/>
              <a:t>và</a:t>
            </a:r>
            <a:r>
              <a:rPr lang="en-US" b="0" dirty="0"/>
              <a:t> </a:t>
            </a:r>
            <a:r>
              <a:rPr lang="en-US" sz="2400" b="0" dirty="0">
                <a:latin typeface="+mj-lt"/>
              </a:rPr>
              <a:t>p</a:t>
            </a:r>
            <a:r>
              <a:rPr lang="vi-VN" sz="2400" b="0" dirty="0">
                <a:latin typeface="+mj-lt"/>
              </a:rPr>
              <a:t>hân chia tế bào chất. </a:t>
            </a:r>
            <a:endParaRPr lang="en-US" sz="2400" b="0" dirty="0">
              <a:latin typeface="+mj-lt"/>
            </a:endParaRPr>
          </a:p>
          <a:p>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書體坊顏體㊣" panose="02010600030101010101" pitchFamily="2" charset="-122"/>
                <a:ea typeface="書體坊顏體㊣" panose="02010600030101010101" pitchFamily="2" charset="-122"/>
                <a:cs typeface="Tahoma" panose="020B0604030504040204" pitchFamily="34" charset="0"/>
              </a:rPr>
              <a:t> </a:t>
            </a:r>
            <a:r>
              <a:rPr lang="vi-VN" dirty="0"/>
              <a:t>Phân chia nhân </a:t>
            </a:r>
            <a:r>
              <a:rPr lang="vi-VN" b="0" dirty="0"/>
              <a:t>diễn ra qua </a:t>
            </a:r>
            <a:r>
              <a:rPr lang="vi-VN" dirty="0">
                <a:solidFill>
                  <a:srgbClr val="FF0000"/>
                </a:solidFill>
              </a:rPr>
              <a:t>bốn kì</a:t>
            </a:r>
            <a:r>
              <a:rPr lang="en-US" dirty="0">
                <a:solidFill>
                  <a:srgbClr val="FF0000"/>
                </a:solidFill>
              </a:rPr>
              <a:t> </a:t>
            </a:r>
            <a:r>
              <a:rPr lang="en-US" b="0" dirty="0">
                <a:solidFill>
                  <a:srgbClr val="2B0348"/>
                </a:solidFill>
              </a:rPr>
              <a:t>(kì </a:t>
            </a:r>
            <a:r>
              <a:rPr lang="en-US" b="0" dirty="0" err="1">
                <a:solidFill>
                  <a:srgbClr val="2B0348"/>
                </a:solidFill>
              </a:rPr>
              <a:t>đầu</a:t>
            </a:r>
            <a:r>
              <a:rPr lang="en-US" b="0" dirty="0">
                <a:solidFill>
                  <a:srgbClr val="2B0348"/>
                </a:solidFill>
              </a:rPr>
              <a:t>, kì </a:t>
            </a:r>
            <a:r>
              <a:rPr lang="en-US" b="0" dirty="0" err="1">
                <a:solidFill>
                  <a:srgbClr val="2B0348"/>
                </a:solidFill>
              </a:rPr>
              <a:t>gi</a:t>
            </a:r>
            <a:r>
              <a:rPr lang="vi-VN" b="0" dirty="0">
                <a:solidFill>
                  <a:srgbClr val="2B0348"/>
                </a:solidFill>
              </a:rPr>
              <a:t>ữa</a:t>
            </a:r>
            <a:r>
              <a:rPr lang="en-US" b="0" dirty="0">
                <a:solidFill>
                  <a:srgbClr val="2B0348"/>
                </a:solidFill>
              </a:rPr>
              <a:t>, kì </a:t>
            </a:r>
            <a:r>
              <a:rPr lang="en-US" b="0" dirty="0" err="1">
                <a:solidFill>
                  <a:srgbClr val="2B0348"/>
                </a:solidFill>
              </a:rPr>
              <a:t>sau</a:t>
            </a:r>
            <a:r>
              <a:rPr lang="en-US" b="0" dirty="0">
                <a:solidFill>
                  <a:srgbClr val="2B0348"/>
                </a:solidFill>
              </a:rPr>
              <a:t>, kì </a:t>
            </a:r>
            <a:r>
              <a:rPr lang="en-US" b="0" dirty="0" err="1">
                <a:solidFill>
                  <a:srgbClr val="2B0348"/>
                </a:solidFill>
              </a:rPr>
              <a:t>cuối</a:t>
            </a:r>
            <a:r>
              <a:rPr lang="en-US" b="0" dirty="0">
                <a:solidFill>
                  <a:srgbClr val="2B0348"/>
                </a:solidFill>
              </a:rPr>
              <a:t>)</a:t>
            </a:r>
            <a:r>
              <a:rPr lang="vi-VN" b="0" dirty="0">
                <a:solidFill>
                  <a:srgbClr val="2B0348"/>
                </a:solidFill>
              </a:rPr>
              <a:t>,</a:t>
            </a:r>
            <a:r>
              <a:rPr lang="vi-VN" b="0" dirty="0"/>
              <a:t> trong đó các NST nhân đôi trước khi bước vào kì đầu. </a:t>
            </a:r>
            <a:endParaRPr lang="en-US" b="0" dirty="0"/>
          </a:p>
          <a:p>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書體坊顏體㊣" panose="02010600030101010101" pitchFamily="2" charset="-122"/>
                <a:ea typeface="書體坊顏體㊣" panose="02010600030101010101" pitchFamily="2" charset="-122"/>
                <a:cs typeface="Tahoma" panose="020B0604030504040204" pitchFamily="34" charset="0"/>
              </a:rPr>
              <a:t> </a:t>
            </a:r>
            <a:r>
              <a:rPr lang="vi-VN" dirty="0"/>
              <a:t>Phân chia tế bào chất </a:t>
            </a:r>
            <a:r>
              <a:rPr lang="vi-VN" b="0" dirty="0"/>
              <a:t>diễn ra </a:t>
            </a:r>
            <a:r>
              <a:rPr lang="vi-VN" dirty="0">
                <a:solidFill>
                  <a:schemeClr val="accent5"/>
                </a:solidFill>
              </a:rPr>
              <a:t>đồng thời </a:t>
            </a:r>
            <a:r>
              <a:rPr lang="vi-VN" b="0" dirty="0"/>
              <a:t>với kì cuối của phân chia nhân.</a:t>
            </a:r>
            <a:endParaRPr lang="en-US" b="0" dirty="0"/>
          </a:p>
        </p:txBody>
      </p:sp>
      <p:sp>
        <p:nvSpPr>
          <p:cNvPr id="21524" name="TextBox 21523">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25" name="TextBox 21524">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3" name="Picture 2">
            <a:extLst>
              <a:ext uri="{FF2B5EF4-FFF2-40B4-BE49-F238E27FC236}">
                <a16:creationId xmlns:a16="http://schemas.microsoft.com/office/drawing/2014/main" id="{F7CD85E1-2C52-DF51-67BD-63C1E328DBDF}"/>
              </a:ext>
            </a:extLst>
          </p:cNvPr>
          <p:cNvPicPr>
            <a:picLocks noChangeAspect="1"/>
          </p:cNvPicPr>
          <p:nvPr/>
        </p:nvPicPr>
        <p:blipFill rotWithShape="1">
          <a:blip r:embed="rId2"/>
          <a:srcRect l="25785" t="44622" r="24069" b="32636"/>
          <a:stretch/>
        </p:blipFill>
        <p:spPr>
          <a:xfrm>
            <a:off x="478117" y="2145755"/>
            <a:ext cx="11624236" cy="2319859"/>
          </a:xfrm>
          <a:prstGeom prst="rect">
            <a:avLst/>
          </a:prstGeom>
        </p:spPr>
      </p:pic>
    </p:spTree>
    <p:extLst>
      <p:ext uri="{BB962C8B-B14F-4D97-AF65-F5344CB8AC3E}">
        <p14:creationId xmlns:p14="http://schemas.microsoft.com/office/powerpoint/2010/main" val="2110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505">
                                            <p:txEl>
                                              <p:pRg st="0" end="0"/>
                                            </p:txEl>
                                          </p:spTgt>
                                        </p:tgtEl>
                                        <p:attrNameLst>
                                          <p:attrName>style.visibility</p:attrName>
                                        </p:attrNameLst>
                                      </p:cBhvr>
                                      <p:to>
                                        <p:strVal val="visible"/>
                                      </p:to>
                                    </p:set>
                                    <p:anim calcmode="lin" valueType="num">
                                      <p:cBhvr additive="base">
                                        <p:cTn id="7" dur="500" fill="hold"/>
                                        <p:tgtEl>
                                          <p:spTgt spid="2150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505">
                                            <p:txEl>
                                              <p:pRg st="1" end="1"/>
                                            </p:txEl>
                                          </p:spTgt>
                                        </p:tgtEl>
                                        <p:attrNameLst>
                                          <p:attrName>style.visibility</p:attrName>
                                        </p:attrNameLst>
                                      </p:cBhvr>
                                      <p:to>
                                        <p:strVal val="visible"/>
                                      </p:to>
                                    </p:set>
                                    <p:anim calcmode="lin" valueType="num">
                                      <p:cBhvr additive="base">
                                        <p:cTn id="13" dur="500" fill="hold"/>
                                        <p:tgtEl>
                                          <p:spTgt spid="2150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505">
                                            <p:txEl>
                                              <p:pRg st="2" end="2"/>
                                            </p:txEl>
                                          </p:spTgt>
                                        </p:tgtEl>
                                        <p:attrNameLst>
                                          <p:attrName>style.visibility</p:attrName>
                                        </p:attrNameLst>
                                      </p:cBhvr>
                                      <p:to>
                                        <p:strVal val="visible"/>
                                      </p:to>
                                    </p:set>
                                    <p:anim calcmode="lin" valueType="num">
                                      <p:cBhvr additive="base">
                                        <p:cTn id="19" dur="500" fill="hold"/>
                                        <p:tgtEl>
                                          <p:spTgt spid="2150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50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4" name="TextBox 3">
            <a:extLst>
              <a:ext uri="{FF2B5EF4-FFF2-40B4-BE49-F238E27FC236}">
                <a16:creationId xmlns:a16="http://schemas.microsoft.com/office/drawing/2014/main" id="{627F1216-DECD-C62C-0E0D-710EE7D5CD86}"/>
              </a:ext>
            </a:extLst>
          </p:cNvPr>
          <p:cNvSpPr txBox="1"/>
          <p:nvPr/>
        </p:nvSpPr>
        <p:spPr>
          <a:xfrm>
            <a:off x="1398146" y="2249917"/>
            <a:ext cx="10058401" cy="3230884"/>
          </a:xfrm>
          <a:prstGeom prst="rect">
            <a:avLst/>
          </a:prstGeom>
          <a:noFill/>
        </p:spPr>
        <p:txBody>
          <a:bodyPr wrap="square">
            <a:spAutoFit/>
          </a:bodyPr>
          <a:lstStyle/>
          <a:p>
            <a:pPr algn="just">
              <a:lnSpc>
                <a:spcPct val="130000"/>
              </a:lnSpc>
              <a:spcAft>
                <a:spcPts val="1200"/>
              </a:spcAft>
            </a:pPr>
            <a:r>
              <a:rPr lang="vi-VN" sz="2400" b="1"/>
              <a:t>Ví dụ về nguyên phân: </a:t>
            </a:r>
            <a:endParaRPr lang="en-US" sz="2400" b="1"/>
          </a:p>
          <a:p>
            <a:pPr algn="just">
              <a:lnSpc>
                <a:spcPct val="130000"/>
              </a:lnSpc>
              <a:spcAft>
                <a:spcPts val="1200"/>
              </a:spcAft>
            </a:pPr>
            <a:r>
              <a:rPr lang="en-US" sz="2400"/>
              <a:t>- </a:t>
            </a:r>
            <a:r>
              <a:rPr lang="vi-VN" sz="2400"/>
              <a:t>Ở thực vật, khi hạt nảy mầm, tế bào phôi ở trong hạt nguyên phân liên tiếp và biệt hoá tạo ra số lượng lớn tế bào hình thành các cơ quan như rễ, thân, lá,... </a:t>
            </a:r>
            <a:endParaRPr lang="en-US" sz="2400"/>
          </a:p>
          <a:p>
            <a:pPr algn="just">
              <a:lnSpc>
                <a:spcPct val="130000"/>
              </a:lnSpc>
              <a:spcAft>
                <a:spcPts val="1200"/>
              </a:spcAft>
            </a:pPr>
            <a:r>
              <a:rPr lang="en-US" sz="2400"/>
              <a:t>- </a:t>
            </a:r>
            <a:r>
              <a:rPr lang="vi-VN" sz="2400"/>
              <a:t>Ở người, tế bào ở tầng tế bào sống của da nguyên phân liên tục để tạo các tế bào mới thay thế các tế bào da bị chết.</a:t>
            </a:r>
            <a:endParaRPr lang="en-US" sz="2400" b="1">
              <a:solidFill>
                <a:srgbClr val="00B050"/>
              </a:solidFill>
            </a:endParaRPr>
          </a:p>
        </p:txBody>
      </p:sp>
    </p:spTree>
    <p:extLst>
      <p:ext uri="{BB962C8B-B14F-4D97-AF65-F5344CB8AC3E}">
        <p14:creationId xmlns:p14="http://schemas.microsoft.com/office/powerpoint/2010/main" val="295504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2" name="Picture 2" descr="Cell cycle - Wikiwand">
            <a:extLst>
              <a:ext uri="{FF2B5EF4-FFF2-40B4-BE49-F238E27FC236}">
                <a16:creationId xmlns:a16="http://schemas.microsoft.com/office/drawing/2014/main" id="{577D5BE7-9B0E-0B56-1FB4-15491CD93B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92" t="6489" r="5387" b="4851"/>
          <a:stretch/>
        </p:blipFill>
        <p:spPr bwMode="auto">
          <a:xfrm>
            <a:off x="451821" y="2193058"/>
            <a:ext cx="5841404" cy="44228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75463C-27DA-4D05-E7A1-2066452F0771}"/>
              </a:ext>
            </a:extLst>
          </p:cNvPr>
          <p:cNvGrpSpPr/>
          <p:nvPr/>
        </p:nvGrpSpPr>
        <p:grpSpPr>
          <a:xfrm>
            <a:off x="6370653" y="2685501"/>
            <a:ext cx="5519829" cy="1849652"/>
            <a:chOff x="6001611" y="2639757"/>
            <a:chExt cx="5519829" cy="1849652"/>
          </a:xfrm>
        </p:grpSpPr>
        <p:sp>
          <p:nvSpPr>
            <p:cNvPr id="3" name="Rectangle: Rounded Corners 2">
              <a:extLst>
                <a:ext uri="{FF2B5EF4-FFF2-40B4-BE49-F238E27FC236}">
                  <a16:creationId xmlns:a16="http://schemas.microsoft.com/office/drawing/2014/main" id="{39955F5E-34A5-2D73-EEC5-37B0D70D3AF8}"/>
                </a:ext>
              </a:extLst>
            </p:cNvPr>
            <p:cNvSpPr/>
            <p:nvPr/>
          </p:nvSpPr>
          <p:spPr>
            <a:xfrm>
              <a:off x="6096000" y="2759246"/>
              <a:ext cx="5425440" cy="1730163"/>
            </a:xfrm>
            <a:prstGeom prst="roundRect">
              <a:avLst>
                <a:gd name="adj" fmla="val 5714"/>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3877C181-B2CE-9BD6-B4C3-6807810F3C3F}"/>
                </a:ext>
              </a:extLst>
            </p:cNvPr>
            <p:cNvSpPr/>
            <p:nvPr/>
          </p:nvSpPr>
          <p:spPr>
            <a:xfrm>
              <a:off x="6001611" y="2639757"/>
              <a:ext cx="5425440" cy="1730163"/>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92F45F-7220-AB63-5FF2-442A62E0D73E}"/>
                </a:ext>
              </a:extLst>
            </p:cNvPr>
            <p:cNvSpPr txBox="1"/>
            <p:nvPr/>
          </p:nvSpPr>
          <p:spPr>
            <a:xfrm>
              <a:off x="6096000" y="2788873"/>
              <a:ext cx="5159969" cy="1431930"/>
            </a:xfrm>
            <a:prstGeom prst="rect">
              <a:avLst/>
            </a:prstGeom>
            <a:noFill/>
          </p:spPr>
          <p:txBody>
            <a:bodyPr wrap="square">
              <a:spAutoFit/>
            </a:bodyPr>
            <a:lstStyle/>
            <a:p>
              <a:pPr>
                <a:lnSpc>
                  <a:spcPct val="125000"/>
                </a:lnSpc>
              </a:pPr>
              <a:r>
                <a:rPr lang="en-US" sz="2400" b="1"/>
                <a:t>Câu hỏi trang 187: </a:t>
              </a:r>
            </a:p>
            <a:p>
              <a:pPr>
                <a:lnSpc>
                  <a:spcPct val="125000"/>
                </a:lnSpc>
              </a:pPr>
              <a:r>
                <a:rPr lang="en-US" sz="2400"/>
                <a:t>Nêu thêm ví dụ về nguyên phân mà em biết.</a:t>
              </a:r>
            </a:p>
          </p:txBody>
        </p:sp>
      </p:grpSp>
    </p:spTree>
    <p:extLst>
      <p:ext uri="{BB962C8B-B14F-4D97-AF65-F5344CB8AC3E}">
        <p14:creationId xmlns:p14="http://schemas.microsoft.com/office/powerpoint/2010/main" val="421592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1028" name="Picture 4" descr="EnoViti: Grapevine Inflorescence Formation---Parts 1 and 2">
            <a:extLst>
              <a:ext uri="{FF2B5EF4-FFF2-40B4-BE49-F238E27FC236}">
                <a16:creationId xmlns:a16="http://schemas.microsoft.com/office/drawing/2014/main" id="{F4E21321-65BB-60F8-6D75-2A55B6364F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3" t="947" r="904" b="25364"/>
          <a:stretch/>
        </p:blipFill>
        <p:spPr bwMode="auto">
          <a:xfrm>
            <a:off x="3138456" y="2193058"/>
            <a:ext cx="6331349" cy="39330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305C17-102A-2BBE-CBC0-C5B678191844}"/>
              </a:ext>
            </a:extLst>
          </p:cNvPr>
          <p:cNvSpPr txBox="1"/>
          <p:nvPr/>
        </p:nvSpPr>
        <p:spPr>
          <a:xfrm>
            <a:off x="3138456" y="6195512"/>
            <a:ext cx="6271015" cy="508601"/>
          </a:xfrm>
          <a:prstGeom prst="rect">
            <a:avLst/>
          </a:prstGeom>
          <a:noFill/>
        </p:spPr>
        <p:txBody>
          <a:bodyPr wrap="square">
            <a:spAutoFit/>
          </a:bodyPr>
          <a:lstStyle/>
          <a:p>
            <a:pPr algn="ctr">
              <a:lnSpc>
                <a:spcPct val="125000"/>
              </a:lnSpc>
            </a:pPr>
            <a:r>
              <a:rPr lang="en-US" sz="2400" b="1"/>
              <a:t>Hình. </a:t>
            </a:r>
            <a:r>
              <a:rPr lang="en-US" sz="2400"/>
              <a:t>Sự hình thành chồi bên ở thực vật</a:t>
            </a:r>
          </a:p>
        </p:txBody>
      </p:sp>
    </p:spTree>
    <p:extLst>
      <p:ext uri="{BB962C8B-B14F-4D97-AF65-F5344CB8AC3E}">
        <p14:creationId xmlns:p14="http://schemas.microsoft.com/office/powerpoint/2010/main" val="121780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30" y="6196701"/>
            <a:ext cx="8624857" cy="508601"/>
          </a:xfrm>
          <a:prstGeom prst="rect">
            <a:avLst/>
          </a:prstGeom>
          <a:noFill/>
        </p:spPr>
        <p:txBody>
          <a:bodyPr wrap="square">
            <a:spAutoFit/>
          </a:bodyPr>
          <a:lstStyle/>
          <a:p>
            <a:pPr algn="ctr">
              <a:lnSpc>
                <a:spcPct val="125000"/>
              </a:lnSpc>
            </a:pPr>
            <a:r>
              <a:rPr lang="en-US" sz="2400" b="1"/>
              <a:t>Hình. </a:t>
            </a:r>
            <a:r>
              <a:rPr lang="en-US" sz="2400"/>
              <a:t>Sự tái sinh đuôi mới thay cho đuôi bị đứt ở thạch sùng</a:t>
            </a:r>
          </a:p>
        </p:txBody>
      </p:sp>
      <p:pic>
        <p:nvPicPr>
          <p:cNvPr id="2050" name="Picture 2" descr="The secrets of gecko tails could help heal human spine injuries">
            <a:extLst>
              <a:ext uri="{FF2B5EF4-FFF2-40B4-BE49-F238E27FC236}">
                <a16:creationId xmlns:a16="http://schemas.microsoft.com/office/drawing/2014/main" id="{FA7D746F-734A-166D-5FA1-1F2540746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192" y="2193058"/>
            <a:ext cx="5788734" cy="4002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511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sp>
        <p:nvSpPr>
          <p:cNvPr id="6" name="TextBox 5">
            <a:extLst>
              <a:ext uri="{FF2B5EF4-FFF2-40B4-BE49-F238E27FC236}">
                <a16:creationId xmlns:a16="http://schemas.microsoft.com/office/drawing/2014/main" id="{46305C17-102A-2BBE-CBC0-C5B678191844}"/>
              </a:ext>
            </a:extLst>
          </p:cNvPr>
          <p:cNvSpPr txBox="1"/>
          <p:nvPr/>
        </p:nvSpPr>
        <p:spPr>
          <a:xfrm>
            <a:off x="2030129" y="6066915"/>
            <a:ext cx="8624857" cy="508601"/>
          </a:xfrm>
          <a:prstGeom prst="rect">
            <a:avLst/>
          </a:prstGeom>
          <a:noFill/>
        </p:spPr>
        <p:txBody>
          <a:bodyPr wrap="square">
            <a:spAutoFit/>
          </a:bodyPr>
          <a:lstStyle/>
          <a:p>
            <a:pPr algn="ctr">
              <a:lnSpc>
                <a:spcPct val="125000"/>
              </a:lnSpc>
            </a:pPr>
            <a:r>
              <a:rPr lang="en-US" sz="2400" b="1"/>
              <a:t>Hình. </a:t>
            </a:r>
            <a:r>
              <a:rPr lang="vi-VN" sz="2400"/>
              <a:t>Sự sinh sản ở thủy tức</a:t>
            </a:r>
            <a:endParaRPr lang="en-US" sz="2400"/>
          </a:p>
        </p:txBody>
      </p:sp>
      <p:pic>
        <p:nvPicPr>
          <p:cNvPr id="3074" name="Picture 2" descr="NCERT Class 8 Science Chapter 9 Notes">
            <a:extLst>
              <a:ext uri="{FF2B5EF4-FFF2-40B4-BE49-F238E27FC236}">
                <a16:creationId xmlns:a16="http://schemas.microsoft.com/office/drawing/2014/main" id="{1816ACA7-001C-441F-A9F6-B698C5BD86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85" b="23512"/>
          <a:stretch/>
        </p:blipFill>
        <p:spPr bwMode="auto">
          <a:xfrm>
            <a:off x="520878" y="2193058"/>
            <a:ext cx="11643360" cy="371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3299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accent2">
                    <a:lumMod val="75000"/>
                  </a:schemeClr>
                </a:solidFill>
              </a:rPr>
              <a:t>1. Khái niệm nguyên phân</a:t>
            </a:r>
          </a:p>
        </p:txBody>
      </p:sp>
      <p:pic>
        <p:nvPicPr>
          <p:cNvPr id="4098" name="Picture 2" descr="Plant Tissue Culture">
            <a:extLst>
              <a:ext uri="{FF2B5EF4-FFF2-40B4-BE49-F238E27FC236}">
                <a16:creationId xmlns:a16="http://schemas.microsoft.com/office/drawing/2014/main" id="{2145AB34-B844-70C5-F4E4-2BCA39182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5056" y="472916"/>
            <a:ext cx="7336944" cy="5593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305C17-102A-2BBE-CBC0-C5B678191844}"/>
              </a:ext>
            </a:extLst>
          </p:cNvPr>
          <p:cNvSpPr txBox="1"/>
          <p:nvPr/>
        </p:nvSpPr>
        <p:spPr>
          <a:xfrm>
            <a:off x="1333254" y="2391617"/>
            <a:ext cx="4005662" cy="2816925"/>
          </a:xfrm>
          <a:prstGeom prst="rect">
            <a:avLst/>
          </a:prstGeom>
          <a:noFill/>
        </p:spPr>
        <p:txBody>
          <a:bodyPr wrap="square">
            <a:spAutoFit/>
          </a:bodyPr>
          <a:lstStyle/>
          <a:p>
            <a:pPr algn="just">
              <a:lnSpc>
                <a:spcPct val="125000"/>
              </a:lnSpc>
            </a:pPr>
            <a:r>
              <a:rPr lang="vi-VN" sz="2400"/>
              <a:t>Khi </a:t>
            </a:r>
            <a:r>
              <a:rPr lang="vi-VN" sz="2400" b="1"/>
              <a:t>nuôi cấy mô thực vật</a:t>
            </a:r>
            <a:r>
              <a:rPr lang="vi-VN" sz="2400"/>
              <a:t>, các tế bào trong mô nguyên phân liên tiếp và biệt hóa tạo ra số lượng lớn tế bào hình thành các cơ quan để tạo ra cây hoàn chỉnh.</a:t>
            </a:r>
            <a:endParaRPr lang="en-US" sz="2400"/>
          </a:p>
        </p:txBody>
      </p:sp>
      <p:sp>
        <p:nvSpPr>
          <p:cNvPr id="3" name="TextBox 2">
            <a:extLst>
              <a:ext uri="{FF2B5EF4-FFF2-40B4-BE49-F238E27FC236}">
                <a16:creationId xmlns:a16="http://schemas.microsoft.com/office/drawing/2014/main" id="{AC8B1992-5BC5-5E69-45DA-B2A612DBEFE0}"/>
              </a:ext>
            </a:extLst>
          </p:cNvPr>
          <p:cNvSpPr txBox="1"/>
          <p:nvPr/>
        </p:nvSpPr>
        <p:spPr>
          <a:xfrm>
            <a:off x="5266146" y="6058836"/>
            <a:ext cx="5382190" cy="508601"/>
          </a:xfrm>
          <a:prstGeom prst="rect">
            <a:avLst/>
          </a:prstGeom>
          <a:noFill/>
        </p:spPr>
        <p:txBody>
          <a:bodyPr wrap="square">
            <a:spAutoFit/>
          </a:bodyPr>
          <a:lstStyle/>
          <a:p>
            <a:pPr algn="ctr">
              <a:lnSpc>
                <a:spcPct val="125000"/>
              </a:lnSpc>
            </a:pPr>
            <a:r>
              <a:rPr lang="en-US" sz="2400" b="1"/>
              <a:t>Hình. </a:t>
            </a:r>
            <a:r>
              <a:rPr lang="en-US" sz="2400"/>
              <a:t>Nuôi cấy mô thực vật</a:t>
            </a:r>
          </a:p>
        </p:txBody>
      </p:sp>
    </p:spTree>
    <p:extLst>
      <p:ext uri="{BB962C8B-B14F-4D97-AF65-F5344CB8AC3E}">
        <p14:creationId xmlns:p14="http://schemas.microsoft.com/office/powerpoint/2010/main" val="412680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grpSp>
        <p:nvGrpSpPr>
          <p:cNvPr id="4" name="Group 3">
            <a:extLst>
              <a:ext uri="{FF2B5EF4-FFF2-40B4-BE49-F238E27FC236}">
                <a16:creationId xmlns:a16="http://schemas.microsoft.com/office/drawing/2014/main" id="{332BFDE8-E181-091B-A1C1-C947E85A5FE7}"/>
              </a:ext>
            </a:extLst>
          </p:cNvPr>
          <p:cNvGrpSpPr/>
          <p:nvPr/>
        </p:nvGrpSpPr>
        <p:grpSpPr>
          <a:xfrm>
            <a:off x="1662967" y="2369434"/>
            <a:ext cx="9976459" cy="839818"/>
            <a:chOff x="6046932" y="2723642"/>
            <a:chExt cx="5474508" cy="1267258"/>
          </a:xfrm>
        </p:grpSpPr>
        <p:sp>
          <p:nvSpPr>
            <p:cNvPr id="5" name="Rectangle: Rounded Corners 4">
              <a:extLst>
                <a:ext uri="{FF2B5EF4-FFF2-40B4-BE49-F238E27FC236}">
                  <a16:creationId xmlns:a16="http://schemas.microsoft.com/office/drawing/2014/main" id="{3A7772BB-2C14-D157-FD7D-9A5677408987}"/>
                </a:ext>
              </a:extLst>
            </p:cNvPr>
            <p:cNvSpPr/>
            <p:nvPr/>
          </p:nvSpPr>
          <p:spPr>
            <a:xfrm>
              <a:off x="6096000" y="2759246"/>
              <a:ext cx="5425440" cy="1231654"/>
            </a:xfrm>
            <a:prstGeom prst="roundRect">
              <a:avLst>
                <a:gd name="adj" fmla="val 571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EE78B76-94E9-5BBA-A0F8-82D35E95BB84}"/>
                </a:ext>
              </a:extLst>
            </p:cNvPr>
            <p:cNvSpPr/>
            <p:nvPr/>
          </p:nvSpPr>
          <p:spPr>
            <a:xfrm>
              <a:off x="6046932" y="2723642"/>
              <a:ext cx="5425440" cy="1137498"/>
            </a:xfrm>
            <a:prstGeom prst="roundRect">
              <a:avLst>
                <a:gd name="adj" fmla="val 5714"/>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040B2F-8185-5E93-6037-4861E7D29F32}"/>
                </a:ext>
              </a:extLst>
            </p:cNvPr>
            <p:cNvSpPr txBox="1"/>
            <p:nvPr/>
          </p:nvSpPr>
          <p:spPr>
            <a:xfrm>
              <a:off x="6179667" y="2877883"/>
              <a:ext cx="5159969" cy="767462"/>
            </a:xfrm>
            <a:prstGeom prst="rect">
              <a:avLst/>
            </a:prstGeom>
            <a:noFill/>
          </p:spPr>
          <p:txBody>
            <a:bodyPr wrap="square">
              <a:spAutoFit/>
            </a:bodyPr>
            <a:lstStyle/>
            <a:p>
              <a:pPr>
                <a:lnSpc>
                  <a:spcPct val="125000"/>
                </a:lnSpc>
              </a:pPr>
              <a:r>
                <a:rPr lang="en-US" sz="2400" b="1"/>
                <a:t>Câu hỏi: </a:t>
              </a:r>
              <a:r>
                <a:rPr lang="en-US" sz="2400"/>
                <a:t>Trình bày ý nghĩa về mặt di truyền học của nguyên phân.</a:t>
              </a:r>
            </a:p>
          </p:txBody>
        </p:sp>
      </p:grpSp>
      <p:sp>
        <p:nvSpPr>
          <p:cNvPr id="11" name="Rectangle: Rounded Corners 10">
            <a:extLst>
              <a:ext uri="{FF2B5EF4-FFF2-40B4-BE49-F238E27FC236}">
                <a16:creationId xmlns:a16="http://schemas.microsoft.com/office/drawing/2014/main" id="{69134DFE-3366-7DEE-A8B5-11BB0E54F5E8}"/>
              </a:ext>
            </a:extLst>
          </p:cNvPr>
          <p:cNvSpPr/>
          <p:nvPr/>
        </p:nvSpPr>
        <p:spPr>
          <a:xfrm>
            <a:off x="5451004" y="3429000"/>
            <a:ext cx="1569228" cy="429178"/>
          </a:xfrm>
          <a:prstGeom prst="roundRect">
            <a:avLst>
              <a:gd name="adj" fmla="val 5000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grpSp>
        <p:nvGrpSpPr>
          <p:cNvPr id="14" name="Group 13">
            <a:extLst>
              <a:ext uri="{FF2B5EF4-FFF2-40B4-BE49-F238E27FC236}">
                <a16:creationId xmlns:a16="http://schemas.microsoft.com/office/drawing/2014/main" id="{04C62C30-AC01-F15B-2B67-DD78263044AB}"/>
              </a:ext>
            </a:extLst>
          </p:cNvPr>
          <p:cNvGrpSpPr/>
          <p:nvPr/>
        </p:nvGrpSpPr>
        <p:grpSpPr>
          <a:xfrm>
            <a:off x="1592826" y="4182643"/>
            <a:ext cx="9957181" cy="1758007"/>
            <a:chOff x="1592826" y="4182643"/>
            <a:chExt cx="9957181" cy="1758007"/>
          </a:xfrm>
        </p:grpSpPr>
        <p:sp>
          <p:nvSpPr>
            <p:cNvPr id="12" name="Rectangle: Rounded Corners 11">
              <a:extLst>
                <a:ext uri="{FF2B5EF4-FFF2-40B4-BE49-F238E27FC236}">
                  <a16:creationId xmlns:a16="http://schemas.microsoft.com/office/drawing/2014/main" id="{AA0E1304-E6EA-521B-0267-5EB7C6C8FEEB}"/>
                </a:ext>
              </a:extLst>
            </p:cNvPr>
            <p:cNvSpPr/>
            <p:nvPr/>
          </p:nvSpPr>
          <p:spPr>
            <a:xfrm>
              <a:off x="1592826" y="4182643"/>
              <a:ext cx="9957181" cy="1758007"/>
            </a:xfrm>
            <a:prstGeom prst="roundRect">
              <a:avLst>
                <a:gd name="adj" fmla="val 9620"/>
              </a:avLst>
            </a:prstGeom>
            <a:solidFill>
              <a:schemeClr val="accent6">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D0E2373-1D4F-DDBA-F4A0-FCD7A0C33F63}"/>
                </a:ext>
              </a:extLst>
            </p:cNvPr>
            <p:cNvSpPr txBox="1"/>
            <p:nvPr/>
          </p:nvSpPr>
          <p:spPr>
            <a:xfrm>
              <a:off x="1752386" y="4338850"/>
              <a:ext cx="9639268" cy="1431930"/>
            </a:xfrm>
            <a:prstGeom prst="rect">
              <a:avLst/>
            </a:prstGeom>
            <a:noFill/>
          </p:spPr>
          <p:txBody>
            <a:bodyPr wrap="square">
              <a:spAutoFit/>
            </a:bodyPr>
            <a:lstStyle>
              <a:defPPr>
                <a:defRPr lang="en-US"/>
              </a:defPPr>
              <a:lvl1pPr>
                <a:lnSpc>
                  <a:spcPct val="125000"/>
                </a:lnSpc>
                <a:defRPr sz="2400" b="1"/>
              </a:lvl1pPr>
            </a:lstStyle>
            <a:p>
              <a:r>
                <a:rPr lang="vi-VN"/>
                <a:t>Ý nghĩa của nguyên phân:</a:t>
              </a:r>
              <a:endParaRPr lang="en-US"/>
            </a:p>
            <a:p>
              <a:r>
                <a:rPr lang="en-US" b="0"/>
                <a:t>-</a:t>
              </a:r>
              <a:r>
                <a:rPr lang="vi-VN" b="0"/>
                <a:t> Là cơ sở cho sự sinh trưởng và phát triển của sinh vật đa bào.</a:t>
              </a:r>
            </a:p>
            <a:p>
              <a:r>
                <a:rPr lang="en-US" b="0"/>
                <a:t>-</a:t>
              </a:r>
              <a:r>
                <a:rPr lang="vi-VN" b="0"/>
                <a:t> Là hình thức sinh sản ở sinh vật đơn bào.</a:t>
              </a:r>
            </a:p>
          </p:txBody>
        </p:sp>
      </p:grpSp>
    </p:spTree>
    <p:extLst>
      <p:ext uri="{BB962C8B-B14F-4D97-AF65-F5344CB8AC3E}">
        <p14:creationId xmlns:p14="http://schemas.microsoft.com/office/powerpoint/2010/main" val="181041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wipe(down)">
                                      <p:cBhvr>
                                        <p:cTn id="7" dur="500"/>
                                        <p:tgtEl>
                                          <p:spTgt spid="2150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8" name="TextBox 21507">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chemeClr val="accent3"/>
                </a:solidFill>
              </a:rPr>
              <a:t>I. NGUYÊN PHÂN</a:t>
            </a:r>
          </a:p>
        </p:txBody>
      </p:sp>
      <p:sp>
        <p:nvSpPr>
          <p:cNvPr id="21509" name="TextBox 21508">
            <a:extLst>
              <a:ext uri="{FF2B5EF4-FFF2-40B4-BE49-F238E27FC236}">
                <a16:creationId xmlns:a16="http://schemas.microsoft.com/office/drawing/2014/main" id="{DD60201F-FE6D-D2B2-6CC1-7F29B8AEA664}"/>
              </a:ext>
            </a:extLst>
          </p:cNvPr>
          <p:cNvSpPr txBox="1"/>
          <p:nvPr/>
        </p:nvSpPr>
        <p:spPr>
          <a:xfrm>
            <a:off x="1034979" y="1608283"/>
            <a:ext cx="7259514" cy="492443"/>
          </a:xfrm>
          <a:prstGeom prst="rect">
            <a:avLst/>
          </a:prstGeom>
          <a:noFill/>
        </p:spPr>
        <p:txBody>
          <a:bodyPr wrap="square" rtlCol="0">
            <a:spAutoFit/>
          </a:bodyPr>
          <a:lstStyle/>
          <a:p>
            <a:r>
              <a:rPr lang="en-US" sz="2600" b="1">
                <a:solidFill>
                  <a:schemeClr val="accent2">
                    <a:lumMod val="75000"/>
                  </a:schemeClr>
                </a:solidFill>
              </a:rPr>
              <a:t>2. Ý nghĩa di truyền học của nguyên phân</a:t>
            </a:r>
          </a:p>
        </p:txBody>
      </p:sp>
      <p:sp>
        <p:nvSpPr>
          <p:cNvPr id="3" name="TextBox 2">
            <a:extLst>
              <a:ext uri="{FF2B5EF4-FFF2-40B4-BE49-F238E27FC236}">
                <a16:creationId xmlns:a16="http://schemas.microsoft.com/office/drawing/2014/main" id="{BEA1F68B-C071-E02E-716A-4153B85FF217}"/>
              </a:ext>
            </a:extLst>
          </p:cNvPr>
          <p:cNvSpPr txBox="1"/>
          <p:nvPr/>
        </p:nvSpPr>
        <p:spPr>
          <a:xfrm>
            <a:off x="1148899" y="2314794"/>
            <a:ext cx="10236855" cy="3971087"/>
          </a:xfrm>
          <a:prstGeom prst="rect">
            <a:avLst/>
          </a:prstGeom>
          <a:noFill/>
        </p:spPr>
        <p:txBody>
          <a:bodyPr wrap="square">
            <a:spAutoFit/>
          </a:bodyPr>
          <a:lstStyle>
            <a:defPPr>
              <a:defRPr lang="en-US"/>
            </a:defPPr>
            <a:lvl1pPr>
              <a:lnSpc>
                <a:spcPct val="125000"/>
              </a:lnSpc>
              <a:defRPr sz="2400" b="1"/>
            </a:lvl1pPr>
          </a:lstStyle>
          <a:p>
            <a:pPr marL="342900" indent="-342900" algn="just">
              <a:spcBef>
                <a:spcPts val="600"/>
              </a:spcBef>
              <a:buFontTx/>
              <a:buChar char="-"/>
            </a:pPr>
            <a:r>
              <a:rPr lang="vi-VN" dirty="0">
                <a:solidFill>
                  <a:srgbClr val="FF0000"/>
                </a:solidFill>
              </a:rPr>
              <a:t>Đối với cơ thể đa bào</a:t>
            </a:r>
            <a:r>
              <a:rPr lang="en-US" dirty="0">
                <a:solidFill>
                  <a:srgbClr val="FF0000"/>
                </a:solidFill>
              </a:rPr>
              <a:t>: </a:t>
            </a:r>
          </a:p>
          <a:p>
            <a:pPr algn="just">
              <a:spcBef>
                <a:spcPts val="600"/>
              </a:spcBef>
            </a:pPr>
            <a:r>
              <a:rPr lang="en-US" b="0" dirty="0">
                <a:solidFill>
                  <a:srgbClr val="2B0348"/>
                </a:solidFill>
              </a:rPr>
              <a:t>+ </a:t>
            </a:r>
            <a:r>
              <a:rPr lang="en-US" b="0" dirty="0" err="1">
                <a:solidFill>
                  <a:srgbClr val="2B0348"/>
                </a:solidFill>
              </a:rPr>
              <a:t>thê</a:t>
            </a:r>
            <a:r>
              <a:rPr lang="en-US" b="0" dirty="0">
                <a:solidFill>
                  <a:srgbClr val="2B0348"/>
                </a:solidFill>
              </a:rPr>
              <a:t>́ </a:t>
            </a:r>
            <a:r>
              <a:rPr lang="en-US" b="0" dirty="0" err="1">
                <a:solidFill>
                  <a:srgbClr val="2B0348"/>
                </a:solidFill>
              </a:rPr>
              <a:t>hê</a:t>
            </a:r>
            <a:r>
              <a:rPr lang="en-US" b="0" dirty="0">
                <a:solidFill>
                  <a:srgbClr val="2B0348"/>
                </a:solidFill>
              </a:rPr>
              <a:t>̣ </a:t>
            </a:r>
            <a:r>
              <a:rPr lang="en-US" b="0" dirty="0" err="1">
                <a:solidFill>
                  <a:srgbClr val="2B0348"/>
                </a:solidFill>
              </a:rPr>
              <a:t>tê</a:t>
            </a:r>
            <a:r>
              <a:rPr lang="en-US" b="0" dirty="0">
                <a:solidFill>
                  <a:srgbClr val="2B0348"/>
                </a:solidFill>
              </a:rPr>
              <a:t>́ </a:t>
            </a:r>
            <a:r>
              <a:rPr lang="en-US" b="0" dirty="0" err="1">
                <a:solidFill>
                  <a:srgbClr val="2B0348"/>
                </a:solidFill>
              </a:rPr>
              <a:t>bào</a:t>
            </a:r>
            <a:r>
              <a:rPr lang="en-US" b="0" dirty="0">
                <a:solidFill>
                  <a:srgbClr val="2B0348"/>
                </a:solidFill>
              </a:rPr>
              <a:t> c</a:t>
            </a:r>
            <a:r>
              <a:rPr lang="vi-VN" b="0" dirty="0">
                <a:solidFill>
                  <a:srgbClr val="2B0348"/>
                </a:solidFill>
              </a:rPr>
              <a:t>ơ</a:t>
            </a:r>
            <a:r>
              <a:rPr lang="en-US" b="0" dirty="0">
                <a:solidFill>
                  <a:srgbClr val="2B0348"/>
                </a:solidFill>
              </a:rPr>
              <a:t> </a:t>
            </a:r>
            <a:r>
              <a:rPr lang="en-US" b="0" dirty="0" err="1">
                <a:solidFill>
                  <a:srgbClr val="2B0348"/>
                </a:solidFill>
              </a:rPr>
              <a:t>th</a:t>
            </a:r>
            <a:r>
              <a:rPr lang="vi-VN" b="0" dirty="0">
                <a:solidFill>
                  <a:srgbClr val="2B0348"/>
                </a:solidFill>
              </a:rPr>
              <a:t>ể</a:t>
            </a:r>
            <a:r>
              <a:rPr lang="en-US" b="0" dirty="0">
                <a:solidFill>
                  <a:srgbClr val="2B0348"/>
                </a:solidFill>
              </a:rPr>
              <a:t> </a:t>
            </a:r>
            <a:r>
              <a:rPr lang="en-US" b="0" dirty="0" err="1">
                <a:solidFill>
                  <a:srgbClr val="2B0348"/>
                </a:solidFill>
              </a:rPr>
              <a:t>sinh</a:t>
            </a:r>
            <a:r>
              <a:rPr lang="en-US" b="0" dirty="0">
                <a:solidFill>
                  <a:srgbClr val="2B0348"/>
                </a:solidFill>
              </a:rPr>
              <a:t> </a:t>
            </a:r>
            <a:r>
              <a:rPr lang="en-US" b="0" dirty="0" err="1">
                <a:solidFill>
                  <a:srgbClr val="2B0348"/>
                </a:solidFill>
              </a:rPr>
              <a:t>ra</a:t>
            </a:r>
            <a:r>
              <a:rPr lang="en-US" b="0" dirty="0">
                <a:solidFill>
                  <a:srgbClr val="2B0348"/>
                </a:solidFill>
              </a:rPr>
              <a:t> </a:t>
            </a:r>
            <a:r>
              <a:rPr lang="en-US" b="0" dirty="0" err="1">
                <a:solidFill>
                  <a:srgbClr val="2B0348"/>
                </a:solidFill>
              </a:rPr>
              <a:t>luôn</a:t>
            </a:r>
            <a:r>
              <a:rPr lang="en-US" b="0" dirty="0">
                <a:solidFill>
                  <a:srgbClr val="2B0348"/>
                </a:solidFill>
              </a:rPr>
              <a:t> có </a:t>
            </a:r>
            <a:r>
              <a:rPr lang="en-US" b="0" dirty="0" err="1">
                <a:solidFill>
                  <a:srgbClr val="2B0348"/>
                </a:solidFill>
              </a:rPr>
              <a:t>bô</a:t>
            </a:r>
            <a:r>
              <a:rPr lang="en-US" b="0" dirty="0">
                <a:solidFill>
                  <a:srgbClr val="2B0348"/>
                </a:solidFill>
              </a:rPr>
              <a:t>̣ NST </a:t>
            </a:r>
            <a:r>
              <a:rPr lang="en-US" b="0" dirty="0" err="1">
                <a:solidFill>
                  <a:srgbClr val="2B0348"/>
                </a:solidFill>
              </a:rPr>
              <a:t>giống</a:t>
            </a:r>
            <a:r>
              <a:rPr lang="en-US" b="0" dirty="0">
                <a:solidFill>
                  <a:srgbClr val="2B0348"/>
                </a:solidFill>
              </a:rPr>
              <a:t> </a:t>
            </a:r>
            <a:r>
              <a:rPr lang="en-US" b="0" dirty="0" err="1">
                <a:solidFill>
                  <a:srgbClr val="2B0348"/>
                </a:solidFill>
              </a:rPr>
              <a:t>nhau</a:t>
            </a:r>
            <a:r>
              <a:rPr lang="en-US" b="0" dirty="0">
                <a:solidFill>
                  <a:srgbClr val="2B0348"/>
                </a:solidFill>
              </a:rPr>
              <a:t> </a:t>
            </a:r>
            <a:r>
              <a:rPr lang="en-US" b="0" dirty="0" err="1">
                <a:solidFill>
                  <a:srgbClr val="2B0348"/>
                </a:solidFill>
              </a:rPr>
              <a:t>va</a:t>
            </a:r>
            <a:r>
              <a:rPr lang="en-US" b="0" dirty="0">
                <a:solidFill>
                  <a:srgbClr val="2B0348"/>
                </a:solidFill>
              </a:rPr>
              <a:t>̀ </a:t>
            </a:r>
            <a:r>
              <a:rPr lang="en-US" b="0" dirty="0" err="1">
                <a:solidFill>
                  <a:srgbClr val="2B0348"/>
                </a:solidFill>
              </a:rPr>
              <a:t>giống</a:t>
            </a:r>
            <a:r>
              <a:rPr lang="en-US" b="0" dirty="0">
                <a:solidFill>
                  <a:srgbClr val="2B0348"/>
                </a:solidFill>
              </a:rPr>
              <a:t> </a:t>
            </a:r>
            <a:r>
              <a:rPr lang="en-US" b="0" dirty="0" err="1">
                <a:solidFill>
                  <a:srgbClr val="2B0348"/>
                </a:solidFill>
              </a:rPr>
              <a:t>tê</a:t>
            </a:r>
            <a:r>
              <a:rPr lang="en-US" b="0" dirty="0">
                <a:solidFill>
                  <a:srgbClr val="2B0348"/>
                </a:solidFill>
              </a:rPr>
              <a:t>́ </a:t>
            </a:r>
            <a:r>
              <a:rPr lang="en-US" b="0" dirty="0" err="1">
                <a:solidFill>
                  <a:srgbClr val="2B0348"/>
                </a:solidFill>
              </a:rPr>
              <a:t>bào</a:t>
            </a:r>
            <a:r>
              <a:rPr lang="en-US" b="0" dirty="0">
                <a:solidFill>
                  <a:srgbClr val="2B0348"/>
                </a:solidFill>
              </a:rPr>
              <a:t> mẹ</a:t>
            </a:r>
            <a:r>
              <a:rPr lang="vi-VN" b="0" dirty="0">
                <a:solidFill>
                  <a:srgbClr val="2B0348"/>
                </a:solidFill>
              </a:rPr>
              <a:t> </a:t>
            </a:r>
            <a:endParaRPr lang="en-US" b="0" dirty="0">
              <a:solidFill>
                <a:srgbClr val="2B0348"/>
              </a:solidFill>
            </a:endParaRPr>
          </a:p>
          <a:p>
            <a:pPr algn="just">
              <a:spcBef>
                <a:spcPts val="600"/>
              </a:spcBef>
            </a:pPr>
            <a:r>
              <a:rPr lang="en-US" b="0" dirty="0">
                <a:solidFill>
                  <a:srgbClr val="2B0348"/>
                </a:solidFill>
              </a:rPr>
              <a:t>+ </a:t>
            </a:r>
            <a:r>
              <a:rPr lang="vi-VN" b="0" dirty="0">
                <a:solidFill>
                  <a:srgbClr val="2B0348"/>
                </a:solidFill>
              </a:rPr>
              <a:t>Ở những loài sinh sản vô tính, vật chất di truyền (bộ NST) của cơ thể mẹ cũng được truyền nguyên vẹn cho các thế hệ con cháu</a:t>
            </a:r>
            <a:r>
              <a:rPr lang="en-US" b="0" dirty="0">
                <a:solidFill>
                  <a:srgbClr val="2B0348"/>
                </a:solidFill>
              </a:rPr>
              <a:t>.</a:t>
            </a:r>
            <a:endParaRPr lang="vi-VN" b="0" dirty="0">
              <a:solidFill>
                <a:srgbClr val="2B0348"/>
              </a:solidFill>
            </a:endParaRPr>
          </a:p>
          <a:p>
            <a:pPr algn="just">
              <a:spcBef>
                <a:spcPts val="600"/>
              </a:spcBef>
            </a:pPr>
            <a:r>
              <a:rPr lang="en-US" dirty="0">
                <a:solidFill>
                  <a:srgbClr val="00B050"/>
                </a:solidFill>
              </a:rPr>
              <a:t>- </a:t>
            </a:r>
            <a:r>
              <a:rPr lang="vi-VN" dirty="0">
                <a:solidFill>
                  <a:srgbClr val="00B050"/>
                </a:solidFill>
              </a:rPr>
              <a:t>Đối với cơ thể đơn bào nhân thực, </a:t>
            </a:r>
            <a:r>
              <a:rPr lang="vi-VN" b="0" dirty="0"/>
              <a:t>nguyên phân là hình thức sinh sản của tế bào mẹ để sinh ra các thế hệ con cháu có vật chất di truyền giống tế bào mẹ.</a:t>
            </a:r>
            <a:endParaRPr lang="en-US" b="0" dirty="0"/>
          </a:p>
        </p:txBody>
      </p:sp>
    </p:spTree>
    <p:extLst>
      <p:ext uri="{BB962C8B-B14F-4D97-AF65-F5344CB8AC3E}">
        <p14:creationId xmlns:p14="http://schemas.microsoft.com/office/powerpoint/2010/main" val="77762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5" name="TextBox 4">
            <a:extLst>
              <a:ext uri="{FF2B5EF4-FFF2-40B4-BE49-F238E27FC236}">
                <a16:creationId xmlns:a16="http://schemas.microsoft.com/office/drawing/2014/main" id="{E317757D-F237-1028-DA9B-998CFE2BFF12}"/>
              </a:ext>
            </a:extLst>
          </p:cNvPr>
          <p:cNvSpPr txBox="1"/>
          <p:nvPr/>
        </p:nvSpPr>
        <p:spPr>
          <a:xfrm>
            <a:off x="648751" y="1611959"/>
            <a:ext cx="9321158" cy="970266"/>
          </a:xfrm>
          <a:prstGeom prst="rect">
            <a:avLst/>
          </a:prstGeom>
          <a:noFill/>
        </p:spPr>
        <p:txBody>
          <a:bodyPr wrap="square">
            <a:spAutoFit/>
          </a:bodyPr>
          <a:lstStyle/>
          <a:p>
            <a:pPr algn="just">
              <a:lnSpc>
                <a:spcPct val="125000"/>
              </a:lnSpc>
            </a:pPr>
            <a:r>
              <a:rPr lang="en-US" sz="2400">
                <a:solidFill>
                  <a:schemeClr val="bg1"/>
                </a:solidFill>
              </a:rPr>
              <a:t>– Giảm phân là hình thức phân bào diễn ra ở các tế bào tham gia sinh sản hữu tính (tế bào sinh dục giai đoạn chín).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792627" y="3005837"/>
            <a:ext cx="10436284" cy="2940004"/>
            <a:chOff x="792627" y="3005837"/>
            <a:chExt cx="10436284" cy="2940004"/>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294000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3" y="3152507"/>
              <a:ext cx="10321758" cy="266303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Hoạt động trang 187: </a:t>
              </a:r>
            </a:p>
            <a:p>
              <a:pPr algn="l">
                <a:lnSpc>
                  <a:spcPct val="125000"/>
                </a:lnSpc>
                <a:spcAft>
                  <a:spcPts val="600"/>
                </a:spcAft>
              </a:pPr>
              <a:r>
                <a:rPr lang="en-US" b="1">
                  <a:solidFill>
                    <a:schemeClr val="tx1"/>
                  </a:solidFill>
                </a:rPr>
                <a:t>Quan sát Hình 43.2 và thực hiện các yêu cầu sau:</a:t>
              </a:r>
            </a:p>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a:p>
              <a:pPr algn="l">
                <a:lnSpc>
                  <a:spcPct val="125000"/>
                </a:lnSpc>
                <a:spcAft>
                  <a:spcPts val="600"/>
                </a:spcAft>
              </a:pPr>
              <a:r>
                <a:rPr lang="en-US" b="1">
                  <a:solidFill>
                    <a:schemeClr val="tx1"/>
                  </a:solidFill>
                </a:rPr>
                <a:t>2. </a:t>
              </a:r>
              <a:r>
                <a:rPr lang="en-US">
                  <a:solidFill>
                    <a:schemeClr val="tx1"/>
                  </a:solidFill>
                </a:rPr>
                <a:t>So sánh bộ NST ở các tế bào con so với bộ NST ở tế bào mẹ.</a:t>
              </a:r>
            </a:p>
            <a:p>
              <a:pPr algn="l">
                <a:lnSpc>
                  <a:spcPct val="125000"/>
                </a:lnSpc>
                <a:spcAft>
                  <a:spcPts val="600"/>
                </a:spcAft>
              </a:pPr>
              <a:r>
                <a:rPr lang="en-US" b="1">
                  <a:solidFill>
                    <a:schemeClr val="tx1"/>
                  </a:solidFill>
                </a:rPr>
                <a:t>3. </a:t>
              </a:r>
              <a:r>
                <a:rPr lang="en-US">
                  <a:solidFill>
                    <a:schemeClr val="tx1"/>
                  </a:solidFill>
                </a:rPr>
                <a:t>Cho biết giảm phân là gì?</a:t>
              </a:r>
            </a:p>
          </p:txBody>
        </p:sp>
      </p:grpSp>
    </p:spTree>
    <p:extLst>
      <p:ext uri="{BB962C8B-B14F-4D97-AF65-F5344CB8AC3E}">
        <p14:creationId xmlns:p14="http://schemas.microsoft.com/office/powerpoint/2010/main" val="18775916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18347-929E-15DB-5ACA-E5AD4306C90F}"/>
              </a:ext>
            </a:extLst>
          </p:cNvPr>
          <p:cNvSpPr txBox="1"/>
          <p:nvPr/>
        </p:nvSpPr>
        <p:spPr>
          <a:xfrm>
            <a:off x="215155" y="1878726"/>
            <a:ext cx="6798832" cy="1995098"/>
          </a:xfrm>
          <a:prstGeom prst="rect">
            <a:avLst/>
          </a:prstGeom>
          <a:noFill/>
        </p:spPr>
        <p:txBody>
          <a:bodyPr wrap="square" rtlCol="0">
            <a:spAutoFit/>
          </a:bodyPr>
          <a:lstStyle/>
          <a:p>
            <a:pPr>
              <a:lnSpc>
                <a:spcPct val="120000"/>
              </a:lnSpc>
            </a:pPr>
            <a:r>
              <a:rPr lang="en-US" sz="5400" b="1">
                <a:solidFill>
                  <a:schemeClr val="accent6"/>
                </a:solidFill>
              </a:rPr>
              <a:t>NGUYÊN PHÂN VÀ </a:t>
            </a:r>
          </a:p>
          <a:p>
            <a:pPr>
              <a:lnSpc>
                <a:spcPct val="120000"/>
              </a:lnSpc>
            </a:pPr>
            <a:r>
              <a:rPr lang="en-US" sz="5400" b="1">
                <a:solidFill>
                  <a:schemeClr val="accent6"/>
                </a:solidFill>
              </a:rPr>
              <a:t>GIẢM PHÂN</a:t>
            </a:r>
          </a:p>
        </p:txBody>
      </p:sp>
      <p:cxnSp>
        <p:nvCxnSpPr>
          <p:cNvPr id="8" name="Straight Connector 7">
            <a:extLst>
              <a:ext uri="{FF2B5EF4-FFF2-40B4-BE49-F238E27FC236}">
                <a16:creationId xmlns:a16="http://schemas.microsoft.com/office/drawing/2014/main" id="{244E1DF1-4064-1BC4-D9CE-97AD7A4E674D}"/>
              </a:ext>
            </a:extLst>
          </p:cNvPr>
          <p:cNvCxnSpPr/>
          <p:nvPr/>
        </p:nvCxnSpPr>
        <p:spPr>
          <a:xfrm>
            <a:off x="376518" y="3981401"/>
            <a:ext cx="231289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2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79A1FBBB-9C7A-2756-2BDF-3C7DF55B0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55" y="148479"/>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FEDE7-7C51-ABBA-9EC3-95ADA090B18E}"/>
              </a:ext>
            </a:extLst>
          </p:cNvPr>
          <p:cNvSpPr txBox="1"/>
          <p:nvPr/>
        </p:nvSpPr>
        <p:spPr>
          <a:xfrm>
            <a:off x="376517" y="4155612"/>
            <a:ext cx="3431689" cy="450829"/>
          </a:xfrm>
          <a:prstGeom prst="rect">
            <a:avLst/>
          </a:prstGeom>
          <a:noFill/>
        </p:spPr>
        <p:txBody>
          <a:bodyPr wrap="square" rtlCol="0">
            <a:spAutoFit/>
          </a:bodyPr>
          <a:lstStyle/>
          <a:p>
            <a:pPr>
              <a:lnSpc>
                <a:spcPct val="130000"/>
              </a:lnSpc>
            </a:pPr>
            <a:r>
              <a:rPr lang="en-US" sz="2000" b="1" dirty="0">
                <a:solidFill>
                  <a:schemeClr val="bg1"/>
                </a:solidFill>
              </a:rPr>
              <a:t>KHOA HỌC TỰ NHIÊN 9</a:t>
            </a:r>
          </a:p>
        </p:txBody>
      </p:sp>
    </p:spTree>
    <p:extLst>
      <p:ext uri="{BB962C8B-B14F-4D97-AF65-F5344CB8AC3E}">
        <p14:creationId xmlns:p14="http://schemas.microsoft.com/office/powerpoint/2010/main" val="4041433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cxnSp>
        <p:nvCxnSpPr>
          <p:cNvPr id="12" name="Straight Connector 11">
            <a:extLst>
              <a:ext uri="{FF2B5EF4-FFF2-40B4-BE49-F238E27FC236}">
                <a16:creationId xmlns:a16="http://schemas.microsoft.com/office/drawing/2014/main" id="{4F8000BB-493C-85AF-1566-D133AEBEAC31}"/>
              </a:ext>
            </a:extLst>
          </p:cNvPr>
          <p:cNvCxnSpPr/>
          <p:nvPr/>
        </p:nvCxnSpPr>
        <p:spPr>
          <a:xfrm>
            <a:off x="6096000" y="1828800"/>
            <a:ext cx="0" cy="42239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2ADA8F7-5370-7246-1DA7-0E4FDB317F40}"/>
              </a:ext>
            </a:extLst>
          </p:cNvPr>
          <p:cNvSpPr/>
          <p:nvPr/>
        </p:nvSpPr>
        <p:spPr>
          <a:xfrm>
            <a:off x="159285" y="1989378"/>
            <a:ext cx="5793162" cy="3923070"/>
          </a:xfrm>
          <a:prstGeom prst="rect">
            <a:avLst/>
          </a:prstGeom>
          <a:solidFill>
            <a:schemeClr val="accent3">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CFB2087-563D-754E-0437-714CEB97CED9}"/>
              </a:ext>
            </a:extLst>
          </p:cNvPr>
          <p:cNvSpPr/>
          <p:nvPr/>
        </p:nvSpPr>
        <p:spPr>
          <a:xfrm>
            <a:off x="6239554" y="1989378"/>
            <a:ext cx="5793162" cy="3923070"/>
          </a:xfrm>
          <a:prstGeom prst="rect">
            <a:avLst/>
          </a:prstGeom>
          <a:solidFill>
            <a:schemeClr val="accent6">
              <a:lumMod val="20000"/>
              <a:lumOff val="80000"/>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CEC616C9-3144-9C85-9DC6-C92341F7CD58}"/>
              </a:ext>
            </a:extLst>
          </p:cNvPr>
          <p:cNvSpPr/>
          <p:nvPr/>
        </p:nvSpPr>
        <p:spPr>
          <a:xfrm>
            <a:off x="1841569" y="1786607"/>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a:t>
            </a:r>
          </a:p>
        </p:txBody>
      </p:sp>
      <p:sp>
        <p:nvSpPr>
          <p:cNvPr id="18" name="Rectangle: Rounded Corners 17">
            <a:extLst>
              <a:ext uri="{FF2B5EF4-FFF2-40B4-BE49-F238E27FC236}">
                <a16:creationId xmlns:a16="http://schemas.microsoft.com/office/drawing/2014/main" id="{79E97E5A-A7D4-0C72-43B3-F49BF7CEA254}"/>
              </a:ext>
            </a:extLst>
          </p:cNvPr>
          <p:cNvSpPr/>
          <p:nvPr/>
        </p:nvSpPr>
        <p:spPr>
          <a:xfrm>
            <a:off x="8137179" y="1786606"/>
            <a:ext cx="2212258" cy="49244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Giảm phân II</a:t>
            </a:r>
          </a:p>
        </p:txBody>
      </p:sp>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7" name="TextBox 26">
            <a:extLst>
              <a:ext uri="{FF2B5EF4-FFF2-40B4-BE49-F238E27FC236}">
                <a16:creationId xmlns:a16="http://schemas.microsoft.com/office/drawing/2014/main" id="{4A068594-1CF2-B2F6-DF39-A3B807C88684}"/>
              </a:ext>
            </a:extLst>
          </p:cNvPr>
          <p:cNvSpPr txBox="1"/>
          <p:nvPr/>
        </p:nvSpPr>
        <p:spPr>
          <a:xfrm>
            <a:off x="2788841" y="6148857"/>
            <a:ext cx="7094137" cy="430887"/>
          </a:xfrm>
          <a:prstGeom prst="rect">
            <a:avLst/>
          </a:prstGeom>
          <a:noFill/>
        </p:spPr>
        <p:txBody>
          <a:bodyPr wrap="square" rtlCol="0">
            <a:spAutoFit/>
          </a:bodyPr>
          <a:lstStyle/>
          <a:p>
            <a:pPr algn="ctr"/>
            <a:r>
              <a:rPr lang="en-US" sz="2200" b="1">
                <a:solidFill>
                  <a:schemeClr val="bg1"/>
                </a:solidFill>
              </a:rPr>
              <a:t>Hình. </a:t>
            </a:r>
            <a:r>
              <a:rPr lang="en-US" sz="2200">
                <a:solidFill>
                  <a:schemeClr val="bg1"/>
                </a:solidFill>
              </a:rPr>
              <a:t>Sơ đồ quá trình giảm phân ở động vật</a:t>
            </a:r>
            <a:endParaRPr lang="en-US" sz="2200" b="1">
              <a:solidFill>
                <a:schemeClr val="bg1"/>
              </a:solidFill>
            </a:endParaRP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338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EF5946F-60D8-1246-E084-7C8BD8068E94}"/>
              </a:ext>
            </a:extLst>
          </p:cNvPr>
          <p:cNvGrpSpPr/>
          <p:nvPr/>
        </p:nvGrpSpPr>
        <p:grpSpPr>
          <a:xfrm>
            <a:off x="4630841" y="683838"/>
            <a:ext cx="7304087" cy="5954411"/>
            <a:chOff x="4630841" y="683838"/>
            <a:chExt cx="7304087" cy="5954411"/>
          </a:xfrm>
        </p:grpSpPr>
        <p:pic>
          <p:nvPicPr>
            <p:cNvPr id="5122" name="Picture 2" descr="Meiosis phases Royalty Free Vector Image - VectorStock">
              <a:extLst>
                <a:ext uri="{FF2B5EF4-FFF2-40B4-BE49-F238E27FC236}">
                  <a16:creationId xmlns:a16="http://schemas.microsoft.com/office/drawing/2014/main" id="{888595F0-395A-AD95-9CF2-DBCE713A5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9240" b="17234"/>
            <a:stretch/>
          </p:blipFill>
          <p:spPr bwMode="auto">
            <a:xfrm>
              <a:off x="4630841" y="3766001"/>
              <a:ext cx="7304087" cy="22992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eiosis phases Royalty Free Vector Image - VectorStock">
              <a:extLst>
                <a:ext uri="{FF2B5EF4-FFF2-40B4-BE49-F238E27FC236}">
                  <a16:creationId xmlns:a16="http://schemas.microsoft.com/office/drawing/2014/main" id="{2A81FCAF-9AA7-50D5-2793-58BE4F12F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62" b="64975"/>
            <a:stretch/>
          </p:blipFill>
          <p:spPr bwMode="auto">
            <a:xfrm>
              <a:off x="4630841" y="1156273"/>
              <a:ext cx="7304087" cy="119757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86E83BBF-12F1-9F6E-B46A-131E0110D76D}"/>
                </a:ext>
              </a:extLst>
            </p:cNvPr>
            <p:cNvSpPr/>
            <p:nvPr/>
          </p:nvSpPr>
          <p:spPr>
            <a:xfrm>
              <a:off x="10919706" y="2637750"/>
              <a:ext cx="342162" cy="555276"/>
            </a:xfrm>
            <a:prstGeom prst="downArrow">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58B8EED-4156-EC80-F45A-BF0EF1B8174C}"/>
                </a:ext>
              </a:extLst>
            </p:cNvPr>
            <p:cNvSpPr txBox="1"/>
            <p:nvPr/>
          </p:nvSpPr>
          <p:spPr>
            <a:xfrm>
              <a:off x="7539565" y="2546056"/>
              <a:ext cx="2088182" cy="461665"/>
            </a:xfrm>
            <a:prstGeom prst="rect">
              <a:avLst/>
            </a:prstGeom>
            <a:noFill/>
          </p:spPr>
          <p:txBody>
            <a:bodyPr wrap="square" rtlCol="0">
              <a:spAutoFit/>
            </a:bodyPr>
            <a:lstStyle/>
            <a:p>
              <a:pPr algn="ctr"/>
              <a:r>
                <a:rPr lang="en-US" sz="2400" b="1">
                  <a:solidFill>
                    <a:srgbClr val="FF0000"/>
                  </a:solidFill>
                </a:rPr>
                <a:t>Giảm phân I</a:t>
              </a:r>
            </a:p>
          </p:txBody>
        </p:sp>
        <p:sp>
          <p:nvSpPr>
            <p:cNvPr id="7" name="TextBox 6">
              <a:extLst>
                <a:ext uri="{FF2B5EF4-FFF2-40B4-BE49-F238E27FC236}">
                  <a16:creationId xmlns:a16="http://schemas.microsoft.com/office/drawing/2014/main" id="{206FC848-A01E-3638-DC91-E308B7E40321}"/>
                </a:ext>
              </a:extLst>
            </p:cNvPr>
            <p:cNvSpPr txBox="1"/>
            <p:nvPr/>
          </p:nvSpPr>
          <p:spPr>
            <a:xfrm>
              <a:off x="7539565" y="6176584"/>
              <a:ext cx="2088182" cy="461665"/>
            </a:xfrm>
            <a:prstGeom prst="rect">
              <a:avLst/>
            </a:prstGeom>
            <a:noFill/>
          </p:spPr>
          <p:txBody>
            <a:bodyPr wrap="square" rtlCol="0">
              <a:spAutoFit/>
            </a:bodyPr>
            <a:lstStyle/>
            <a:p>
              <a:pPr algn="ctr"/>
              <a:r>
                <a:rPr lang="en-US" sz="2400" b="1">
                  <a:solidFill>
                    <a:srgbClr val="FF0000"/>
                  </a:solidFill>
                </a:rPr>
                <a:t>Giảm phân II</a:t>
              </a:r>
            </a:p>
          </p:txBody>
        </p:sp>
        <p:sp>
          <p:nvSpPr>
            <p:cNvPr id="8" name="TextBox 7">
              <a:extLst>
                <a:ext uri="{FF2B5EF4-FFF2-40B4-BE49-F238E27FC236}">
                  <a16:creationId xmlns:a16="http://schemas.microsoft.com/office/drawing/2014/main" id="{638B005D-5031-4654-E221-1F328A5705E7}"/>
                </a:ext>
              </a:extLst>
            </p:cNvPr>
            <p:cNvSpPr txBox="1"/>
            <p:nvPr/>
          </p:nvSpPr>
          <p:spPr>
            <a:xfrm>
              <a:off x="4790124" y="692202"/>
              <a:ext cx="1209368" cy="430887"/>
            </a:xfrm>
            <a:prstGeom prst="rect">
              <a:avLst/>
            </a:prstGeom>
            <a:noFill/>
          </p:spPr>
          <p:txBody>
            <a:bodyPr wrap="square" rtlCol="0">
              <a:spAutoFit/>
            </a:bodyPr>
            <a:lstStyle/>
            <a:p>
              <a:pPr algn="ctr"/>
              <a:r>
                <a:rPr lang="en-US" sz="2200" b="1"/>
                <a:t>Kì đầu I</a:t>
              </a:r>
            </a:p>
          </p:txBody>
        </p:sp>
        <p:sp>
          <p:nvSpPr>
            <p:cNvPr id="9" name="TextBox 8">
              <a:extLst>
                <a:ext uri="{FF2B5EF4-FFF2-40B4-BE49-F238E27FC236}">
                  <a16:creationId xmlns:a16="http://schemas.microsoft.com/office/drawing/2014/main" id="{6FA690FF-3172-3029-7E0F-EE43F451E6DE}"/>
                </a:ext>
              </a:extLst>
            </p:cNvPr>
            <p:cNvSpPr txBox="1"/>
            <p:nvPr/>
          </p:nvSpPr>
          <p:spPr>
            <a:xfrm>
              <a:off x="6253163" y="692202"/>
              <a:ext cx="1345205" cy="430887"/>
            </a:xfrm>
            <a:prstGeom prst="rect">
              <a:avLst/>
            </a:prstGeom>
            <a:noFill/>
          </p:spPr>
          <p:txBody>
            <a:bodyPr wrap="square" rtlCol="0">
              <a:spAutoFit/>
            </a:bodyPr>
            <a:lstStyle/>
            <a:p>
              <a:pPr algn="ctr"/>
              <a:r>
                <a:rPr lang="en-US" sz="2200" b="1"/>
                <a:t>Kì giữa I</a:t>
              </a:r>
            </a:p>
          </p:txBody>
        </p:sp>
        <p:sp>
          <p:nvSpPr>
            <p:cNvPr id="10" name="TextBox 9">
              <a:extLst>
                <a:ext uri="{FF2B5EF4-FFF2-40B4-BE49-F238E27FC236}">
                  <a16:creationId xmlns:a16="http://schemas.microsoft.com/office/drawing/2014/main" id="{89E5A0A5-85DE-D1E5-EDD0-65C54975F6C5}"/>
                </a:ext>
              </a:extLst>
            </p:cNvPr>
            <p:cNvSpPr txBox="1"/>
            <p:nvPr/>
          </p:nvSpPr>
          <p:spPr>
            <a:xfrm>
              <a:off x="7940379" y="683838"/>
              <a:ext cx="1209368" cy="430887"/>
            </a:xfrm>
            <a:prstGeom prst="rect">
              <a:avLst/>
            </a:prstGeom>
            <a:noFill/>
          </p:spPr>
          <p:txBody>
            <a:bodyPr wrap="square" rtlCol="0">
              <a:spAutoFit/>
            </a:bodyPr>
            <a:lstStyle/>
            <a:p>
              <a:pPr algn="ctr"/>
              <a:r>
                <a:rPr lang="en-US" sz="2200" b="1"/>
                <a:t>Kì sau I</a:t>
              </a:r>
            </a:p>
          </p:txBody>
        </p:sp>
        <p:sp>
          <p:nvSpPr>
            <p:cNvPr id="11" name="TextBox 10">
              <a:extLst>
                <a:ext uri="{FF2B5EF4-FFF2-40B4-BE49-F238E27FC236}">
                  <a16:creationId xmlns:a16="http://schemas.microsoft.com/office/drawing/2014/main" id="{7AE1D9C4-2441-CFD3-C8DC-6ACFA88513B3}"/>
                </a:ext>
              </a:extLst>
            </p:cNvPr>
            <p:cNvSpPr txBox="1"/>
            <p:nvPr/>
          </p:nvSpPr>
          <p:spPr>
            <a:xfrm>
              <a:off x="9403418" y="683838"/>
              <a:ext cx="2023632" cy="430887"/>
            </a:xfrm>
            <a:prstGeom prst="rect">
              <a:avLst/>
            </a:prstGeom>
            <a:noFill/>
          </p:spPr>
          <p:txBody>
            <a:bodyPr wrap="square" rtlCol="0">
              <a:spAutoFit/>
            </a:bodyPr>
            <a:lstStyle/>
            <a:p>
              <a:pPr algn="ctr"/>
              <a:r>
                <a:rPr lang="en-US" sz="2200" b="1"/>
                <a:t>Kì cuối I</a:t>
              </a:r>
            </a:p>
          </p:txBody>
        </p:sp>
        <p:sp>
          <p:nvSpPr>
            <p:cNvPr id="12" name="TextBox 11">
              <a:extLst>
                <a:ext uri="{FF2B5EF4-FFF2-40B4-BE49-F238E27FC236}">
                  <a16:creationId xmlns:a16="http://schemas.microsoft.com/office/drawing/2014/main" id="{BB0CE85E-4124-D593-D76F-ADCA7EFF2474}"/>
                </a:ext>
              </a:extLst>
            </p:cNvPr>
            <p:cNvSpPr txBox="1"/>
            <p:nvPr/>
          </p:nvSpPr>
          <p:spPr>
            <a:xfrm>
              <a:off x="4790123" y="3269853"/>
              <a:ext cx="1710965" cy="430887"/>
            </a:xfrm>
            <a:prstGeom prst="rect">
              <a:avLst/>
            </a:prstGeom>
            <a:noFill/>
          </p:spPr>
          <p:txBody>
            <a:bodyPr wrap="square" rtlCol="0">
              <a:spAutoFit/>
            </a:bodyPr>
            <a:lstStyle/>
            <a:p>
              <a:pPr algn="ctr"/>
              <a:r>
                <a:rPr lang="en-US" sz="2200" b="1"/>
                <a:t>Kì cuối II</a:t>
              </a:r>
            </a:p>
          </p:txBody>
        </p:sp>
        <p:sp>
          <p:nvSpPr>
            <p:cNvPr id="13" name="TextBox 12">
              <a:extLst>
                <a:ext uri="{FF2B5EF4-FFF2-40B4-BE49-F238E27FC236}">
                  <a16:creationId xmlns:a16="http://schemas.microsoft.com/office/drawing/2014/main" id="{DF153D92-9CE4-2B4E-4619-0D32E7D75089}"/>
                </a:ext>
              </a:extLst>
            </p:cNvPr>
            <p:cNvSpPr txBox="1"/>
            <p:nvPr/>
          </p:nvSpPr>
          <p:spPr>
            <a:xfrm>
              <a:off x="7332741" y="3269853"/>
              <a:ext cx="1345205" cy="430887"/>
            </a:xfrm>
            <a:prstGeom prst="rect">
              <a:avLst/>
            </a:prstGeom>
            <a:noFill/>
          </p:spPr>
          <p:txBody>
            <a:bodyPr wrap="square" rtlCol="0">
              <a:spAutoFit/>
            </a:bodyPr>
            <a:lstStyle/>
            <a:p>
              <a:pPr algn="ctr"/>
              <a:r>
                <a:rPr lang="en-US" sz="2200" b="1"/>
                <a:t>Kì sau II</a:t>
              </a:r>
            </a:p>
          </p:txBody>
        </p:sp>
        <p:sp>
          <p:nvSpPr>
            <p:cNvPr id="14" name="TextBox 13">
              <a:extLst>
                <a:ext uri="{FF2B5EF4-FFF2-40B4-BE49-F238E27FC236}">
                  <a16:creationId xmlns:a16="http://schemas.microsoft.com/office/drawing/2014/main" id="{BF24013E-4FF4-1616-DFDB-FF5B6F3D0276}"/>
                </a:ext>
              </a:extLst>
            </p:cNvPr>
            <p:cNvSpPr txBox="1"/>
            <p:nvPr/>
          </p:nvSpPr>
          <p:spPr>
            <a:xfrm>
              <a:off x="8813636" y="3261489"/>
              <a:ext cx="1445187" cy="430887"/>
            </a:xfrm>
            <a:prstGeom prst="rect">
              <a:avLst/>
            </a:prstGeom>
            <a:noFill/>
          </p:spPr>
          <p:txBody>
            <a:bodyPr wrap="square" rtlCol="0">
              <a:spAutoFit/>
            </a:bodyPr>
            <a:lstStyle/>
            <a:p>
              <a:pPr algn="ctr"/>
              <a:r>
                <a:rPr lang="en-US" sz="2200" b="1"/>
                <a:t>Kì giữa II</a:t>
              </a:r>
            </a:p>
          </p:txBody>
        </p:sp>
        <p:sp>
          <p:nvSpPr>
            <p:cNvPr id="15" name="TextBox 14">
              <a:extLst>
                <a:ext uri="{FF2B5EF4-FFF2-40B4-BE49-F238E27FC236}">
                  <a16:creationId xmlns:a16="http://schemas.microsoft.com/office/drawing/2014/main" id="{E0A4A1FB-954E-9014-44BE-C4E48A450B18}"/>
                </a:ext>
              </a:extLst>
            </p:cNvPr>
            <p:cNvSpPr txBox="1"/>
            <p:nvPr/>
          </p:nvSpPr>
          <p:spPr>
            <a:xfrm>
              <a:off x="10323719" y="3274025"/>
              <a:ext cx="1345205" cy="430887"/>
            </a:xfrm>
            <a:prstGeom prst="rect">
              <a:avLst/>
            </a:prstGeom>
            <a:noFill/>
          </p:spPr>
          <p:txBody>
            <a:bodyPr wrap="square" rtlCol="0">
              <a:spAutoFit/>
            </a:bodyPr>
            <a:lstStyle/>
            <a:p>
              <a:pPr algn="ctr"/>
              <a:r>
                <a:rPr lang="en-US" sz="2200" b="1"/>
                <a:t>Kì đầu II</a:t>
              </a:r>
            </a:p>
          </p:txBody>
        </p:sp>
      </p:grpSp>
      <p:pic>
        <p:nvPicPr>
          <p:cNvPr id="17" name="Picture 2" descr="Meiosis">
            <a:extLst>
              <a:ext uri="{FF2B5EF4-FFF2-40B4-BE49-F238E27FC236}">
                <a16:creationId xmlns:a16="http://schemas.microsoft.com/office/drawing/2014/main" id="{D0BDA6D1-9419-53BC-6A04-DBC27D6DA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721" y="233254"/>
            <a:ext cx="3787391" cy="617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13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10" name="Group 9">
            <a:extLst>
              <a:ext uri="{FF2B5EF4-FFF2-40B4-BE49-F238E27FC236}">
                <a16:creationId xmlns:a16="http://schemas.microsoft.com/office/drawing/2014/main" id="{2AF0A432-2C2F-FF6B-848E-9A1517F25899}"/>
              </a:ext>
            </a:extLst>
          </p:cNvPr>
          <p:cNvGrpSpPr/>
          <p:nvPr/>
        </p:nvGrpSpPr>
        <p:grpSpPr>
          <a:xfrm>
            <a:off x="362453" y="4802715"/>
            <a:ext cx="4634070" cy="1497067"/>
            <a:chOff x="792627" y="3000855"/>
            <a:chExt cx="10436284" cy="816028"/>
          </a:xfrm>
        </p:grpSpPr>
        <p:sp>
          <p:nvSpPr>
            <p:cNvPr id="8" name="Rectangle: Rounded Corners 7">
              <a:extLst>
                <a:ext uri="{FF2B5EF4-FFF2-40B4-BE49-F238E27FC236}">
                  <a16:creationId xmlns:a16="http://schemas.microsoft.com/office/drawing/2014/main" id="{C8908481-6EEC-54B2-3A6A-DEA68474C578}"/>
                </a:ext>
              </a:extLst>
            </p:cNvPr>
            <p:cNvSpPr/>
            <p:nvPr/>
          </p:nvSpPr>
          <p:spPr>
            <a:xfrm>
              <a:off x="792627" y="3005837"/>
              <a:ext cx="10436284" cy="811046"/>
            </a:xfrm>
            <a:prstGeom prst="roundRect">
              <a:avLst>
                <a:gd name="adj" fmla="val 1686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9" name="TextBox 8">
              <a:extLst>
                <a:ext uri="{FF2B5EF4-FFF2-40B4-BE49-F238E27FC236}">
                  <a16:creationId xmlns:a16="http://schemas.microsoft.com/office/drawing/2014/main" id="{5482A9FD-BB86-7D02-4334-D2C0069F45E4}"/>
                </a:ext>
              </a:extLst>
            </p:cNvPr>
            <p:cNvSpPr txBox="1"/>
            <p:nvPr/>
          </p:nvSpPr>
          <p:spPr>
            <a:xfrm>
              <a:off x="907152" y="3000855"/>
              <a:ext cx="10321759" cy="780523"/>
            </a:xfrm>
            <a:prstGeom prst="rect">
              <a:avLst/>
            </a:prstGeom>
            <a:noFill/>
          </p:spPr>
          <p:txBody>
            <a:bodyPr wrap="square" anchor="ctr">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chemeClr val="tx1"/>
                  </a:solidFill>
                </a:rPr>
                <a:t>1. </a:t>
              </a:r>
              <a:r>
                <a:rPr lang="en-US">
                  <a:solidFill>
                    <a:schemeClr val="tx1"/>
                  </a:solidFill>
                </a:rPr>
                <a:t>Cho biết từ một tế bào mẹ, qua giảm phân tạo ra bao nhiêu tế bào con?</a:t>
              </a:r>
            </a:p>
          </p:txBody>
        </p:sp>
      </p:grpSp>
      <p:pic>
        <p:nvPicPr>
          <p:cNvPr id="6146" name="Picture 2" descr="Meiosis">
            <a:extLst>
              <a:ext uri="{FF2B5EF4-FFF2-40B4-BE49-F238E27FC236}">
                <a16:creationId xmlns:a16="http://schemas.microsoft.com/office/drawing/2014/main" id="{7C89B879-F023-8D0F-DFB9-5EB187940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366" t="4774" b="3441"/>
          <a:stretch/>
        </p:blipFill>
        <p:spPr bwMode="auto">
          <a:xfrm>
            <a:off x="3998426" y="236004"/>
            <a:ext cx="7996849" cy="6294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D733A5F-3CC5-3115-BD2D-78B667A82A09}"/>
              </a:ext>
            </a:extLst>
          </p:cNvPr>
          <p:cNvSpPr txBox="1"/>
          <p:nvPr/>
        </p:nvSpPr>
        <p:spPr>
          <a:xfrm>
            <a:off x="5698127" y="4760780"/>
            <a:ext cx="2083122" cy="461665"/>
          </a:xfrm>
          <a:prstGeom prst="rect">
            <a:avLst/>
          </a:prstGeom>
          <a:noFill/>
        </p:spPr>
        <p:txBody>
          <a:bodyPr wrap="square" rtlCol="0">
            <a:spAutoFit/>
          </a:bodyPr>
          <a:lstStyle/>
          <a:p>
            <a:r>
              <a:rPr lang="en-US" sz="2400" b="1">
                <a:solidFill>
                  <a:srgbClr val="FFFF00"/>
                </a:solidFill>
              </a:rPr>
              <a:t>1 tế bào mẹ</a:t>
            </a:r>
          </a:p>
        </p:txBody>
      </p:sp>
      <p:sp>
        <p:nvSpPr>
          <p:cNvPr id="7" name="TextBox 6">
            <a:extLst>
              <a:ext uri="{FF2B5EF4-FFF2-40B4-BE49-F238E27FC236}">
                <a16:creationId xmlns:a16="http://schemas.microsoft.com/office/drawing/2014/main" id="{A82236BD-3A8E-3166-E375-FA9DF95DA512}"/>
              </a:ext>
            </a:extLst>
          </p:cNvPr>
          <p:cNvSpPr txBox="1"/>
          <p:nvPr/>
        </p:nvSpPr>
        <p:spPr>
          <a:xfrm>
            <a:off x="8317440" y="6068950"/>
            <a:ext cx="2083122" cy="461665"/>
          </a:xfrm>
          <a:prstGeom prst="rect">
            <a:avLst/>
          </a:prstGeom>
          <a:noFill/>
        </p:spPr>
        <p:txBody>
          <a:bodyPr wrap="square" rtlCol="0">
            <a:spAutoFit/>
          </a:bodyPr>
          <a:lstStyle/>
          <a:p>
            <a:r>
              <a:rPr lang="en-US" sz="2400" b="1">
                <a:solidFill>
                  <a:srgbClr val="00FFFF"/>
                </a:solidFill>
              </a:rPr>
              <a:t>4 tế bào con</a:t>
            </a:r>
          </a:p>
        </p:txBody>
      </p:sp>
      <p:grpSp>
        <p:nvGrpSpPr>
          <p:cNvPr id="14" name="Group 13">
            <a:extLst>
              <a:ext uri="{FF2B5EF4-FFF2-40B4-BE49-F238E27FC236}">
                <a16:creationId xmlns:a16="http://schemas.microsoft.com/office/drawing/2014/main" id="{F6ED168F-0AE2-8742-7B1B-9FC460B75428}"/>
              </a:ext>
            </a:extLst>
          </p:cNvPr>
          <p:cNvGrpSpPr/>
          <p:nvPr/>
        </p:nvGrpSpPr>
        <p:grpSpPr>
          <a:xfrm>
            <a:off x="6699762" y="5386111"/>
            <a:ext cx="1537366" cy="790561"/>
            <a:chOff x="6699762" y="5386111"/>
            <a:chExt cx="1537366" cy="790561"/>
          </a:xfrm>
        </p:grpSpPr>
        <p:cxnSp>
          <p:nvCxnSpPr>
            <p:cNvPr id="12" name="Straight Arrow Connector 11">
              <a:extLst>
                <a:ext uri="{FF2B5EF4-FFF2-40B4-BE49-F238E27FC236}">
                  <a16:creationId xmlns:a16="http://schemas.microsoft.com/office/drawing/2014/main" id="{8A593AE7-3F60-D16A-9F63-D3DE14D6991B}"/>
                </a:ext>
              </a:extLst>
            </p:cNvPr>
            <p:cNvCxnSpPr/>
            <p:nvPr/>
          </p:nvCxnSpPr>
          <p:spPr>
            <a:xfrm>
              <a:off x="6762289" y="5386111"/>
              <a:ext cx="1474839" cy="682839"/>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1772BF2-C203-1AD3-CE31-CA78EDF62BBC}"/>
                </a:ext>
              </a:extLst>
            </p:cNvPr>
            <p:cNvSpPr txBox="1"/>
            <p:nvPr/>
          </p:nvSpPr>
          <p:spPr>
            <a:xfrm rot="1414427">
              <a:off x="6699762" y="5715007"/>
              <a:ext cx="1259813" cy="461665"/>
            </a:xfrm>
            <a:prstGeom prst="rect">
              <a:avLst/>
            </a:prstGeom>
            <a:noFill/>
          </p:spPr>
          <p:txBody>
            <a:bodyPr wrap="square" rtlCol="0">
              <a:spAutoFit/>
            </a:bodyPr>
            <a:lstStyle/>
            <a:p>
              <a:r>
                <a:rPr lang="en-US" sz="2400" b="1" i="1">
                  <a:solidFill>
                    <a:srgbClr val="FF0000"/>
                  </a:solidFill>
                </a:rPr>
                <a:t>Tạo ra</a:t>
              </a:r>
            </a:p>
          </p:txBody>
        </p:sp>
      </p:grpSp>
    </p:spTree>
    <p:extLst>
      <p:ext uri="{BB962C8B-B14F-4D97-AF65-F5344CB8AC3E}">
        <p14:creationId xmlns:p14="http://schemas.microsoft.com/office/powerpoint/2010/main" val="3733386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800838" y="1592021"/>
            <a:ext cx="10921179" cy="5003458"/>
          </a:xfrm>
          <a:prstGeom prst="roundRect">
            <a:avLst>
              <a:gd name="adj" fmla="val 67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049022" y="1691438"/>
            <a:ext cx="9764495" cy="508601"/>
          </a:xfrm>
          <a:prstGeom prst="rect">
            <a:avLst/>
          </a:prstGeom>
          <a:noFill/>
        </p:spPr>
        <p:txBody>
          <a:bodyPr wrap="square">
            <a:spAutoFit/>
          </a:bodyPr>
          <a:lstStyle/>
          <a:p>
            <a:pPr algn="l">
              <a:lnSpc>
                <a:spcPct val="125000"/>
              </a:lnSpc>
              <a:spcAft>
                <a:spcPts val="600"/>
              </a:spcAft>
            </a:pPr>
            <a:r>
              <a:rPr lang="en-US" sz="2400" b="1">
                <a:solidFill>
                  <a:schemeClr val="tx1"/>
                </a:solidFill>
              </a:rPr>
              <a:t>2. </a:t>
            </a:r>
            <a:r>
              <a:rPr lang="en-US" sz="2400">
                <a:solidFill>
                  <a:schemeClr val="tx1"/>
                </a:solidFill>
              </a:rPr>
              <a:t>So sánh bộ NST ở các tế bào con so với bộ NST ở tế bào mẹ.</a:t>
            </a:r>
          </a:p>
        </p:txBody>
      </p:sp>
      <p:sp>
        <p:nvSpPr>
          <p:cNvPr id="27" name="TextBox 26">
            <a:extLst>
              <a:ext uri="{FF2B5EF4-FFF2-40B4-BE49-F238E27FC236}">
                <a16:creationId xmlns:a16="http://schemas.microsoft.com/office/drawing/2014/main" id="{74431DE8-BDCA-3959-1699-EC6A658CF57F}"/>
              </a:ext>
            </a:extLst>
          </p:cNvPr>
          <p:cNvSpPr txBox="1"/>
          <p:nvPr/>
        </p:nvSpPr>
        <p:spPr>
          <a:xfrm>
            <a:off x="1049022" y="5894345"/>
            <a:ext cx="10496427" cy="508601"/>
          </a:xfrm>
          <a:prstGeom prst="rect">
            <a:avLst/>
          </a:prstGeom>
          <a:noFill/>
        </p:spPr>
        <p:txBody>
          <a:bodyPr wrap="square">
            <a:spAutoFit/>
          </a:bodyPr>
          <a:lstStyle>
            <a:defPPr>
              <a:defRPr lang="en-US"/>
            </a:defPPr>
            <a:lvl1pPr>
              <a:lnSpc>
                <a:spcPct val="125000"/>
              </a:lnSpc>
              <a:spcAft>
                <a:spcPts val="600"/>
              </a:spcAft>
              <a:defRPr sz="2400" b="1"/>
            </a:lvl1pPr>
          </a:lstStyle>
          <a:p>
            <a:r>
              <a:rPr lang="en-US"/>
              <a:t>Bộ NST ở các </a:t>
            </a:r>
            <a:r>
              <a:rPr lang="en-US">
                <a:solidFill>
                  <a:schemeClr val="accent5"/>
                </a:solidFill>
              </a:rPr>
              <a:t>tế bào con </a:t>
            </a:r>
            <a:r>
              <a:rPr lang="en-US">
                <a:solidFill>
                  <a:srgbClr val="FF0000"/>
                </a:solidFill>
              </a:rPr>
              <a:t>giảm đi một nửa </a:t>
            </a:r>
            <a:r>
              <a:rPr lang="en-US"/>
              <a:t>so với bộ NST ở </a:t>
            </a:r>
            <a:r>
              <a:rPr lang="en-US">
                <a:solidFill>
                  <a:srgbClr val="00B050"/>
                </a:solidFill>
              </a:rPr>
              <a:t>tế bào mẹ.</a:t>
            </a:r>
          </a:p>
        </p:txBody>
      </p:sp>
      <p:grpSp>
        <p:nvGrpSpPr>
          <p:cNvPr id="7" name="Group 6">
            <a:extLst>
              <a:ext uri="{FF2B5EF4-FFF2-40B4-BE49-F238E27FC236}">
                <a16:creationId xmlns:a16="http://schemas.microsoft.com/office/drawing/2014/main" id="{DE090FFF-44A8-3F86-F18B-1D67B7113FC6}"/>
              </a:ext>
            </a:extLst>
          </p:cNvPr>
          <p:cNvGrpSpPr/>
          <p:nvPr/>
        </p:nvGrpSpPr>
        <p:grpSpPr>
          <a:xfrm>
            <a:off x="2843489" y="2181333"/>
            <a:ext cx="6885855" cy="3696833"/>
            <a:chOff x="2843489" y="2181333"/>
            <a:chExt cx="6885855" cy="3696833"/>
          </a:xfrm>
        </p:grpSpPr>
        <p:grpSp>
          <p:nvGrpSpPr>
            <p:cNvPr id="28" name="Group 27">
              <a:extLst>
                <a:ext uri="{FF2B5EF4-FFF2-40B4-BE49-F238E27FC236}">
                  <a16:creationId xmlns:a16="http://schemas.microsoft.com/office/drawing/2014/main" id="{0F8DCB38-8485-0518-405C-6BB2E53B4096}"/>
                </a:ext>
              </a:extLst>
            </p:cNvPr>
            <p:cNvGrpSpPr/>
            <p:nvPr/>
          </p:nvGrpSpPr>
          <p:grpSpPr>
            <a:xfrm>
              <a:off x="2843489" y="2181333"/>
              <a:ext cx="6885855" cy="3563219"/>
              <a:chOff x="2843489" y="2181333"/>
              <a:chExt cx="6885855" cy="3563219"/>
            </a:xfrm>
          </p:grpSpPr>
          <p:pic>
            <p:nvPicPr>
              <p:cNvPr id="4" name="Picture 2" descr="Meiosis">
                <a:extLst>
                  <a:ext uri="{FF2B5EF4-FFF2-40B4-BE49-F238E27FC236}">
                    <a16:creationId xmlns:a16="http://schemas.microsoft.com/office/drawing/2014/main" id="{A8A1F19A-16E1-58C8-47A7-B5A09D9A1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980" y="2181333"/>
                <a:ext cx="6158926" cy="3563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587C42F-046E-422D-043E-6B4F5D60597F}"/>
                  </a:ext>
                </a:extLst>
              </p:cNvPr>
              <p:cNvSpPr/>
              <p:nvPr/>
            </p:nvSpPr>
            <p:spPr>
              <a:xfrm>
                <a:off x="2843489" y="2645918"/>
                <a:ext cx="1710813" cy="42475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t>Cặp NST</a:t>
                </a:r>
              </a:p>
            </p:txBody>
          </p:sp>
          <p:sp>
            <p:nvSpPr>
              <p:cNvPr id="16" name="Rectangle 15">
                <a:extLst>
                  <a:ext uri="{FF2B5EF4-FFF2-40B4-BE49-F238E27FC236}">
                    <a16:creationId xmlns:a16="http://schemas.microsoft.com/office/drawing/2014/main" id="{A21F17CC-0396-67B1-8D80-63AB4DC363F0}"/>
                  </a:ext>
                </a:extLst>
              </p:cNvPr>
              <p:cNvSpPr/>
              <p:nvPr/>
            </p:nvSpPr>
            <p:spPr>
              <a:xfrm>
                <a:off x="3008671" y="4774722"/>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5D71985-8C71-B46D-9FF5-4069BAF21D14}"/>
                  </a:ext>
                </a:extLst>
              </p:cNvPr>
              <p:cNvSpPr/>
              <p:nvPr/>
            </p:nvSpPr>
            <p:spPr>
              <a:xfrm>
                <a:off x="5639782" y="3743293"/>
                <a:ext cx="1421745" cy="458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98D6D2D-3CB1-3A15-689C-C1F7C975A9B4}"/>
                  </a:ext>
                </a:extLst>
              </p:cNvPr>
              <p:cNvSpPr/>
              <p:nvPr/>
            </p:nvSpPr>
            <p:spPr>
              <a:xfrm>
                <a:off x="5969821" y="374329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sp>
            <p:nvSpPr>
              <p:cNvPr id="20" name="Rectangle 19">
                <a:extLst>
                  <a:ext uri="{FF2B5EF4-FFF2-40B4-BE49-F238E27FC236}">
                    <a16:creationId xmlns:a16="http://schemas.microsoft.com/office/drawing/2014/main" id="{7B43F6AA-06A5-1116-DCBB-1A0D0D7C4FB0}"/>
                  </a:ext>
                </a:extLst>
              </p:cNvPr>
              <p:cNvSpPr/>
              <p:nvPr/>
            </p:nvSpPr>
            <p:spPr>
              <a:xfrm>
                <a:off x="8967678" y="2350452"/>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1" name="Rectangle 20">
                <a:extLst>
                  <a:ext uri="{FF2B5EF4-FFF2-40B4-BE49-F238E27FC236}">
                    <a16:creationId xmlns:a16="http://schemas.microsoft.com/office/drawing/2014/main" id="{AAB72BCB-37CF-2E23-B6D8-3C9C7F81941A}"/>
                  </a:ext>
                </a:extLst>
              </p:cNvPr>
              <p:cNvSpPr/>
              <p:nvPr/>
            </p:nvSpPr>
            <p:spPr>
              <a:xfrm>
                <a:off x="8967678" y="328265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2" name="Rectangle 21">
                <a:extLst>
                  <a:ext uri="{FF2B5EF4-FFF2-40B4-BE49-F238E27FC236}">
                    <a16:creationId xmlns:a16="http://schemas.microsoft.com/office/drawing/2014/main" id="{DD360DEF-6F98-D798-DEE4-F98400AA94FA}"/>
                  </a:ext>
                </a:extLst>
              </p:cNvPr>
              <p:cNvSpPr/>
              <p:nvPr/>
            </p:nvSpPr>
            <p:spPr>
              <a:xfrm>
                <a:off x="8967678" y="4217477"/>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sp>
            <p:nvSpPr>
              <p:cNvPr id="23" name="Rectangle 22">
                <a:extLst>
                  <a:ext uri="{FF2B5EF4-FFF2-40B4-BE49-F238E27FC236}">
                    <a16:creationId xmlns:a16="http://schemas.microsoft.com/office/drawing/2014/main" id="{F5E35D5E-DDA7-4C0E-7856-E8554762ED8E}"/>
                  </a:ext>
                </a:extLst>
              </p:cNvPr>
              <p:cNvSpPr/>
              <p:nvPr/>
            </p:nvSpPr>
            <p:spPr>
              <a:xfrm>
                <a:off x="8967678" y="5174230"/>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n</a:t>
                </a:r>
              </a:p>
            </p:txBody>
          </p:sp>
        </p:grpSp>
        <p:sp>
          <p:nvSpPr>
            <p:cNvPr id="6" name="Rectangle 5">
              <a:extLst>
                <a:ext uri="{FF2B5EF4-FFF2-40B4-BE49-F238E27FC236}">
                  <a16:creationId xmlns:a16="http://schemas.microsoft.com/office/drawing/2014/main" id="{DFAB623C-DB9E-0488-269D-B81A03F78BB0}"/>
                </a:ext>
              </a:extLst>
            </p:cNvPr>
            <p:cNvSpPr/>
            <p:nvPr/>
          </p:nvSpPr>
          <p:spPr>
            <a:xfrm>
              <a:off x="5916403" y="5453413"/>
              <a:ext cx="761666" cy="42475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b="1">
                  <a:solidFill>
                    <a:schemeClr val="tx1"/>
                  </a:solidFill>
                </a:rPr>
                <a:t>2n</a:t>
              </a:r>
            </a:p>
          </p:txBody>
        </p:sp>
      </p:grpSp>
    </p:spTree>
    <p:extLst>
      <p:ext uri="{BB962C8B-B14F-4D97-AF65-F5344CB8AC3E}">
        <p14:creationId xmlns:p14="http://schemas.microsoft.com/office/powerpoint/2010/main" val="236518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sp>
        <p:nvSpPr>
          <p:cNvPr id="8" name="Rectangle: Rounded Corners 7">
            <a:extLst>
              <a:ext uri="{FF2B5EF4-FFF2-40B4-BE49-F238E27FC236}">
                <a16:creationId xmlns:a16="http://schemas.microsoft.com/office/drawing/2014/main" id="{C8908481-6EEC-54B2-3A6A-DEA68474C578}"/>
              </a:ext>
            </a:extLst>
          </p:cNvPr>
          <p:cNvSpPr/>
          <p:nvPr/>
        </p:nvSpPr>
        <p:spPr>
          <a:xfrm>
            <a:off x="1114978" y="1592021"/>
            <a:ext cx="4218039" cy="606165"/>
          </a:xfrm>
          <a:prstGeom prst="roundRect">
            <a:avLst>
              <a:gd name="adj" fmla="val 6785"/>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3" name="TextBox 12">
            <a:extLst>
              <a:ext uri="{FF2B5EF4-FFF2-40B4-BE49-F238E27FC236}">
                <a16:creationId xmlns:a16="http://schemas.microsoft.com/office/drawing/2014/main" id="{CF94E9A4-0805-5E66-9EA6-24758FD07B8F}"/>
              </a:ext>
            </a:extLst>
          </p:cNvPr>
          <p:cNvSpPr txBox="1"/>
          <p:nvPr/>
        </p:nvSpPr>
        <p:spPr>
          <a:xfrm>
            <a:off x="1252874" y="1623580"/>
            <a:ext cx="4080143" cy="508601"/>
          </a:xfrm>
          <a:prstGeom prst="rect">
            <a:avLst/>
          </a:prstGeom>
          <a:noFill/>
        </p:spPr>
        <p:txBody>
          <a:bodyPr wrap="square">
            <a:spAutoFit/>
          </a:bodyPr>
          <a:lstStyle/>
          <a:p>
            <a:pPr algn="l">
              <a:lnSpc>
                <a:spcPct val="125000"/>
              </a:lnSpc>
              <a:spcAft>
                <a:spcPts val="600"/>
              </a:spcAft>
            </a:pPr>
            <a:r>
              <a:rPr lang="en-US" sz="2400" b="1">
                <a:solidFill>
                  <a:schemeClr val="tx1"/>
                </a:solidFill>
              </a:rPr>
              <a:t>3. </a:t>
            </a:r>
            <a:r>
              <a:rPr lang="en-US" sz="2400">
                <a:solidFill>
                  <a:schemeClr val="tx1"/>
                </a:solidFill>
              </a:rPr>
              <a:t>Cho biết giảm phân là gì?</a:t>
            </a:r>
          </a:p>
        </p:txBody>
      </p:sp>
      <p:grpSp>
        <p:nvGrpSpPr>
          <p:cNvPr id="39" name="Group 38">
            <a:extLst>
              <a:ext uri="{FF2B5EF4-FFF2-40B4-BE49-F238E27FC236}">
                <a16:creationId xmlns:a16="http://schemas.microsoft.com/office/drawing/2014/main" id="{FC5DF5E4-0D35-62CB-600F-8968CA73AA69}"/>
              </a:ext>
            </a:extLst>
          </p:cNvPr>
          <p:cNvGrpSpPr/>
          <p:nvPr/>
        </p:nvGrpSpPr>
        <p:grpSpPr>
          <a:xfrm>
            <a:off x="692818" y="2733916"/>
            <a:ext cx="6716772" cy="2532063"/>
            <a:chOff x="1698556" y="3501304"/>
            <a:chExt cx="8213763" cy="2834812"/>
          </a:xfrm>
        </p:grpSpPr>
        <p:sp>
          <p:nvSpPr>
            <p:cNvPr id="40" name="Rectangle: Rounded Corners 39">
              <a:extLst>
                <a:ext uri="{FF2B5EF4-FFF2-40B4-BE49-F238E27FC236}">
                  <a16:creationId xmlns:a16="http://schemas.microsoft.com/office/drawing/2014/main" id="{2E1B5B9E-61E9-1738-9D42-B41363F050A3}"/>
                </a:ext>
              </a:extLst>
            </p:cNvPr>
            <p:cNvSpPr/>
            <p:nvPr/>
          </p:nvSpPr>
          <p:spPr>
            <a:xfrm>
              <a:off x="1698556" y="3501304"/>
              <a:ext cx="8213763" cy="2834812"/>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78F87E9-C7AE-7780-7A1A-BC97DC24E7A2}"/>
                </a:ext>
              </a:extLst>
            </p:cNvPr>
            <p:cNvSpPr txBox="1"/>
            <p:nvPr/>
          </p:nvSpPr>
          <p:spPr>
            <a:xfrm>
              <a:off x="1900651" y="3649377"/>
              <a:ext cx="7809574" cy="2538665"/>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Giảm phân </a:t>
              </a:r>
              <a:r>
                <a:rPr lang="vi-VN" b="0">
                  <a:solidFill>
                    <a:schemeClr val="bg1"/>
                  </a:solidFill>
                </a:rPr>
                <a:t>là hình thức phân bào diễn ra ở các tế bào tham gia sinh sản hữu tính, từ một tế bào mẹ ban đầu </a:t>
              </a:r>
              <a:r>
                <a:rPr lang="vi-VN">
                  <a:solidFill>
                    <a:srgbClr val="00FFFF"/>
                  </a:solidFill>
                </a:rPr>
                <a:t>tạo ra bốn tế bào con </a:t>
              </a:r>
              <a:r>
                <a:rPr lang="vi-VN" b="0">
                  <a:solidFill>
                    <a:schemeClr val="bg1"/>
                  </a:solidFill>
                </a:rPr>
                <a:t>có </a:t>
              </a:r>
              <a:r>
                <a:rPr lang="vi-VN">
                  <a:solidFill>
                    <a:srgbClr val="FFC000"/>
                  </a:solidFill>
                </a:rPr>
                <a:t>số lượng NST giảm đi một nửa</a:t>
              </a:r>
              <a:r>
                <a:rPr lang="vi-VN" b="0">
                  <a:solidFill>
                    <a:schemeClr val="bg1"/>
                  </a:solidFill>
                </a:rPr>
                <a:t>, các tế bào con chứa tổ hợp NST khác nhau.</a:t>
              </a:r>
              <a:endParaRPr lang="en-US" b="0">
                <a:solidFill>
                  <a:srgbClr val="00FFFF"/>
                </a:solidFill>
              </a:endParaRPr>
            </a:p>
          </p:txBody>
        </p:sp>
      </p:grpSp>
      <p:pic>
        <p:nvPicPr>
          <p:cNvPr id="42" name="Picture 2" descr="Meiosis">
            <a:extLst>
              <a:ext uri="{FF2B5EF4-FFF2-40B4-BE49-F238E27FC236}">
                <a16:creationId xmlns:a16="http://schemas.microsoft.com/office/drawing/2014/main" id="{4030CCA5-D4D3-BCBF-9837-4D27F9C51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8075" y="0"/>
            <a:ext cx="42068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197E7C-FDAD-991B-10CC-C1EABCB57241}"/>
              </a:ext>
            </a:extLst>
          </p:cNvPr>
          <p:cNvSpPr txBox="1"/>
          <p:nvPr/>
        </p:nvSpPr>
        <p:spPr>
          <a:xfrm>
            <a:off x="380992" y="5626046"/>
            <a:ext cx="11491943" cy="970266"/>
          </a:xfrm>
          <a:prstGeom prst="rect">
            <a:avLst/>
          </a:prstGeom>
          <a:noFill/>
        </p:spPr>
        <p:txBody>
          <a:bodyPr wrap="square">
            <a:spAutoFit/>
          </a:bodyPr>
          <a:lstStyle/>
          <a:p>
            <a:pPr algn="just">
              <a:lnSpc>
                <a:spcPct val="125000"/>
              </a:lnSpc>
            </a:pPr>
            <a:r>
              <a:rPr lang="vi-VN" sz="2400">
                <a:solidFill>
                  <a:schemeClr val="tx2"/>
                </a:solidFill>
              </a:rPr>
              <a:t>–</a:t>
            </a:r>
            <a:r>
              <a:rPr lang="en-US" sz="2400">
                <a:solidFill>
                  <a:schemeClr val="tx2"/>
                </a:solidFill>
              </a:rPr>
              <a:t> </a:t>
            </a:r>
            <a:r>
              <a:rPr lang="vi-VN" sz="2400">
                <a:solidFill>
                  <a:schemeClr val="tx2"/>
                </a:solidFill>
              </a:rPr>
              <a:t>Giảm phân gồm </a:t>
            </a:r>
            <a:r>
              <a:rPr lang="vi-VN" sz="2400" b="1">
                <a:solidFill>
                  <a:schemeClr val="tx2"/>
                </a:solidFill>
              </a:rPr>
              <a:t>hai lần </a:t>
            </a:r>
            <a:r>
              <a:rPr lang="vi-VN" sz="2400">
                <a:solidFill>
                  <a:schemeClr val="tx2"/>
                </a:solidFill>
              </a:rPr>
              <a:t>phân chia tế bào kế tiếp nhau (giảm phân I và giảm phân II), trong đó NST chỉ nhân đôi một lần trước khi tế bào bước vào giảm phân I.</a:t>
            </a:r>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Tree>
    <p:extLst>
      <p:ext uri="{BB962C8B-B14F-4D97-AF65-F5344CB8AC3E}">
        <p14:creationId xmlns:p14="http://schemas.microsoft.com/office/powerpoint/2010/main" val="4029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rgbClr val="00FFFF"/>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259514" cy="492443"/>
          </a:xfrm>
          <a:prstGeom prst="rect">
            <a:avLst/>
          </a:prstGeom>
          <a:noFill/>
        </p:spPr>
        <p:txBody>
          <a:bodyPr wrap="square" rtlCol="0">
            <a:spAutoFit/>
          </a:bodyPr>
          <a:lstStyle/>
          <a:p>
            <a:r>
              <a:rPr lang="en-US" sz="2600" b="1">
                <a:solidFill>
                  <a:srgbClr val="FFFF00"/>
                </a:solidFill>
              </a:rPr>
              <a:t>1. Khái niệm giảm phân</a:t>
            </a:r>
          </a:p>
        </p:txBody>
      </p:sp>
      <p:grpSp>
        <p:nvGrpSpPr>
          <p:cNvPr id="4" name="Group 3">
            <a:extLst>
              <a:ext uri="{FF2B5EF4-FFF2-40B4-BE49-F238E27FC236}">
                <a16:creationId xmlns:a16="http://schemas.microsoft.com/office/drawing/2014/main" id="{B07D82A9-D992-0685-3E0C-25D2CF62B9A1}"/>
              </a:ext>
            </a:extLst>
          </p:cNvPr>
          <p:cNvGrpSpPr/>
          <p:nvPr/>
        </p:nvGrpSpPr>
        <p:grpSpPr>
          <a:xfrm>
            <a:off x="-49661" y="1404603"/>
            <a:ext cx="12291321" cy="3303695"/>
            <a:chOff x="-140614" y="2441231"/>
            <a:chExt cx="12291321" cy="3303695"/>
          </a:xfrm>
        </p:grpSpPr>
        <p:pic>
          <p:nvPicPr>
            <p:cNvPr id="14" name="Picture 2">
              <a:extLst>
                <a:ext uri="{FF2B5EF4-FFF2-40B4-BE49-F238E27FC236}">
                  <a16:creationId xmlns:a16="http://schemas.microsoft.com/office/drawing/2014/main" id="{BF393D49-EAB2-AC76-E7FA-4AAB03614B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981" r="49339" b="24293"/>
            <a:stretch/>
          </p:blipFill>
          <p:spPr bwMode="auto">
            <a:xfrm>
              <a:off x="-140614" y="2964290"/>
              <a:ext cx="6176625" cy="169170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A42A09F-56A2-5ED0-C4D4-97EBE7E365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306" t="13617"/>
            <a:stretch/>
          </p:blipFill>
          <p:spPr bwMode="auto">
            <a:xfrm>
              <a:off x="6335910" y="2441231"/>
              <a:ext cx="5814797" cy="29990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F2635D7-27EE-F316-B01D-FAE722B4E4FF}"/>
                </a:ext>
              </a:extLst>
            </p:cNvPr>
            <p:cNvSpPr txBox="1"/>
            <p:nvPr/>
          </p:nvSpPr>
          <p:spPr>
            <a:xfrm>
              <a:off x="212376" y="4595598"/>
              <a:ext cx="1198539" cy="400110"/>
            </a:xfrm>
            <a:prstGeom prst="rect">
              <a:avLst/>
            </a:prstGeom>
            <a:noFill/>
          </p:spPr>
          <p:txBody>
            <a:bodyPr wrap="square" rtlCol="0">
              <a:spAutoFit/>
            </a:bodyPr>
            <a:lstStyle/>
            <a:p>
              <a:pPr algn="ctr"/>
              <a:r>
                <a:rPr lang="en-US" sz="2000" b="1">
                  <a:solidFill>
                    <a:schemeClr val="bg1"/>
                  </a:solidFill>
                </a:rPr>
                <a:t>Kì đầu I</a:t>
              </a:r>
            </a:p>
          </p:txBody>
        </p:sp>
        <p:sp>
          <p:nvSpPr>
            <p:cNvPr id="20" name="TextBox 19">
              <a:extLst>
                <a:ext uri="{FF2B5EF4-FFF2-40B4-BE49-F238E27FC236}">
                  <a16:creationId xmlns:a16="http://schemas.microsoft.com/office/drawing/2014/main" id="{2E1BB559-AF06-2E9B-E7F7-0813E30ED3B7}"/>
                </a:ext>
              </a:extLst>
            </p:cNvPr>
            <p:cNvSpPr txBox="1"/>
            <p:nvPr/>
          </p:nvSpPr>
          <p:spPr>
            <a:xfrm>
              <a:off x="1710814" y="4588653"/>
              <a:ext cx="1362750" cy="400110"/>
            </a:xfrm>
            <a:prstGeom prst="rect">
              <a:avLst/>
            </a:prstGeom>
            <a:noFill/>
          </p:spPr>
          <p:txBody>
            <a:bodyPr wrap="square" rtlCol="0">
              <a:spAutoFit/>
            </a:bodyPr>
            <a:lstStyle/>
            <a:p>
              <a:pPr algn="ctr"/>
              <a:r>
                <a:rPr lang="en-US" sz="2000" b="1">
                  <a:solidFill>
                    <a:schemeClr val="bg1"/>
                  </a:solidFill>
                </a:rPr>
                <a:t>Kì giữa I</a:t>
              </a:r>
            </a:p>
          </p:txBody>
        </p:sp>
        <p:sp>
          <p:nvSpPr>
            <p:cNvPr id="21" name="TextBox 20">
              <a:extLst>
                <a:ext uri="{FF2B5EF4-FFF2-40B4-BE49-F238E27FC236}">
                  <a16:creationId xmlns:a16="http://schemas.microsoft.com/office/drawing/2014/main" id="{9D71C08C-5024-7BEB-3980-7246A5AA9C2F}"/>
                </a:ext>
              </a:extLst>
            </p:cNvPr>
            <p:cNvSpPr txBox="1"/>
            <p:nvPr/>
          </p:nvSpPr>
          <p:spPr>
            <a:xfrm>
              <a:off x="3169920" y="4588653"/>
              <a:ext cx="1198539" cy="400110"/>
            </a:xfrm>
            <a:prstGeom prst="rect">
              <a:avLst/>
            </a:prstGeom>
            <a:noFill/>
          </p:spPr>
          <p:txBody>
            <a:bodyPr wrap="square" rtlCol="0">
              <a:spAutoFit/>
            </a:bodyPr>
            <a:lstStyle/>
            <a:p>
              <a:pPr algn="ctr"/>
              <a:r>
                <a:rPr lang="en-US" sz="2000" b="1">
                  <a:solidFill>
                    <a:schemeClr val="bg1"/>
                  </a:solidFill>
                </a:rPr>
                <a:t>Kì sau I</a:t>
              </a:r>
            </a:p>
          </p:txBody>
        </p:sp>
        <p:sp>
          <p:nvSpPr>
            <p:cNvPr id="22" name="TextBox 21">
              <a:extLst>
                <a:ext uri="{FF2B5EF4-FFF2-40B4-BE49-F238E27FC236}">
                  <a16:creationId xmlns:a16="http://schemas.microsoft.com/office/drawing/2014/main" id="{FF021DB4-6ABA-7F4C-BECA-4B2E582B2682}"/>
                </a:ext>
              </a:extLst>
            </p:cNvPr>
            <p:cNvSpPr txBox="1"/>
            <p:nvPr/>
          </p:nvSpPr>
          <p:spPr>
            <a:xfrm>
              <a:off x="4625093" y="4595598"/>
              <a:ext cx="1327354" cy="400110"/>
            </a:xfrm>
            <a:prstGeom prst="rect">
              <a:avLst/>
            </a:prstGeom>
            <a:noFill/>
          </p:spPr>
          <p:txBody>
            <a:bodyPr wrap="square" rtlCol="0">
              <a:spAutoFit/>
            </a:bodyPr>
            <a:lstStyle/>
            <a:p>
              <a:pPr algn="ctr"/>
              <a:r>
                <a:rPr lang="en-US" sz="2000" b="1">
                  <a:solidFill>
                    <a:schemeClr val="bg1"/>
                  </a:solidFill>
                </a:rPr>
                <a:t>Kì cuối I</a:t>
              </a:r>
            </a:p>
          </p:txBody>
        </p:sp>
        <p:sp>
          <p:nvSpPr>
            <p:cNvPr id="23" name="TextBox 22">
              <a:extLst>
                <a:ext uri="{FF2B5EF4-FFF2-40B4-BE49-F238E27FC236}">
                  <a16:creationId xmlns:a16="http://schemas.microsoft.com/office/drawing/2014/main" id="{5B55825D-66AE-729C-9397-42C015821865}"/>
                </a:ext>
              </a:extLst>
            </p:cNvPr>
            <p:cNvSpPr txBox="1"/>
            <p:nvPr/>
          </p:nvSpPr>
          <p:spPr>
            <a:xfrm>
              <a:off x="6292644" y="5344816"/>
              <a:ext cx="1198539" cy="400110"/>
            </a:xfrm>
            <a:prstGeom prst="rect">
              <a:avLst/>
            </a:prstGeom>
            <a:noFill/>
          </p:spPr>
          <p:txBody>
            <a:bodyPr wrap="square" rtlCol="0">
              <a:spAutoFit/>
            </a:bodyPr>
            <a:lstStyle/>
            <a:p>
              <a:pPr algn="ctr"/>
              <a:r>
                <a:rPr lang="en-US" sz="2000" b="1">
                  <a:solidFill>
                    <a:schemeClr val="bg1"/>
                  </a:solidFill>
                </a:rPr>
                <a:t>Kì đầu II</a:t>
              </a:r>
            </a:p>
          </p:txBody>
        </p:sp>
        <p:sp>
          <p:nvSpPr>
            <p:cNvPr id="24" name="TextBox 23">
              <a:extLst>
                <a:ext uri="{FF2B5EF4-FFF2-40B4-BE49-F238E27FC236}">
                  <a16:creationId xmlns:a16="http://schemas.microsoft.com/office/drawing/2014/main" id="{FB0F06B0-A370-1763-C654-67AA8D61C906}"/>
                </a:ext>
              </a:extLst>
            </p:cNvPr>
            <p:cNvSpPr txBox="1"/>
            <p:nvPr/>
          </p:nvSpPr>
          <p:spPr>
            <a:xfrm>
              <a:off x="7791082" y="5337871"/>
              <a:ext cx="1362750" cy="400110"/>
            </a:xfrm>
            <a:prstGeom prst="rect">
              <a:avLst/>
            </a:prstGeom>
            <a:noFill/>
          </p:spPr>
          <p:txBody>
            <a:bodyPr wrap="square" rtlCol="0">
              <a:spAutoFit/>
            </a:bodyPr>
            <a:lstStyle/>
            <a:p>
              <a:pPr algn="ctr"/>
              <a:r>
                <a:rPr lang="en-US" sz="2000" b="1">
                  <a:solidFill>
                    <a:schemeClr val="bg1"/>
                  </a:solidFill>
                </a:rPr>
                <a:t>Kì giữa II</a:t>
              </a:r>
            </a:p>
          </p:txBody>
        </p:sp>
        <p:sp>
          <p:nvSpPr>
            <p:cNvPr id="25" name="TextBox 24">
              <a:extLst>
                <a:ext uri="{FF2B5EF4-FFF2-40B4-BE49-F238E27FC236}">
                  <a16:creationId xmlns:a16="http://schemas.microsoft.com/office/drawing/2014/main" id="{597781D8-69E8-AE16-9DA4-2BB85492CA48}"/>
                </a:ext>
              </a:extLst>
            </p:cNvPr>
            <p:cNvSpPr txBox="1"/>
            <p:nvPr/>
          </p:nvSpPr>
          <p:spPr>
            <a:xfrm>
              <a:off x="9250188" y="5337871"/>
              <a:ext cx="1198539" cy="400110"/>
            </a:xfrm>
            <a:prstGeom prst="rect">
              <a:avLst/>
            </a:prstGeom>
            <a:noFill/>
          </p:spPr>
          <p:txBody>
            <a:bodyPr wrap="square" rtlCol="0">
              <a:spAutoFit/>
            </a:bodyPr>
            <a:lstStyle/>
            <a:p>
              <a:pPr algn="ctr"/>
              <a:r>
                <a:rPr lang="en-US" sz="2000" b="1">
                  <a:solidFill>
                    <a:schemeClr val="bg1"/>
                  </a:solidFill>
                </a:rPr>
                <a:t>Kì sau II</a:t>
              </a:r>
            </a:p>
          </p:txBody>
        </p:sp>
        <p:sp>
          <p:nvSpPr>
            <p:cNvPr id="26" name="TextBox 25">
              <a:extLst>
                <a:ext uri="{FF2B5EF4-FFF2-40B4-BE49-F238E27FC236}">
                  <a16:creationId xmlns:a16="http://schemas.microsoft.com/office/drawing/2014/main" id="{01A34312-1F5E-84D4-A082-1ABBD9EB5D5E}"/>
                </a:ext>
              </a:extLst>
            </p:cNvPr>
            <p:cNvSpPr txBox="1"/>
            <p:nvPr/>
          </p:nvSpPr>
          <p:spPr>
            <a:xfrm>
              <a:off x="10705361" y="5344816"/>
              <a:ext cx="1327354" cy="400110"/>
            </a:xfrm>
            <a:prstGeom prst="rect">
              <a:avLst/>
            </a:prstGeom>
            <a:noFill/>
          </p:spPr>
          <p:txBody>
            <a:bodyPr wrap="square" rtlCol="0">
              <a:spAutoFit/>
            </a:bodyPr>
            <a:lstStyle/>
            <a:p>
              <a:pPr algn="ctr"/>
              <a:r>
                <a:rPr lang="en-US" sz="2000" b="1">
                  <a:solidFill>
                    <a:schemeClr val="bg1"/>
                  </a:solidFill>
                </a:rPr>
                <a:t>Kì cuối II</a:t>
              </a:r>
            </a:p>
          </p:txBody>
        </p:sp>
        <p:sp>
          <p:nvSpPr>
            <p:cNvPr id="28" name="Arrow: Right 27">
              <a:extLst>
                <a:ext uri="{FF2B5EF4-FFF2-40B4-BE49-F238E27FC236}">
                  <a16:creationId xmlns:a16="http://schemas.microsoft.com/office/drawing/2014/main" id="{10B9F125-A2A2-30A3-633D-7B22575DEC58}"/>
                </a:ext>
              </a:extLst>
            </p:cNvPr>
            <p:cNvSpPr/>
            <p:nvPr/>
          </p:nvSpPr>
          <p:spPr>
            <a:xfrm>
              <a:off x="1534816"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89EF8996-33F0-B9B0-FAEE-C4A9B96D1EE6}"/>
                </a:ext>
              </a:extLst>
            </p:cNvPr>
            <p:cNvSpPr/>
            <p:nvPr/>
          </p:nvSpPr>
          <p:spPr>
            <a:xfrm>
              <a:off x="3030290" y="369299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65623193-5614-3AFC-6B3C-0336B39B6AF2}"/>
                </a:ext>
              </a:extLst>
            </p:cNvPr>
            <p:cNvSpPr/>
            <p:nvPr/>
          </p:nvSpPr>
          <p:spPr>
            <a:xfrm>
              <a:off x="4625093" y="3691868"/>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59229360-C92E-247F-1AD2-3C19DDB34DC1}"/>
                </a:ext>
              </a:extLst>
            </p:cNvPr>
            <p:cNvSpPr/>
            <p:nvPr/>
          </p:nvSpPr>
          <p:spPr>
            <a:xfrm>
              <a:off x="7621967"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087846DB-0973-C40E-3FD0-F5D381941F71}"/>
                </a:ext>
              </a:extLst>
            </p:cNvPr>
            <p:cNvSpPr/>
            <p:nvPr/>
          </p:nvSpPr>
          <p:spPr>
            <a:xfrm>
              <a:off x="9117441" y="2897464"/>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1EBD97DC-1990-EB8E-3E7F-128A4FCC81D9}"/>
                </a:ext>
              </a:extLst>
            </p:cNvPr>
            <p:cNvSpPr/>
            <p:nvPr/>
          </p:nvSpPr>
          <p:spPr>
            <a:xfrm>
              <a:off x="10576560" y="2896337"/>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A5353222-1B41-A3C0-4C03-C06748CF6298}"/>
                </a:ext>
              </a:extLst>
            </p:cNvPr>
            <p:cNvSpPr/>
            <p:nvPr/>
          </p:nvSpPr>
          <p:spPr>
            <a:xfrm>
              <a:off x="7617547"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Right 34">
              <a:extLst>
                <a:ext uri="{FF2B5EF4-FFF2-40B4-BE49-F238E27FC236}">
                  <a16:creationId xmlns:a16="http://schemas.microsoft.com/office/drawing/2014/main" id="{49F2CBC8-3775-DF59-BE98-E9765BFA6681}"/>
                </a:ext>
              </a:extLst>
            </p:cNvPr>
            <p:cNvSpPr/>
            <p:nvPr/>
          </p:nvSpPr>
          <p:spPr>
            <a:xfrm>
              <a:off x="9113021" y="458978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1F8587C-A197-7B0F-1A26-F27295A5866B}"/>
                </a:ext>
              </a:extLst>
            </p:cNvPr>
            <p:cNvSpPr/>
            <p:nvPr/>
          </p:nvSpPr>
          <p:spPr>
            <a:xfrm>
              <a:off x="10572140" y="4588653"/>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C51FD17B-ADC9-8BCF-DF55-9D7988F05F1B}"/>
                </a:ext>
              </a:extLst>
            </p:cNvPr>
            <p:cNvSpPr/>
            <p:nvPr/>
          </p:nvSpPr>
          <p:spPr>
            <a:xfrm rot="19699248">
              <a:off x="6214973" y="3169025"/>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A3BD47AE-0154-B0A0-F789-E4ECB63144F1}"/>
                </a:ext>
              </a:extLst>
            </p:cNvPr>
            <p:cNvSpPr/>
            <p:nvPr/>
          </p:nvSpPr>
          <p:spPr>
            <a:xfrm rot="1154011">
              <a:off x="6214973" y="4255590"/>
              <a:ext cx="165183" cy="247773"/>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B4F62097-D5AD-3486-BB09-65956E57AC83}"/>
              </a:ext>
            </a:extLst>
          </p:cNvPr>
          <p:cNvSpPr/>
          <p:nvPr/>
        </p:nvSpPr>
        <p:spPr>
          <a:xfrm>
            <a:off x="0" y="5331034"/>
            <a:ext cx="12192000" cy="1562953"/>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AEE700B-6142-3BC7-0C93-8707AAB4F922}"/>
              </a:ext>
            </a:extLst>
          </p:cNvPr>
          <p:cNvSpPr/>
          <p:nvPr/>
        </p:nvSpPr>
        <p:spPr>
          <a:xfrm>
            <a:off x="120451" y="5044433"/>
            <a:ext cx="1681316" cy="471948"/>
          </a:xfrm>
          <a:prstGeom prst="roundRect">
            <a:avLst>
              <a:gd name="adj" fmla="val 50000"/>
            </a:avLst>
          </a:prstGeom>
          <a:solidFill>
            <a:schemeClr val="accent1">
              <a:lumMod val="25000"/>
              <a:lumOff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Như vậy</a:t>
            </a:r>
          </a:p>
        </p:txBody>
      </p:sp>
      <p:sp>
        <p:nvSpPr>
          <p:cNvPr id="6" name="TextBox 5">
            <a:extLst>
              <a:ext uri="{FF2B5EF4-FFF2-40B4-BE49-F238E27FC236}">
                <a16:creationId xmlns:a16="http://schemas.microsoft.com/office/drawing/2014/main" id="{467AA8B3-66E9-0DBE-D1DD-3C398F68EA3A}"/>
              </a:ext>
            </a:extLst>
          </p:cNvPr>
          <p:cNvSpPr txBox="1"/>
          <p:nvPr/>
        </p:nvSpPr>
        <p:spPr>
          <a:xfrm>
            <a:off x="331106" y="5674653"/>
            <a:ext cx="11424588" cy="970266"/>
          </a:xfrm>
          <a:prstGeom prst="rect">
            <a:avLst/>
          </a:prstGeom>
          <a:noFill/>
        </p:spPr>
        <p:txBody>
          <a:bodyPr wrap="square">
            <a:spAutoFit/>
          </a:bodyPr>
          <a:lstStyle>
            <a:defPPr>
              <a:defRPr lang="en-US"/>
            </a:defPPr>
            <a:lvl1pPr algn="just">
              <a:lnSpc>
                <a:spcPct val="125000"/>
              </a:lnSpc>
              <a:defRPr sz="2400">
                <a:solidFill>
                  <a:schemeClr val="tx2"/>
                </a:solidFill>
              </a:defRPr>
            </a:lvl1pPr>
          </a:lstStyle>
          <a:p>
            <a:r>
              <a:rPr lang="vi-VN"/>
              <a:t>–</a:t>
            </a:r>
            <a:r>
              <a:rPr lang="en-US"/>
              <a:t> </a:t>
            </a:r>
            <a:r>
              <a:rPr lang="vi-VN"/>
              <a:t>Mỗi lần phân chia tế bào đều gồm </a:t>
            </a:r>
            <a:r>
              <a:rPr lang="vi-VN" b="1"/>
              <a:t>bốn kì</a:t>
            </a:r>
            <a:r>
              <a:rPr lang="vi-VN"/>
              <a:t>: kì đầu, kì giữa, kì sau, kì cuối. </a:t>
            </a:r>
          </a:p>
          <a:p>
            <a:r>
              <a:rPr lang="vi-VN"/>
              <a:t>–</a:t>
            </a:r>
            <a:r>
              <a:rPr lang="en-US"/>
              <a:t> </a:t>
            </a:r>
            <a:r>
              <a:rPr lang="vi-VN"/>
              <a:t>Từ một tế bào mẹ 2n, kết thúc giảm phân </a:t>
            </a:r>
            <a:r>
              <a:rPr lang="vi-VN" b="1"/>
              <a:t>tạo ra bốn tế bào con có bộ NST n</a:t>
            </a:r>
            <a:r>
              <a:rPr lang="vi-VN"/>
              <a:t>. </a:t>
            </a:r>
          </a:p>
        </p:txBody>
      </p:sp>
    </p:spTree>
    <p:extLst>
      <p:ext uri="{BB962C8B-B14F-4D97-AF65-F5344CB8AC3E}">
        <p14:creationId xmlns:p14="http://schemas.microsoft.com/office/powerpoint/2010/main" val="86826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11" name="Group 10">
            <a:extLst>
              <a:ext uri="{FF2B5EF4-FFF2-40B4-BE49-F238E27FC236}">
                <a16:creationId xmlns:a16="http://schemas.microsoft.com/office/drawing/2014/main" id="{F83CFE15-D543-DD1C-D91A-ABE0D9DDC338}"/>
              </a:ext>
            </a:extLst>
          </p:cNvPr>
          <p:cNvGrpSpPr/>
          <p:nvPr/>
        </p:nvGrpSpPr>
        <p:grpSpPr>
          <a:xfrm>
            <a:off x="309358" y="1433543"/>
            <a:ext cx="11607338" cy="4250350"/>
            <a:chOff x="309358" y="1433543"/>
            <a:chExt cx="11607338" cy="4250350"/>
          </a:xfrm>
        </p:grpSpPr>
        <p:pic>
          <p:nvPicPr>
            <p:cNvPr id="7170" name="Picture 2" descr="How do the products of meiosis I differ from those of meiosis II? | Socratic">
              <a:extLst>
                <a:ext uri="{FF2B5EF4-FFF2-40B4-BE49-F238E27FC236}">
                  <a16:creationId xmlns:a16="http://schemas.microsoft.com/office/drawing/2014/main" id="{964DDD99-855B-4D01-D6BF-14C062427C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2" b="47807"/>
            <a:stretch/>
          </p:blipFill>
          <p:spPr bwMode="auto">
            <a:xfrm>
              <a:off x="674257" y="1865493"/>
              <a:ext cx="10937875" cy="33906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32A6942-40F9-5A6E-EA47-D7DEDD4A49C5}"/>
                </a:ext>
              </a:extLst>
            </p:cNvPr>
            <p:cNvSpPr txBox="1"/>
            <p:nvPr/>
          </p:nvSpPr>
          <p:spPr>
            <a:xfrm>
              <a:off x="2318446" y="1433543"/>
              <a:ext cx="2041177" cy="461665"/>
            </a:xfrm>
            <a:prstGeom prst="rect">
              <a:avLst/>
            </a:prstGeom>
            <a:noFill/>
          </p:spPr>
          <p:txBody>
            <a:bodyPr wrap="square" rtlCol="0">
              <a:spAutoFit/>
            </a:bodyPr>
            <a:lstStyle/>
            <a:p>
              <a:pPr algn="ctr"/>
              <a:r>
                <a:rPr lang="en-US" sz="2300" b="1">
                  <a:solidFill>
                    <a:schemeClr val="accent2"/>
                  </a:solidFill>
                </a:rPr>
                <a:t>Giảm phân I</a:t>
              </a:r>
            </a:p>
          </p:txBody>
        </p:sp>
        <p:sp>
          <p:nvSpPr>
            <p:cNvPr id="5" name="TextBox 4">
              <a:extLst>
                <a:ext uri="{FF2B5EF4-FFF2-40B4-BE49-F238E27FC236}">
                  <a16:creationId xmlns:a16="http://schemas.microsoft.com/office/drawing/2014/main" id="{C2494BEB-19E1-4297-BB57-2214576EFCC6}"/>
                </a:ext>
              </a:extLst>
            </p:cNvPr>
            <p:cNvSpPr txBox="1"/>
            <p:nvPr/>
          </p:nvSpPr>
          <p:spPr>
            <a:xfrm>
              <a:off x="6813754" y="1433543"/>
              <a:ext cx="2041177" cy="461665"/>
            </a:xfrm>
            <a:prstGeom prst="rect">
              <a:avLst/>
            </a:prstGeom>
            <a:noFill/>
          </p:spPr>
          <p:txBody>
            <a:bodyPr wrap="square" rtlCol="0">
              <a:spAutoFit/>
            </a:bodyPr>
            <a:lstStyle/>
            <a:p>
              <a:pPr algn="ctr"/>
              <a:r>
                <a:rPr lang="en-US" sz="2300" b="1">
                  <a:solidFill>
                    <a:schemeClr val="accent2"/>
                  </a:solidFill>
                </a:rPr>
                <a:t>Giảm phân II</a:t>
              </a:r>
            </a:p>
          </p:txBody>
        </p:sp>
        <p:sp>
          <p:nvSpPr>
            <p:cNvPr id="6" name="TextBox 5">
              <a:extLst>
                <a:ext uri="{FF2B5EF4-FFF2-40B4-BE49-F238E27FC236}">
                  <a16:creationId xmlns:a16="http://schemas.microsoft.com/office/drawing/2014/main" id="{A7CA922D-A002-1DAE-4C8A-C39EC44C0FB1}"/>
                </a:ext>
              </a:extLst>
            </p:cNvPr>
            <p:cNvSpPr txBox="1"/>
            <p:nvPr/>
          </p:nvSpPr>
          <p:spPr>
            <a:xfrm>
              <a:off x="309358" y="4235739"/>
              <a:ext cx="1985490" cy="797078"/>
            </a:xfrm>
            <a:prstGeom prst="rect">
              <a:avLst/>
            </a:prstGeom>
            <a:solidFill>
              <a:schemeClr val="bg1"/>
            </a:solidFill>
          </p:spPr>
          <p:txBody>
            <a:bodyPr wrap="square" rtlCol="0">
              <a:spAutoFit/>
            </a:bodyPr>
            <a:lstStyle/>
            <a:p>
              <a:pPr algn="ctr">
                <a:lnSpc>
                  <a:spcPct val="120000"/>
                </a:lnSpc>
              </a:pPr>
              <a:r>
                <a:rPr lang="en-US" sz="2000" b="1"/>
                <a:t>Tế bào </a:t>
              </a:r>
            </a:p>
            <a:p>
              <a:pPr algn="ctr">
                <a:lnSpc>
                  <a:spcPct val="120000"/>
                </a:lnSpc>
              </a:pPr>
              <a:r>
                <a:rPr lang="en-US" sz="2000" b="1"/>
                <a:t>sinh tinh (2n)</a:t>
              </a:r>
            </a:p>
          </p:txBody>
        </p:sp>
        <p:sp>
          <p:nvSpPr>
            <p:cNvPr id="7" name="TextBox 6">
              <a:extLst>
                <a:ext uri="{FF2B5EF4-FFF2-40B4-BE49-F238E27FC236}">
                  <a16:creationId xmlns:a16="http://schemas.microsoft.com/office/drawing/2014/main" id="{1F695BE8-FDCF-CD90-CF22-A3FF099F0A31}"/>
                </a:ext>
              </a:extLst>
            </p:cNvPr>
            <p:cNvSpPr txBox="1"/>
            <p:nvPr/>
          </p:nvSpPr>
          <p:spPr>
            <a:xfrm>
              <a:off x="8503562" y="5256147"/>
              <a:ext cx="3413134" cy="427746"/>
            </a:xfrm>
            <a:prstGeom prst="rect">
              <a:avLst/>
            </a:prstGeom>
            <a:solidFill>
              <a:schemeClr val="bg1"/>
            </a:solidFill>
          </p:spPr>
          <p:txBody>
            <a:bodyPr wrap="square" rtlCol="0">
              <a:spAutoFit/>
            </a:bodyPr>
            <a:lstStyle/>
            <a:p>
              <a:pPr algn="ctr">
                <a:lnSpc>
                  <a:spcPct val="120000"/>
                </a:lnSpc>
              </a:pPr>
              <a:r>
                <a:rPr lang="en-US" sz="2000" b="1"/>
                <a:t>Tinh trùng đơn bội (n)</a:t>
              </a:r>
            </a:p>
          </p:txBody>
        </p:sp>
      </p:grpSp>
      <p:sp>
        <p:nvSpPr>
          <p:cNvPr id="12" name="TextBox 11">
            <a:extLst>
              <a:ext uri="{FF2B5EF4-FFF2-40B4-BE49-F238E27FC236}">
                <a16:creationId xmlns:a16="http://schemas.microsoft.com/office/drawing/2014/main" id="{A1E88BB3-4600-1549-4A70-E370F4742220}"/>
              </a:ext>
            </a:extLst>
          </p:cNvPr>
          <p:cNvSpPr txBox="1"/>
          <p:nvPr/>
        </p:nvSpPr>
        <p:spPr>
          <a:xfrm>
            <a:off x="367279" y="5172675"/>
            <a:ext cx="8245779" cy="1584263"/>
          </a:xfrm>
          <a:prstGeom prst="roundRect">
            <a:avLst>
              <a:gd name="adj" fmla="val 11081"/>
            </a:avLst>
          </a:prstGeom>
          <a:solidFill>
            <a:schemeClr val="accent1">
              <a:lumMod val="10000"/>
              <a:lumOff val="90000"/>
            </a:schemeClr>
          </a:solidFill>
        </p:spPr>
        <p:txBody>
          <a:bodyPr wrap="square" anchor="ctr">
            <a:spAutoFit/>
          </a:bodyPr>
          <a:lstStyle>
            <a:defPPr>
              <a:defRPr lang="en-US"/>
            </a:defPPr>
            <a:lvl1pPr algn="just">
              <a:lnSpc>
                <a:spcPct val="125000"/>
              </a:lnSpc>
              <a:defRPr sz="2400">
                <a:solidFill>
                  <a:schemeClr val="tx2"/>
                </a:solidFill>
              </a:defRPr>
            </a:lvl1pPr>
          </a:lstStyle>
          <a:p>
            <a:r>
              <a:rPr lang="en-US" b="1"/>
              <a:t>Ví dụ về giảm phân: </a:t>
            </a:r>
            <a:r>
              <a:rPr lang="en-US"/>
              <a:t>Ở nam giới, khi đến tuổi dậy thì, các tế bào sinh tinh (2n) trong tinh hoàn giảm phân tạo ra các tinh trùng (n). </a:t>
            </a:r>
          </a:p>
        </p:txBody>
      </p:sp>
    </p:spTree>
    <p:extLst>
      <p:ext uri="{BB962C8B-B14F-4D97-AF65-F5344CB8AC3E}">
        <p14:creationId xmlns:p14="http://schemas.microsoft.com/office/powerpoint/2010/main" val="26154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10000"/>
            <a:lumOff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4067962" cy="492443"/>
          </a:xfrm>
          <a:prstGeom prst="rect">
            <a:avLst/>
          </a:prstGeom>
          <a:noFill/>
        </p:spPr>
        <p:txBody>
          <a:bodyPr wrap="square" rtlCol="0">
            <a:spAutoFit/>
          </a:bodyPr>
          <a:lstStyle/>
          <a:p>
            <a:r>
              <a:rPr lang="en-US" sz="2600" b="1">
                <a:solidFill>
                  <a:schemeClr val="accent5"/>
                </a:solidFill>
              </a:rPr>
              <a:t>1. Khái niệm giảm phân</a:t>
            </a:r>
          </a:p>
        </p:txBody>
      </p:sp>
      <p:grpSp>
        <p:nvGrpSpPr>
          <p:cNvPr id="8" name="Group 7">
            <a:extLst>
              <a:ext uri="{FF2B5EF4-FFF2-40B4-BE49-F238E27FC236}">
                <a16:creationId xmlns:a16="http://schemas.microsoft.com/office/drawing/2014/main" id="{3DF998FD-A0EC-1AEC-8B0D-B31E1C50318E}"/>
              </a:ext>
            </a:extLst>
          </p:cNvPr>
          <p:cNvGrpSpPr/>
          <p:nvPr/>
        </p:nvGrpSpPr>
        <p:grpSpPr>
          <a:xfrm>
            <a:off x="873434" y="1496935"/>
            <a:ext cx="6189071" cy="1252342"/>
            <a:chOff x="6001612" y="2639757"/>
            <a:chExt cx="3249466" cy="1849652"/>
          </a:xfrm>
        </p:grpSpPr>
        <p:sp>
          <p:nvSpPr>
            <p:cNvPr id="9" name="Rectangle: Rounded Corners 8">
              <a:extLst>
                <a:ext uri="{FF2B5EF4-FFF2-40B4-BE49-F238E27FC236}">
                  <a16:creationId xmlns:a16="http://schemas.microsoft.com/office/drawing/2014/main" id="{B841F7CB-C5EA-3DB1-07BF-1638DC9656AE}"/>
                </a:ext>
              </a:extLst>
            </p:cNvPr>
            <p:cNvSpPr/>
            <p:nvPr/>
          </p:nvSpPr>
          <p:spPr>
            <a:xfrm>
              <a:off x="6096000" y="2759246"/>
              <a:ext cx="3155078" cy="1730163"/>
            </a:xfrm>
            <a:prstGeom prst="roundRect">
              <a:avLst>
                <a:gd name="adj" fmla="val 5714"/>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3E15C32-C17E-640E-88C9-10C9712017C8}"/>
                </a:ext>
              </a:extLst>
            </p:cNvPr>
            <p:cNvSpPr/>
            <p:nvPr/>
          </p:nvSpPr>
          <p:spPr>
            <a:xfrm>
              <a:off x="6001612" y="2639757"/>
              <a:ext cx="3206104" cy="1730163"/>
            </a:xfrm>
            <a:prstGeom prst="roundRect">
              <a:avLst>
                <a:gd name="adj" fmla="val 5714"/>
              </a:avLst>
            </a:prstGeom>
            <a:solidFill>
              <a:schemeClr val="bg1"/>
            </a:solidFill>
            <a:ln w="28575">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29F160A-4F1D-C8CD-C2DB-90714F55B232}"/>
                </a:ext>
              </a:extLst>
            </p:cNvPr>
            <p:cNvSpPr txBox="1"/>
            <p:nvPr/>
          </p:nvSpPr>
          <p:spPr>
            <a:xfrm>
              <a:off x="6061929" y="2759246"/>
              <a:ext cx="3121008" cy="1431929"/>
            </a:xfrm>
            <a:prstGeom prst="rect">
              <a:avLst/>
            </a:prstGeom>
            <a:noFill/>
          </p:spPr>
          <p:txBody>
            <a:bodyPr wrap="square">
              <a:spAutoFit/>
            </a:bodyPr>
            <a:lstStyle/>
            <a:p>
              <a:pPr>
                <a:lnSpc>
                  <a:spcPct val="125000"/>
                </a:lnSpc>
              </a:pPr>
              <a:r>
                <a:rPr lang="en-US" sz="2400" b="1">
                  <a:solidFill>
                    <a:schemeClr val="accent1">
                      <a:lumMod val="75000"/>
                      <a:lumOff val="25000"/>
                    </a:schemeClr>
                  </a:solidFill>
                </a:rPr>
                <a:t>Câu hỏi trang 188: </a:t>
              </a:r>
            </a:p>
            <a:p>
              <a:pPr>
                <a:lnSpc>
                  <a:spcPct val="125000"/>
                </a:lnSpc>
              </a:pPr>
              <a:r>
                <a:rPr lang="en-US" sz="2400"/>
                <a:t>Nêu thêm ví dụ về giảm phân mà em biết.</a:t>
              </a:r>
            </a:p>
          </p:txBody>
        </p:sp>
      </p:grpSp>
      <p:sp>
        <p:nvSpPr>
          <p:cNvPr id="19" name="TextBox 18">
            <a:extLst>
              <a:ext uri="{FF2B5EF4-FFF2-40B4-BE49-F238E27FC236}">
                <a16:creationId xmlns:a16="http://schemas.microsoft.com/office/drawing/2014/main" id="{E60AC461-EF67-7C85-2A43-8659C1C24B22}"/>
              </a:ext>
            </a:extLst>
          </p:cNvPr>
          <p:cNvSpPr txBox="1"/>
          <p:nvPr/>
        </p:nvSpPr>
        <p:spPr>
          <a:xfrm>
            <a:off x="195008" y="3499793"/>
            <a:ext cx="10299944" cy="1962845"/>
          </a:xfrm>
          <a:prstGeom prst="rect">
            <a:avLst/>
          </a:prstGeom>
          <a:noFill/>
        </p:spPr>
        <p:txBody>
          <a:bodyPr wrap="square">
            <a:spAutoFit/>
          </a:bodyPr>
          <a:lstStyle/>
          <a:p>
            <a:pPr algn="just">
              <a:lnSpc>
                <a:spcPct val="130000"/>
              </a:lnSpc>
            </a:pPr>
            <a:r>
              <a:rPr lang="en-US" sz="2400" b="1" i="0">
                <a:solidFill>
                  <a:schemeClr val="accent1">
                    <a:lumMod val="75000"/>
                    <a:lumOff val="25000"/>
                  </a:schemeClr>
                </a:solidFill>
                <a:effectLst/>
                <a:latin typeface="+mj-lt"/>
              </a:rPr>
              <a:t>Một số ví dụ khác về giảm phân:</a:t>
            </a:r>
          </a:p>
          <a:p>
            <a:pPr algn="just">
              <a:lnSpc>
                <a:spcPct val="130000"/>
              </a:lnSpc>
            </a:pPr>
            <a:r>
              <a:rPr lang="en-US" sz="2400" b="0" i="0">
                <a:solidFill>
                  <a:srgbClr val="000000"/>
                </a:solidFill>
                <a:effectLst/>
                <a:latin typeface="+mj-lt"/>
              </a:rPr>
              <a:t>- Sự hình thành hạt phấn (giao tử đực) trong nón đực của cây thông.</a:t>
            </a:r>
          </a:p>
          <a:p>
            <a:pPr algn="just">
              <a:lnSpc>
                <a:spcPct val="130000"/>
              </a:lnSpc>
            </a:pPr>
            <a:r>
              <a:rPr lang="en-US" sz="2400" b="0" i="0">
                <a:solidFill>
                  <a:srgbClr val="000000"/>
                </a:solidFill>
                <a:effectLst/>
                <a:latin typeface="+mj-lt"/>
              </a:rPr>
              <a:t>- Sự hình thành tinh trùng (giao tử đực) trong tinh hoàn của gà trống.</a:t>
            </a:r>
          </a:p>
          <a:p>
            <a:pPr algn="just">
              <a:lnSpc>
                <a:spcPct val="130000"/>
              </a:lnSpc>
            </a:pPr>
            <a:r>
              <a:rPr lang="en-US" sz="2400" b="0" i="0">
                <a:solidFill>
                  <a:srgbClr val="000000"/>
                </a:solidFill>
                <a:effectLst/>
                <a:latin typeface="+mj-lt"/>
              </a:rPr>
              <a:t>- Sự hình thành trứng (giao tử cái) trong buồng trứng của các loài thú.</a:t>
            </a:r>
          </a:p>
        </p:txBody>
      </p:sp>
      <p:sp>
        <p:nvSpPr>
          <p:cNvPr id="20" name="Rectangle: Rounded Corners 19">
            <a:extLst>
              <a:ext uri="{FF2B5EF4-FFF2-40B4-BE49-F238E27FC236}">
                <a16:creationId xmlns:a16="http://schemas.microsoft.com/office/drawing/2014/main" id="{B9167B7C-561B-FDCF-F1EB-B3C7FB3650EE}"/>
              </a:ext>
            </a:extLst>
          </p:cNvPr>
          <p:cNvSpPr/>
          <p:nvPr/>
        </p:nvSpPr>
        <p:spPr>
          <a:xfrm>
            <a:off x="3321337" y="2999822"/>
            <a:ext cx="1569228" cy="429178"/>
          </a:xfrm>
          <a:prstGeom prst="roundRect">
            <a:avLst>
              <a:gd name="adj" fmla="val 50000"/>
            </a:avLst>
          </a:prstGeom>
          <a:solidFill>
            <a:schemeClr val="accent1">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Trả lời</a:t>
            </a:r>
          </a:p>
        </p:txBody>
      </p:sp>
    </p:spTree>
    <p:extLst>
      <p:ext uri="{BB962C8B-B14F-4D97-AF65-F5344CB8AC3E}">
        <p14:creationId xmlns:p14="http://schemas.microsoft.com/office/powerpoint/2010/main" val="2216773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TextBox 4">
            <a:extLst>
              <a:ext uri="{FF2B5EF4-FFF2-40B4-BE49-F238E27FC236}">
                <a16:creationId xmlns:a16="http://schemas.microsoft.com/office/drawing/2014/main" id="{8576D275-B59D-9DAB-56A6-7C7E19746E60}"/>
              </a:ext>
            </a:extLst>
          </p:cNvPr>
          <p:cNvSpPr txBox="1"/>
          <p:nvPr/>
        </p:nvSpPr>
        <p:spPr>
          <a:xfrm>
            <a:off x="617129" y="1496935"/>
            <a:ext cx="9759836" cy="1482714"/>
          </a:xfrm>
          <a:prstGeom prst="rect">
            <a:avLst/>
          </a:prstGeom>
          <a:noFill/>
        </p:spPr>
        <p:txBody>
          <a:bodyPr wrap="square">
            <a:spAutoFit/>
          </a:bodyPr>
          <a:lstStyle>
            <a:defPPr>
              <a:defRPr lang="en-US"/>
            </a:defPPr>
            <a:lvl1pPr algn="just">
              <a:lnSpc>
                <a:spcPct val="130000"/>
              </a:lnSpc>
              <a:defRPr sz="2400" b="1" i="0">
                <a:solidFill>
                  <a:schemeClr val="accent1">
                    <a:lumMod val="75000"/>
                    <a:lumOff val="25000"/>
                  </a:schemeClr>
                </a:solidFill>
                <a:effectLst/>
                <a:latin typeface="+mj-lt"/>
              </a:defRPr>
            </a:lvl1pPr>
          </a:lstStyle>
          <a:p>
            <a:r>
              <a:rPr lang="vi-VN" b="0">
                <a:solidFill>
                  <a:schemeClr val="tx1"/>
                </a:solidFill>
              </a:rPr>
              <a:t>–</a:t>
            </a:r>
            <a:r>
              <a:rPr lang="en-US" b="0">
                <a:solidFill>
                  <a:schemeClr val="tx1"/>
                </a:solidFill>
              </a:rPr>
              <a:t> </a:t>
            </a:r>
            <a:r>
              <a:rPr lang="vi-VN" b="0">
                <a:solidFill>
                  <a:schemeClr val="tx1"/>
                </a:solidFill>
              </a:rPr>
              <a:t>Quá trình giảm phân tạo ra các </a:t>
            </a:r>
            <a:r>
              <a:rPr lang="vi-VN">
                <a:solidFill>
                  <a:schemeClr val="tx1"/>
                </a:solidFill>
              </a:rPr>
              <a:t>giao tử đơn bội.</a:t>
            </a:r>
          </a:p>
          <a:p>
            <a:r>
              <a:rPr lang="vi-VN" b="0">
                <a:solidFill>
                  <a:schemeClr val="tx1"/>
                </a:solidFill>
              </a:rPr>
              <a:t>–</a:t>
            </a:r>
            <a:r>
              <a:rPr lang="en-US" b="0">
                <a:solidFill>
                  <a:schemeClr val="tx1"/>
                </a:solidFill>
              </a:rPr>
              <a:t> </a:t>
            </a:r>
            <a:r>
              <a:rPr lang="vi-VN" b="0">
                <a:solidFill>
                  <a:schemeClr val="tx1"/>
                </a:solidFill>
              </a:rPr>
              <a:t>Trong thụ tinh, sự kết hợp giữa giao tử đực với giao tử cái sẽ </a:t>
            </a:r>
            <a:r>
              <a:rPr lang="vi-VN">
                <a:solidFill>
                  <a:schemeClr val="tx1"/>
                </a:solidFill>
              </a:rPr>
              <a:t>khôi phục bộ NST lưỡng bội ở hợp tử.</a:t>
            </a:r>
          </a:p>
        </p:txBody>
      </p:sp>
      <p:grpSp>
        <p:nvGrpSpPr>
          <p:cNvPr id="6" name="Group 5">
            <a:extLst>
              <a:ext uri="{FF2B5EF4-FFF2-40B4-BE49-F238E27FC236}">
                <a16:creationId xmlns:a16="http://schemas.microsoft.com/office/drawing/2014/main" id="{C1BE9033-6791-4ED7-87CF-524FA6ABAB9B}"/>
              </a:ext>
            </a:extLst>
          </p:cNvPr>
          <p:cNvGrpSpPr/>
          <p:nvPr/>
        </p:nvGrpSpPr>
        <p:grpSpPr>
          <a:xfrm>
            <a:off x="908831" y="3172270"/>
            <a:ext cx="8459345" cy="819538"/>
            <a:chOff x="6001612" y="2639757"/>
            <a:chExt cx="3249466" cy="1518025"/>
          </a:xfrm>
        </p:grpSpPr>
        <p:sp>
          <p:nvSpPr>
            <p:cNvPr id="7" name="Rectangle: Rounded Corners 6">
              <a:extLst>
                <a:ext uri="{FF2B5EF4-FFF2-40B4-BE49-F238E27FC236}">
                  <a16:creationId xmlns:a16="http://schemas.microsoft.com/office/drawing/2014/main" id="{17A344EB-9B38-4DA4-EF5F-B79F8DA03B52}"/>
                </a:ext>
              </a:extLst>
            </p:cNvPr>
            <p:cNvSpPr/>
            <p:nvPr/>
          </p:nvSpPr>
          <p:spPr>
            <a:xfrm>
              <a:off x="6060404" y="2759247"/>
              <a:ext cx="3190674" cy="1398535"/>
            </a:xfrm>
            <a:prstGeom prst="roundRect">
              <a:avLst>
                <a:gd name="adj" fmla="val 5714"/>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772B482-0EA4-D85F-C20D-B5C67DC6F988}"/>
                </a:ext>
              </a:extLst>
            </p:cNvPr>
            <p:cNvSpPr/>
            <p:nvPr/>
          </p:nvSpPr>
          <p:spPr>
            <a:xfrm>
              <a:off x="6001612" y="2639757"/>
              <a:ext cx="3206104" cy="1346995"/>
            </a:xfrm>
            <a:prstGeom prst="roundRect">
              <a:avLst>
                <a:gd name="adj" fmla="val 5714"/>
              </a:avLst>
            </a:prstGeom>
            <a:solidFill>
              <a:schemeClr val="bg1"/>
            </a:solid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FADF35-D7FF-F7E7-31FA-B6BF4CD8B46F}"/>
                </a:ext>
              </a:extLst>
            </p:cNvPr>
            <p:cNvSpPr txBox="1"/>
            <p:nvPr/>
          </p:nvSpPr>
          <p:spPr>
            <a:xfrm>
              <a:off x="6044160" y="2830021"/>
              <a:ext cx="3121008" cy="942078"/>
            </a:xfrm>
            <a:prstGeom prst="rect">
              <a:avLst/>
            </a:prstGeom>
            <a:noFill/>
          </p:spPr>
          <p:txBody>
            <a:bodyPr wrap="square">
              <a:spAutoFit/>
            </a:bodyPr>
            <a:lstStyle/>
            <a:p>
              <a:pPr>
                <a:lnSpc>
                  <a:spcPct val="125000"/>
                </a:lnSpc>
              </a:pPr>
              <a:r>
                <a:rPr lang="en-US" sz="2400" b="1">
                  <a:solidFill>
                    <a:schemeClr val="accent5"/>
                  </a:solidFill>
                </a:rPr>
                <a:t>Câu hỏi: </a:t>
              </a:r>
              <a:r>
                <a:rPr lang="en-US" sz="2400"/>
                <a:t>Hãy trình bày ý nghĩa của quá trình giảm phân?</a:t>
              </a:r>
            </a:p>
          </p:txBody>
        </p:sp>
      </p:grpSp>
      <p:sp>
        <p:nvSpPr>
          <p:cNvPr id="15" name="TextBox 14">
            <a:extLst>
              <a:ext uri="{FF2B5EF4-FFF2-40B4-BE49-F238E27FC236}">
                <a16:creationId xmlns:a16="http://schemas.microsoft.com/office/drawing/2014/main" id="{246AD8FD-134D-6595-82B2-281376331023}"/>
              </a:ext>
            </a:extLst>
          </p:cNvPr>
          <p:cNvSpPr txBox="1"/>
          <p:nvPr/>
        </p:nvSpPr>
        <p:spPr>
          <a:xfrm>
            <a:off x="362453" y="4313544"/>
            <a:ext cx="11468346" cy="2095042"/>
          </a:xfrm>
          <a:prstGeom prst="roundRect">
            <a:avLst/>
          </a:prstGeom>
          <a:solidFill>
            <a:schemeClr val="accent5">
              <a:lumMod val="50000"/>
            </a:schemeClr>
          </a:solidFill>
        </p:spPr>
        <p:txBody>
          <a:bodyPr wrap="square" anchor="ctr">
            <a:spAutoFit/>
          </a:bodyPr>
          <a:lstStyle>
            <a:defPPr>
              <a:defRPr lang="en-US"/>
            </a:defPPr>
            <a:lvl1pPr algn="just">
              <a:lnSpc>
                <a:spcPct val="125000"/>
              </a:lnSpc>
              <a:defRPr sz="2400" b="1">
                <a:solidFill>
                  <a:schemeClr val="tx2"/>
                </a:solidFill>
              </a:defRPr>
            </a:lvl1pPr>
          </a:lstStyle>
          <a:p>
            <a:r>
              <a:rPr lang="vi-VN" b="0">
                <a:solidFill>
                  <a:schemeClr val="bg1"/>
                </a:solidFill>
              </a:rPr>
              <a:t>–</a:t>
            </a:r>
            <a:r>
              <a:rPr lang="en-US" b="0">
                <a:solidFill>
                  <a:schemeClr val="bg1"/>
                </a:solidFill>
              </a:rPr>
              <a:t> </a:t>
            </a:r>
            <a:r>
              <a:rPr lang="en-US">
                <a:solidFill>
                  <a:srgbClr val="FFFF00"/>
                </a:solidFill>
              </a:rPr>
              <a:t>Giảm phân </a:t>
            </a:r>
            <a:r>
              <a:rPr lang="en-US" b="0">
                <a:solidFill>
                  <a:schemeClr val="bg1"/>
                </a:solidFill>
              </a:rPr>
              <a:t>tạo ra giao tử chứa các tổ hợp NST khác nhau, các giao tử này tổ hợp ngẫu nhiên với nhau trong thụ tinh tạo ra vô số kiểu tổ hợp NST trong hợp tử (biến dị tổ hợp), do đó đời con </a:t>
            </a:r>
            <a:r>
              <a:rPr lang="en-US">
                <a:solidFill>
                  <a:srgbClr val="00FFFF"/>
                </a:solidFill>
              </a:rPr>
              <a:t>vô cùng đa dạng về kiểu gene và kiểu hình. </a:t>
            </a:r>
          </a:p>
          <a:p>
            <a:r>
              <a:rPr lang="vi-VN" b="0">
                <a:solidFill>
                  <a:schemeClr val="bg1"/>
                </a:solidFill>
              </a:rPr>
              <a:t>–</a:t>
            </a:r>
            <a:r>
              <a:rPr lang="en-US" b="0">
                <a:solidFill>
                  <a:schemeClr val="bg1"/>
                </a:solidFill>
              </a:rPr>
              <a:t> </a:t>
            </a:r>
            <a:r>
              <a:rPr lang="en-US">
                <a:solidFill>
                  <a:srgbClr val="FFFF00"/>
                </a:solidFill>
              </a:rPr>
              <a:t>Biến dị tổ hợp </a:t>
            </a:r>
            <a:r>
              <a:rPr lang="en-US" b="0">
                <a:solidFill>
                  <a:schemeClr val="bg1"/>
                </a:solidFill>
              </a:rPr>
              <a:t>cung cấp </a:t>
            </a:r>
            <a:r>
              <a:rPr lang="en-US">
                <a:solidFill>
                  <a:srgbClr val="00FFFF"/>
                </a:solidFill>
              </a:rPr>
              <a:t>nguyên liệu cho chọn giống và tiến hoá.</a:t>
            </a:r>
          </a:p>
        </p:txBody>
      </p:sp>
    </p:spTree>
    <p:extLst>
      <p:ext uri="{BB962C8B-B14F-4D97-AF65-F5344CB8AC3E}">
        <p14:creationId xmlns:p14="http://schemas.microsoft.com/office/powerpoint/2010/main" val="144561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pic>
        <p:nvPicPr>
          <p:cNvPr id="5122" name="Picture 2" descr="Drawing Of Telophase">
            <a:extLst>
              <a:ext uri="{FF2B5EF4-FFF2-40B4-BE49-F238E27FC236}">
                <a16:creationId xmlns:a16="http://schemas.microsoft.com/office/drawing/2014/main" id="{087B22D7-ECF0-9AD9-FA2D-C451BD632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091" y="3967465"/>
            <a:ext cx="3838872" cy="235430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itosis | Flashcards">
            <a:extLst>
              <a:ext uri="{FF2B5EF4-FFF2-40B4-BE49-F238E27FC236}">
                <a16:creationId xmlns:a16="http://schemas.microsoft.com/office/drawing/2014/main" id="{CA6C0386-DD2B-DDB6-61AE-87E25640A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28" y="4320052"/>
            <a:ext cx="2579958" cy="18208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duPic Cell Drawings">
            <a:extLst>
              <a:ext uri="{FF2B5EF4-FFF2-40B4-BE49-F238E27FC236}">
                <a16:creationId xmlns:a16="http://schemas.microsoft.com/office/drawing/2014/main" id="{FD8B28B6-ADE0-C666-F54E-16B7EF5B8B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1777" y="3967465"/>
            <a:ext cx="3766893" cy="2354308"/>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2125A67B-4A08-8EAF-98ED-29C29AE8726E}"/>
              </a:ext>
            </a:extLst>
          </p:cNvPr>
          <p:cNvSpPr/>
          <p:nvPr/>
        </p:nvSpPr>
        <p:spPr>
          <a:xfrm>
            <a:off x="3085639"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9379F1A-1821-FC31-9D0D-80B5EF2021C4}"/>
              </a:ext>
            </a:extLst>
          </p:cNvPr>
          <p:cNvSpPr/>
          <p:nvPr/>
        </p:nvSpPr>
        <p:spPr>
          <a:xfrm>
            <a:off x="7530528" y="4985342"/>
            <a:ext cx="341644" cy="426508"/>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B746153-F487-09E8-269A-F40FD5BEAF5C}"/>
              </a:ext>
            </a:extLst>
          </p:cNvPr>
          <p:cNvGrpSpPr/>
          <p:nvPr/>
        </p:nvGrpSpPr>
        <p:grpSpPr>
          <a:xfrm>
            <a:off x="1229364" y="2241578"/>
            <a:ext cx="10469056" cy="1586030"/>
            <a:chOff x="1229364" y="2241578"/>
            <a:chExt cx="10469056" cy="1586030"/>
          </a:xfrm>
        </p:grpSpPr>
        <p:sp>
          <p:nvSpPr>
            <p:cNvPr id="2" name="Rectangle: Rounded Corners 1">
              <a:extLst>
                <a:ext uri="{FF2B5EF4-FFF2-40B4-BE49-F238E27FC236}">
                  <a16:creationId xmlns:a16="http://schemas.microsoft.com/office/drawing/2014/main" id="{E66D33CD-F529-328E-E0A4-0015678166EA}"/>
                </a:ext>
              </a:extLst>
            </p:cNvPr>
            <p:cNvSpPr/>
            <p:nvPr/>
          </p:nvSpPr>
          <p:spPr>
            <a:xfrm>
              <a:off x="1333253" y="2347943"/>
              <a:ext cx="10365167" cy="1479665"/>
            </a:xfrm>
            <a:prstGeom prst="roundRect">
              <a:avLst>
                <a:gd name="adj" fmla="val 1068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250B59D-D27C-CDFE-BA14-6A343C0F1ED4}"/>
                </a:ext>
              </a:extLst>
            </p:cNvPr>
            <p:cNvSpPr/>
            <p:nvPr/>
          </p:nvSpPr>
          <p:spPr>
            <a:xfrm>
              <a:off x="1229364" y="2241578"/>
              <a:ext cx="10365167" cy="1479665"/>
            </a:xfrm>
            <a:prstGeom prst="roundRect">
              <a:avLst>
                <a:gd name="adj" fmla="val 106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983B1144-2ABA-CE4A-4AF9-77822CEA3F1C}"/>
              </a:ext>
            </a:extLst>
          </p:cNvPr>
          <p:cNvSpPr txBox="1"/>
          <p:nvPr/>
        </p:nvSpPr>
        <p:spPr>
          <a:xfrm>
            <a:off x="1438012" y="2290424"/>
            <a:ext cx="9947870" cy="1381147"/>
          </a:xfrm>
          <a:prstGeom prst="rect">
            <a:avLst/>
          </a:prstGeom>
          <a:noFill/>
        </p:spPr>
        <p:txBody>
          <a:bodyPr wrap="square">
            <a:spAutoFit/>
          </a:bodyPr>
          <a:lstStyle>
            <a:defPPr>
              <a:defRPr lang="en-US"/>
            </a:defPPr>
            <a:lvl1pPr algn="just">
              <a:lnSpc>
                <a:spcPct val="125000"/>
              </a:lnSpc>
              <a:defRPr sz="2400" i="1"/>
            </a:lvl1pPr>
          </a:lstStyle>
          <a:p>
            <a:pPr>
              <a:lnSpc>
                <a:spcPct val="120000"/>
              </a:lnSpc>
            </a:pPr>
            <a:r>
              <a:rPr lang="vi-VN" i="0">
                <a:latin typeface="+mj-lt"/>
                <a:cs typeface="Times New Roman" panose="02020603050405020304" pitchFamily="18" charset="0"/>
              </a:rPr>
              <a:t>Ở sinh vật nhân thực, các tế bào được sinh ra và lớn lên thường đến một giới hạn nhất định sẽ </a:t>
            </a:r>
            <a:r>
              <a:rPr lang="vi-VN" b="1" i="0">
                <a:solidFill>
                  <a:schemeClr val="accent2"/>
                </a:solidFill>
                <a:latin typeface="+mj-lt"/>
                <a:cs typeface="Times New Roman" panose="02020603050405020304" pitchFamily="18" charset="0"/>
              </a:rPr>
              <a:t>phân chia bằng hình thức nguyên phân </a:t>
            </a:r>
            <a:r>
              <a:rPr lang="vi-VN" i="0">
                <a:latin typeface="+mj-lt"/>
                <a:cs typeface="Times New Roman" panose="02020603050405020304" pitchFamily="18" charset="0"/>
              </a:rPr>
              <a:t>để tạo ra các tế bào mới.</a:t>
            </a:r>
            <a:endParaRPr lang="en-US" i="0">
              <a:latin typeface="+mj-lt"/>
              <a:cs typeface="Times New Roman" panose="02020603050405020304" pitchFamily="18" charset="0"/>
            </a:endParaRPr>
          </a:p>
        </p:txBody>
      </p:sp>
    </p:spTree>
    <p:extLst>
      <p:ext uri="{BB962C8B-B14F-4D97-AF65-F5344CB8AC3E}">
        <p14:creationId xmlns:p14="http://schemas.microsoft.com/office/powerpoint/2010/main" val="3038399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circle(in)">
                                      <p:cBhvr>
                                        <p:cTn id="26" dur="2000"/>
                                        <p:tgtEl>
                                          <p:spTgt spid="5122"/>
                                        </p:tgtEl>
                                      </p:cBhvr>
                                    </p:animEffect>
                                  </p:childTnLst>
                                </p:cTn>
                              </p:par>
                              <p:par>
                                <p:cTn id="27" presetID="6" presetClass="entr" presetSubtype="16" fill="hold" nodeType="withEffect">
                                  <p:stCondLst>
                                    <p:cond delay="0"/>
                                  </p:stCondLst>
                                  <p:childTnLst>
                                    <p:set>
                                      <p:cBhvr>
                                        <p:cTn id="28" dur="1" fill="hold">
                                          <p:stCondLst>
                                            <p:cond delay="0"/>
                                          </p:stCondLst>
                                        </p:cTn>
                                        <p:tgtEl>
                                          <p:spTgt spid="6148"/>
                                        </p:tgtEl>
                                        <p:attrNameLst>
                                          <p:attrName>style.visibility</p:attrName>
                                        </p:attrNameLst>
                                      </p:cBhvr>
                                      <p:to>
                                        <p:strVal val="visible"/>
                                      </p:to>
                                    </p:set>
                                    <p:animEffect transition="in" filter="circle(in)">
                                      <p:cBhvr>
                                        <p:cTn id="29" dur="2000"/>
                                        <p:tgtEl>
                                          <p:spTgt spid="6148"/>
                                        </p:tgtEl>
                                      </p:cBhvr>
                                    </p:animEffect>
                                  </p:childTnLst>
                                </p:cTn>
                              </p:par>
                              <p:par>
                                <p:cTn id="30" presetID="6" presetClass="entr" presetSubtype="16" fill="hold" nodeType="withEffect">
                                  <p:stCondLst>
                                    <p:cond delay="0"/>
                                  </p:stCondLst>
                                  <p:childTnLst>
                                    <p:set>
                                      <p:cBhvr>
                                        <p:cTn id="31" dur="1" fill="hold">
                                          <p:stCondLst>
                                            <p:cond delay="0"/>
                                          </p:stCondLst>
                                        </p:cTn>
                                        <p:tgtEl>
                                          <p:spTgt spid="6150"/>
                                        </p:tgtEl>
                                        <p:attrNameLst>
                                          <p:attrName>style.visibility</p:attrName>
                                        </p:attrNameLst>
                                      </p:cBhvr>
                                      <p:to>
                                        <p:strVal val="visible"/>
                                      </p:to>
                                    </p:set>
                                    <p:animEffect transition="in" filter="circle(in)">
                                      <p:cBhvr>
                                        <p:cTn id="32" dur="2000"/>
                                        <p:tgtEl>
                                          <p:spTgt spid="6150"/>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2000"/>
                                        <p:tgtEl>
                                          <p:spTgt spid="18"/>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ircle(in)">
                                      <p:cBhvr>
                                        <p:cTn id="3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P spid="19"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grpSp>
        <p:nvGrpSpPr>
          <p:cNvPr id="4" name="Group 3">
            <a:extLst>
              <a:ext uri="{FF2B5EF4-FFF2-40B4-BE49-F238E27FC236}">
                <a16:creationId xmlns:a16="http://schemas.microsoft.com/office/drawing/2014/main" id="{50734146-173B-EA8B-5632-F99404C238F5}"/>
              </a:ext>
            </a:extLst>
          </p:cNvPr>
          <p:cNvGrpSpPr/>
          <p:nvPr/>
        </p:nvGrpSpPr>
        <p:grpSpPr>
          <a:xfrm>
            <a:off x="621546" y="1648985"/>
            <a:ext cx="10436284" cy="3371365"/>
            <a:chOff x="792627" y="3005836"/>
            <a:chExt cx="10436284" cy="3371365"/>
          </a:xfrm>
        </p:grpSpPr>
        <p:sp>
          <p:nvSpPr>
            <p:cNvPr id="8" name="Rectangle: Rounded Corners 7">
              <a:extLst>
                <a:ext uri="{FF2B5EF4-FFF2-40B4-BE49-F238E27FC236}">
                  <a16:creationId xmlns:a16="http://schemas.microsoft.com/office/drawing/2014/main" id="{6F312951-88DF-6CFA-1F93-59E1E830C163}"/>
                </a:ext>
              </a:extLst>
            </p:cNvPr>
            <p:cNvSpPr/>
            <p:nvPr/>
          </p:nvSpPr>
          <p:spPr>
            <a:xfrm>
              <a:off x="792627" y="3005836"/>
              <a:ext cx="10436284" cy="3371365"/>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9F3412B-320A-5C95-9A53-E76E8C32F1C9}"/>
                </a:ext>
              </a:extLst>
            </p:cNvPr>
            <p:cNvSpPr txBox="1"/>
            <p:nvPr/>
          </p:nvSpPr>
          <p:spPr>
            <a:xfrm>
              <a:off x="907153" y="3152507"/>
              <a:ext cx="10321758" cy="3047757"/>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lnSpc>
                  <a:spcPct val="125000"/>
                </a:lnSpc>
                <a:spcAft>
                  <a:spcPts val="600"/>
                </a:spcAft>
              </a:pPr>
              <a:r>
                <a:rPr lang="en-US" b="1">
                  <a:solidFill>
                    <a:srgbClr val="FF0000"/>
                  </a:solidFill>
                </a:rPr>
                <a:t>Câu hỏi trang 188:</a:t>
              </a:r>
            </a:p>
            <a:p>
              <a:pPr algn="l">
                <a:lnSpc>
                  <a:spcPct val="125000"/>
                </a:lnSpc>
                <a:spcAft>
                  <a:spcPts val="600"/>
                </a:spcAft>
              </a:pPr>
              <a:r>
                <a:rPr lang="en-US" b="1">
                  <a:solidFill>
                    <a:schemeClr val="tx1"/>
                  </a:solidFill>
                </a:rPr>
                <a:t>Quan sát Hình 43.3 kết hợp kiến thức đã học, trả lời các câu hỏi sau:</a:t>
              </a:r>
            </a:p>
            <a:p>
              <a:pPr algn="l">
                <a:lnSpc>
                  <a:spcPct val="125000"/>
                </a:lnSpc>
                <a:spcAft>
                  <a:spcPts val="600"/>
                </a:spcAft>
              </a:pPr>
              <a:r>
                <a:rPr lang="vi-VN" b="1">
                  <a:solidFill>
                    <a:schemeClr val="tx1"/>
                  </a:solidFill>
                </a:rPr>
                <a:t>1. </a:t>
              </a:r>
              <a:r>
                <a:rPr lang="vi-VN">
                  <a:solidFill>
                    <a:schemeClr val="tx1"/>
                  </a:solidFill>
                </a:rPr>
                <a:t>Thế hệ F</a:t>
              </a:r>
              <a:r>
                <a:rPr lang="vi-VN" baseline="-25000">
                  <a:solidFill>
                    <a:schemeClr val="tx1"/>
                  </a:solidFill>
                </a:rPr>
                <a:t>1</a:t>
              </a:r>
              <a:r>
                <a:rPr lang="vi-VN">
                  <a:solidFill>
                    <a:schemeClr val="tx1"/>
                  </a:solidFill>
                </a:rPr>
                <a:t> có bao nhiêu loại kiểu gene và kiểu hình mới được tạo thành do tổ hợp lại các allele của bố mẹ?</a:t>
              </a:r>
            </a:p>
            <a:p>
              <a:pPr algn="l">
                <a:lnSpc>
                  <a:spcPct val="125000"/>
                </a:lnSpc>
                <a:spcAft>
                  <a:spcPts val="600"/>
                </a:spcAft>
              </a:pPr>
              <a:r>
                <a:rPr lang="vi-VN" b="1">
                  <a:solidFill>
                    <a:schemeClr val="tx1"/>
                  </a:solidFill>
                </a:rPr>
                <a:t>2. </a:t>
              </a:r>
              <a:r>
                <a:rPr lang="vi-VN">
                  <a:solidFill>
                    <a:schemeClr val="tx1"/>
                  </a:solidFill>
                </a:rPr>
                <a:t>Những quá trình nào đã làm xuất hiện các biến dị tổ hợp ở phép lai này? Giải thích.</a:t>
              </a:r>
              <a:endParaRPr lang="en-US">
                <a:solidFill>
                  <a:schemeClr val="tx1"/>
                </a:solidFill>
              </a:endParaRPr>
            </a:p>
          </p:txBody>
        </p:sp>
      </p:grpSp>
    </p:spTree>
    <p:extLst>
      <p:ext uri="{BB962C8B-B14F-4D97-AF65-F5344CB8AC3E}">
        <p14:creationId xmlns:p14="http://schemas.microsoft.com/office/powerpoint/2010/main" val="14274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41907" y="1239190"/>
            <a:ext cx="4427166" cy="454771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1139" name="TextBox 1138">
            <a:extLst>
              <a:ext uri="{FF2B5EF4-FFF2-40B4-BE49-F238E27FC236}">
                <a16:creationId xmlns:a16="http://schemas.microsoft.com/office/drawing/2014/main" id="{4BECD478-F25B-7F1D-4D4B-6D576A62ED9F}"/>
              </a:ext>
            </a:extLst>
          </p:cNvPr>
          <p:cNvSpPr txBox="1"/>
          <p:nvPr/>
        </p:nvSpPr>
        <p:spPr>
          <a:xfrm>
            <a:off x="267238" y="1358522"/>
            <a:ext cx="4166379" cy="4282647"/>
          </a:xfrm>
          <a:prstGeom prst="rect">
            <a:avLst/>
          </a:prstGeom>
          <a:noFill/>
        </p:spPr>
        <p:txBody>
          <a:bodyPr wrap="square">
            <a:spAutoFit/>
          </a:bodyPr>
          <a:lstStyle/>
          <a:p>
            <a:pPr algn="just">
              <a:lnSpc>
                <a:spcPct val="125000"/>
              </a:lnSpc>
            </a:pPr>
            <a:r>
              <a:rPr lang="vi-VN" sz="2200"/>
              <a:t>Xét phép lai hai cặp gene quy định chiều cao cây và màu hoa ở đậu hà lan.</a:t>
            </a:r>
          </a:p>
          <a:p>
            <a:pPr algn="just">
              <a:lnSpc>
                <a:spcPct val="125000"/>
              </a:lnSpc>
            </a:pPr>
            <a:r>
              <a:rPr lang="vi-VN" sz="2200" b="1"/>
              <a:t>Quy ước:</a:t>
            </a:r>
          </a:p>
          <a:p>
            <a:pPr lvl="1" algn="just">
              <a:lnSpc>
                <a:spcPct val="125000"/>
              </a:lnSpc>
            </a:pPr>
            <a:r>
              <a:rPr lang="vi-VN" sz="2200"/>
              <a:t>A: thân cao</a:t>
            </a:r>
          </a:p>
          <a:p>
            <a:pPr lvl="1" algn="just">
              <a:lnSpc>
                <a:spcPct val="125000"/>
              </a:lnSpc>
            </a:pPr>
            <a:r>
              <a:rPr lang="vi-VN" sz="2200"/>
              <a:t>a: thân thấp</a:t>
            </a:r>
          </a:p>
          <a:p>
            <a:pPr lvl="1" algn="just">
              <a:lnSpc>
                <a:spcPct val="125000"/>
              </a:lnSpc>
            </a:pPr>
            <a:r>
              <a:rPr lang="vi-VN" sz="2200"/>
              <a:t>B: hoa tím</a:t>
            </a:r>
          </a:p>
          <a:p>
            <a:pPr lvl="1" algn="just">
              <a:lnSpc>
                <a:spcPct val="125000"/>
              </a:lnSpc>
            </a:pPr>
            <a:r>
              <a:rPr lang="vi-VN" sz="2200"/>
              <a:t>b: hoa trắng</a:t>
            </a:r>
          </a:p>
          <a:p>
            <a:pPr algn="just">
              <a:lnSpc>
                <a:spcPct val="125000"/>
              </a:lnSpc>
            </a:pPr>
            <a:r>
              <a:rPr lang="vi-VN" sz="2200"/>
              <a:t>Hai cặp gene này nằm trên hai cặp NST tương đồng.</a:t>
            </a:r>
            <a:endParaRPr lang="en-US" sz="2200"/>
          </a:p>
        </p:txBody>
      </p:sp>
    </p:spTree>
    <p:extLst>
      <p:ext uri="{BB962C8B-B14F-4D97-AF65-F5344CB8AC3E}">
        <p14:creationId xmlns:p14="http://schemas.microsoft.com/office/powerpoint/2010/main" val="3727774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140" name="Group 1139">
            <a:extLst>
              <a:ext uri="{FF2B5EF4-FFF2-40B4-BE49-F238E27FC236}">
                <a16:creationId xmlns:a16="http://schemas.microsoft.com/office/drawing/2014/main" id="{27A0AD41-9990-2F11-C48E-F37B0E383E57}"/>
              </a:ext>
            </a:extLst>
          </p:cNvPr>
          <p:cNvGrpSpPr/>
          <p:nvPr/>
        </p:nvGrpSpPr>
        <p:grpSpPr>
          <a:xfrm>
            <a:off x="4658091" y="106361"/>
            <a:ext cx="7300654" cy="6645277"/>
            <a:chOff x="4604997" y="141405"/>
            <a:chExt cx="7300654" cy="6645277"/>
          </a:xfrm>
        </p:grpSpPr>
        <p:grpSp>
          <p:nvGrpSpPr>
            <p:cNvPr id="20" name="Group 19">
              <a:extLst>
                <a:ext uri="{FF2B5EF4-FFF2-40B4-BE49-F238E27FC236}">
                  <a16:creationId xmlns:a16="http://schemas.microsoft.com/office/drawing/2014/main" id="{1626F7A8-ABA0-2377-8A9B-5F01BB48EC8A}"/>
                </a:ext>
              </a:extLst>
            </p:cNvPr>
            <p:cNvGrpSpPr/>
            <p:nvPr/>
          </p:nvGrpSpPr>
          <p:grpSpPr>
            <a:xfrm>
              <a:off x="6446896" y="141405"/>
              <a:ext cx="1123828" cy="1123828"/>
              <a:chOff x="5208146" y="1613088"/>
              <a:chExt cx="1123828" cy="1123828"/>
            </a:xfrm>
          </p:grpSpPr>
          <p:sp>
            <p:nvSpPr>
              <p:cNvPr id="7" name="Flowchart: Connector 6">
                <a:extLst>
                  <a:ext uri="{FF2B5EF4-FFF2-40B4-BE49-F238E27FC236}">
                    <a16:creationId xmlns:a16="http://schemas.microsoft.com/office/drawing/2014/main" id="{BA849BD2-A3C4-AA74-1C9A-92E10C74F9D7}"/>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96591BA-AAA4-41E9-DC04-79FE70124E3C}"/>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6568DD7-31B6-B687-A4ED-AFDA07BDDF8A}"/>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C2A05121-C595-1ACD-2647-BB06099919A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9CB5E781-30EF-D755-BA94-EBF630F7BCB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22B3EF8-602C-76DD-DCE6-3D127A92E07F}"/>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7" name="TextBox 16">
                <a:extLst>
                  <a:ext uri="{FF2B5EF4-FFF2-40B4-BE49-F238E27FC236}">
                    <a16:creationId xmlns:a16="http://schemas.microsoft.com/office/drawing/2014/main" id="{2777E9D1-9AB4-85A9-D753-5451D8406DE3}"/>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8" name="TextBox 17">
                <a:extLst>
                  <a:ext uri="{FF2B5EF4-FFF2-40B4-BE49-F238E27FC236}">
                    <a16:creationId xmlns:a16="http://schemas.microsoft.com/office/drawing/2014/main" id="{14F582CC-3276-FFF3-F510-A2F544DB2CE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9" name="TextBox 18">
                <a:extLst>
                  <a:ext uri="{FF2B5EF4-FFF2-40B4-BE49-F238E27FC236}">
                    <a16:creationId xmlns:a16="http://schemas.microsoft.com/office/drawing/2014/main" id="{5D0E0D86-09A0-B46C-FA1F-C5BDFB743AD4}"/>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21" name="Group 20">
              <a:extLst>
                <a:ext uri="{FF2B5EF4-FFF2-40B4-BE49-F238E27FC236}">
                  <a16:creationId xmlns:a16="http://schemas.microsoft.com/office/drawing/2014/main" id="{6C4CB361-8434-D45F-000A-B32C8B20DC8C}"/>
                </a:ext>
              </a:extLst>
            </p:cNvPr>
            <p:cNvGrpSpPr/>
            <p:nvPr/>
          </p:nvGrpSpPr>
          <p:grpSpPr>
            <a:xfrm>
              <a:off x="9780032" y="141405"/>
              <a:ext cx="1123828" cy="1123828"/>
              <a:chOff x="5208146" y="1613088"/>
              <a:chExt cx="1123828" cy="1123828"/>
            </a:xfrm>
          </p:grpSpPr>
          <p:sp>
            <p:nvSpPr>
              <p:cNvPr id="22" name="Flowchart: Connector 21">
                <a:extLst>
                  <a:ext uri="{FF2B5EF4-FFF2-40B4-BE49-F238E27FC236}">
                    <a16:creationId xmlns:a16="http://schemas.microsoft.com/office/drawing/2014/main" id="{F971D1D4-13BF-44CB-2C06-639A090CC46C}"/>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50B70A-5FD8-DEC4-40FE-989A0B0172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F58331BC-8A6A-BED3-764E-FFE0EA6CEA64}"/>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a:extLst>
                  <a:ext uri="{FF2B5EF4-FFF2-40B4-BE49-F238E27FC236}">
                    <a16:creationId xmlns:a16="http://schemas.microsoft.com/office/drawing/2014/main" id="{0BD85F72-7E5E-0753-840F-542051B0F0B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F8BB3735-C6E3-2D94-4E4C-B51BF495D71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79DC70D-0709-3536-C3F1-44F3985923A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28" name="TextBox 27">
                <a:extLst>
                  <a:ext uri="{FF2B5EF4-FFF2-40B4-BE49-F238E27FC236}">
                    <a16:creationId xmlns:a16="http://schemas.microsoft.com/office/drawing/2014/main" id="{28706F4D-C792-01E1-52B3-A78CFA06EC18}"/>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29" name="TextBox 28">
                <a:extLst>
                  <a:ext uri="{FF2B5EF4-FFF2-40B4-BE49-F238E27FC236}">
                    <a16:creationId xmlns:a16="http://schemas.microsoft.com/office/drawing/2014/main" id="{A531E53B-FD0B-FB07-2A7E-77E285091C29}"/>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30" name="TextBox 29">
                <a:extLst>
                  <a:ext uri="{FF2B5EF4-FFF2-40B4-BE49-F238E27FC236}">
                    <a16:creationId xmlns:a16="http://schemas.microsoft.com/office/drawing/2014/main" id="{CB8DC1C9-D9E4-30E8-C6E8-EBD97BD24153}"/>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38" name="Group 37">
              <a:extLst>
                <a:ext uri="{FF2B5EF4-FFF2-40B4-BE49-F238E27FC236}">
                  <a16:creationId xmlns:a16="http://schemas.microsoft.com/office/drawing/2014/main" id="{C71843BA-938F-5A6D-6A4C-7B61B2F3A928}"/>
                </a:ext>
              </a:extLst>
            </p:cNvPr>
            <p:cNvGrpSpPr/>
            <p:nvPr/>
          </p:nvGrpSpPr>
          <p:grpSpPr>
            <a:xfrm>
              <a:off x="6079721" y="362032"/>
              <a:ext cx="248693" cy="369478"/>
              <a:chOff x="6305695" y="3917692"/>
              <a:chExt cx="248693" cy="369478"/>
            </a:xfrm>
          </p:grpSpPr>
          <p:sp>
            <p:nvSpPr>
              <p:cNvPr id="31" name="Flowchart: Connector 30">
                <a:extLst>
                  <a:ext uri="{FF2B5EF4-FFF2-40B4-BE49-F238E27FC236}">
                    <a16:creationId xmlns:a16="http://schemas.microsoft.com/office/drawing/2014/main" id="{28E5622F-85C4-6AFF-74FD-BF4B2D8D850E}"/>
                  </a:ext>
                </a:extLst>
              </p:cNvPr>
              <p:cNvSpPr/>
              <p:nvPr/>
            </p:nvSpPr>
            <p:spPr>
              <a:xfrm>
                <a:off x="6305695" y="4074508"/>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AAFD35D-6860-EBB3-AA12-8B1EEF98DEA5}"/>
                  </a:ext>
                </a:extLst>
              </p:cNvPr>
              <p:cNvCxnSpPr>
                <a:cxnSpLocks/>
              </p:cNvCxnSpPr>
              <p:nvPr/>
            </p:nvCxnSpPr>
            <p:spPr>
              <a:xfrm flipV="1">
                <a:off x="6459794" y="3917692"/>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77C6F8BC-6EDF-6712-9CA4-6A44FD5F0E23}"/>
                </a:ext>
              </a:extLst>
            </p:cNvPr>
            <p:cNvGrpSpPr/>
            <p:nvPr/>
          </p:nvGrpSpPr>
          <p:grpSpPr>
            <a:xfrm>
              <a:off x="9376652" y="534465"/>
              <a:ext cx="234388" cy="471844"/>
              <a:chOff x="6305695" y="4074508"/>
              <a:chExt cx="234388" cy="471844"/>
            </a:xfrm>
          </p:grpSpPr>
          <p:sp>
            <p:nvSpPr>
              <p:cNvPr id="40" name="Flowchart: Connector 39">
                <a:extLst>
                  <a:ext uri="{FF2B5EF4-FFF2-40B4-BE49-F238E27FC236}">
                    <a16:creationId xmlns:a16="http://schemas.microsoft.com/office/drawing/2014/main" id="{AE1C154E-CEB5-79F1-D336-4F7432AD59A0}"/>
                  </a:ext>
                </a:extLst>
              </p:cNvPr>
              <p:cNvSpPr/>
              <p:nvPr/>
            </p:nvSpPr>
            <p:spPr>
              <a:xfrm>
                <a:off x="6305695" y="4074508"/>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65625F4B-119D-5A06-E768-4ACC50E84F03}"/>
                  </a:ext>
                </a:extLst>
              </p:cNvPr>
              <p:cNvCxnSpPr>
                <a:cxnSpLocks/>
              </p:cNvCxnSpPr>
              <p:nvPr/>
            </p:nvCxnSpPr>
            <p:spPr>
              <a:xfrm flipV="1">
                <a:off x="6412026" y="4285449"/>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76024E-0D2B-0467-BA88-BC9B2456C98F}"/>
                  </a:ext>
                </a:extLst>
              </p:cNvPr>
              <p:cNvCxnSpPr>
                <a:cxnSpLocks/>
              </p:cNvCxnSpPr>
              <p:nvPr/>
            </p:nvCxnSpPr>
            <p:spPr>
              <a:xfrm flipH="1">
                <a:off x="6305695" y="4409618"/>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02FB996D-0190-4A5C-7EF7-D55DFAFE15FC}"/>
                </a:ext>
              </a:extLst>
            </p:cNvPr>
            <p:cNvSpPr txBox="1"/>
            <p:nvPr/>
          </p:nvSpPr>
          <p:spPr>
            <a:xfrm>
              <a:off x="5842630" y="1381845"/>
              <a:ext cx="2332359" cy="400110"/>
            </a:xfrm>
            <a:prstGeom prst="rect">
              <a:avLst/>
            </a:prstGeom>
            <a:noFill/>
          </p:spPr>
          <p:txBody>
            <a:bodyPr wrap="square" rtlCol="0">
              <a:spAutoFit/>
            </a:bodyPr>
            <a:lstStyle/>
            <a:p>
              <a:pPr algn="ctr"/>
              <a:r>
                <a:rPr lang="en-US" sz="2000"/>
                <a:t>Thân cao, hoa tím</a:t>
              </a:r>
            </a:p>
          </p:txBody>
        </p:sp>
        <p:sp>
          <p:nvSpPr>
            <p:cNvPr id="47" name="TextBox 46">
              <a:extLst>
                <a:ext uri="{FF2B5EF4-FFF2-40B4-BE49-F238E27FC236}">
                  <a16:creationId xmlns:a16="http://schemas.microsoft.com/office/drawing/2014/main" id="{D1B87B94-32A1-3F89-CB0B-D2CED05B1F4A}"/>
                </a:ext>
              </a:extLst>
            </p:cNvPr>
            <p:cNvSpPr txBox="1"/>
            <p:nvPr/>
          </p:nvSpPr>
          <p:spPr>
            <a:xfrm>
              <a:off x="9188231" y="1385117"/>
              <a:ext cx="2510074" cy="400110"/>
            </a:xfrm>
            <a:prstGeom prst="rect">
              <a:avLst/>
            </a:prstGeom>
            <a:noFill/>
          </p:spPr>
          <p:txBody>
            <a:bodyPr wrap="square" rtlCol="0">
              <a:spAutoFit/>
            </a:bodyPr>
            <a:lstStyle/>
            <a:p>
              <a:pPr algn="ctr"/>
              <a:r>
                <a:rPr lang="en-US" sz="2000"/>
                <a:t>Thân cao, hoa trắng</a:t>
              </a:r>
            </a:p>
          </p:txBody>
        </p:sp>
        <p:grpSp>
          <p:nvGrpSpPr>
            <p:cNvPr id="53" name="Group 52">
              <a:extLst>
                <a:ext uri="{FF2B5EF4-FFF2-40B4-BE49-F238E27FC236}">
                  <a16:creationId xmlns:a16="http://schemas.microsoft.com/office/drawing/2014/main" id="{B5B20838-B3BE-1F10-1320-475027CC9BEF}"/>
                </a:ext>
              </a:extLst>
            </p:cNvPr>
            <p:cNvGrpSpPr/>
            <p:nvPr/>
          </p:nvGrpSpPr>
          <p:grpSpPr>
            <a:xfrm>
              <a:off x="8575421" y="1463507"/>
              <a:ext cx="212377" cy="182880"/>
              <a:chOff x="7336671" y="2935190"/>
              <a:chExt cx="212377" cy="182880"/>
            </a:xfrm>
          </p:grpSpPr>
          <p:cxnSp>
            <p:nvCxnSpPr>
              <p:cNvPr id="49" name="Straight Connector 48">
                <a:extLst>
                  <a:ext uri="{FF2B5EF4-FFF2-40B4-BE49-F238E27FC236}">
                    <a16:creationId xmlns:a16="http://schemas.microsoft.com/office/drawing/2014/main" id="{2037D322-E735-AE04-C53B-A99BA6C2153F}"/>
                  </a:ext>
                </a:extLst>
              </p:cNvPr>
              <p:cNvCxnSpPr/>
              <p:nvPr/>
            </p:nvCxnSpPr>
            <p:spPr>
              <a:xfrm>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AA1B370-97BF-2B23-B8F4-076812BE649B}"/>
                  </a:ext>
                </a:extLst>
              </p:cNvPr>
              <p:cNvCxnSpPr>
                <a:cxnSpLocks/>
              </p:cNvCxnSpPr>
              <p:nvPr/>
            </p:nvCxnSpPr>
            <p:spPr>
              <a:xfrm flipV="1">
                <a:off x="7336671" y="2935190"/>
                <a:ext cx="212377" cy="1828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8BE3D768-F04B-97C1-9606-0AF00F194205}"/>
                </a:ext>
              </a:extLst>
            </p:cNvPr>
            <p:cNvSpPr txBox="1"/>
            <p:nvPr/>
          </p:nvSpPr>
          <p:spPr>
            <a:xfrm>
              <a:off x="4604997" y="1381845"/>
              <a:ext cx="544002" cy="400110"/>
            </a:xfrm>
            <a:prstGeom prst="rect">
              <a:avLst/>
            </a:prstGeom>
            <a:noFill/>
          </p:spPr>
          <p:txBody>
            <a:bodyPr wrap="square" rtlCol="0">
              <a:spAutoFit/>
            </a:bodyPr>
            <a:lstStyle/>
            <a:p>
              <a:pPr algn="ctr"/>
              <a:r>
                <a:rPr lang="en-US" sz="2000" b="1"/>
                <a:t>P</a:t>
              </a:r>
            </a:p>
          </p:txBody>
        </p:sp>
        <p:sp>
          <p:nvSpPr>
            <p:cNvPr id="55" name="TextBox 54">
              <a:extLst>
                <a:ext uri="{FF2B5EF4-FFF2-40B4-BE49-F238E27FC236}">
                  <a16:creationId xmlns:a16="http://schemas.microsoft.com/office/drawing/2014/main" id="{BD4FD735-70AF-33DF-5B5E-3A9DE61A8BDE}"/>
                </a:ext>
              </a:extLst>
            </p:cNvPr>
            <p:cNvSpPr txBox="1"/>
            <p:nvPr/>
          </p:nvSpPr>
          <p:spPr>
            <a:xfrm>
              <a:off x="4604997" y="1957317"/>
              <a:ext cx="544002" cy="400110"/>
            </a:xfrm>
            <a:prstGeom prst="rect">
              <a:avLst/>
            </a:prstGeom>
            <a:noFill/>
          </p:spPr>
          <p:txBody>
            <a:bodyPr wrap="square" rtlCol="0">
              <a:spAutoFit/>
            </a:bodyPr>
            <a:lstStyle/>
            <a:p>
              <a:pPr algn="ctr"/>
              <a:r>
                <a:rPr lang="en-US" sz="2000" b="1"/>
                <a:t>G</a:t>
              </a:r>
              <a:r>
                <a:rPr lang="en-US" sz="2000" b="1" baseline="-25000"/>
                <a:t>P</a:t>
              </a:r>
              <a:endParaRPr lang="en-US" sz="2000" b="1"/>
            </a:p>
          </p:txBody>
        </p:sp>
        <p:sp>
          <p:nvSpPr>
            <p:cNvPr id="56" name="Oval 55">
              <a:extLst>
                <a:ext uri="{FF2B5EF4-FFF2-40B4-BE49-F238E27FC236}">
                  <a16:creationId xmlns:a16="http://schemas.microsoft.com/office/drawing/2014/main" id="{357CD8B9-3146-8D75-E43F-499B9D279406}"/>
                </a:ext>
              </a:extLst>
            </p:cNvPr>
            <p:cNvSpPr/>
            <p:nvPr/>
          </p:nvSpPr>
          <p:spPr>
            <a:xfrm>
              <a:off x="5524297" y="180737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94C06A38-EA21-2FC5-3F1B-2616DA0246D2}"/>
                </a:ext>
              </a:extLst>
            </p:cNvPr>
            <p:cNvSpPr/>
            <p:nvPr/>
          </p:nvSpPr>
          <p:spPr>
            <a:xfrm>
              <a:off x="5866156" y="189856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4">
              <a:extLst>
                <a:ext uri="{FF2B5EF4-FFF2-40B4-BE49-F238E27FC236}">
                  <a16:creationId xmlns:a16="http://schemas.microsoft.com/office/drawing/2014/main" id="{3035BACF-7512-3FC1-79A3-346A75AACCC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61565" y="234873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0A2C7476-E2F6-DF5F-00A8-466738CEF1E4}"/>
                </a:ext>
              </a:extLst>
            </p:cNvPr>
            <p:cNvSpPr txBox="1"/>
            <p:nvPr/>
          </p:nvSpPr>
          <p:spPr>
            <a:xfrm>
              <a:off x="5600837" y="1934097"/>
              <a:ext cx="188780" cy="369332"/>
            </a:xfrm>
            <a:prstGeom prst="rect">
              <a:avLst/>
            </a:prstGeom>
            <a:noFill/>
          </p:spPr>
          <p:txBody>
            <a:bodyPr wrap="square" rtlCol="0">
              <a:spAutoFit/>
            </a:bodyPr>
            <a:lstStyle/>
            <a:p>
              <a:pPr algn="ctr"/>
              <a:r>
                <a:rPr lang="en-US" b="1"/>
                <a:t>A</a:t>
              </a:r>
            </a:p>
          </p:txBody>
        </p:sp>
        <p:sp>
          <p:nvSpPr>
            <p:cNvPr id="60" name="TextBox 59">
              <a:extLst>
                <a:ext uri="{FF2B5EF4-FFF2-40B4-BE49-F238E27FC236}">
                  <a16:creationId xmlns:a16="http://schemas.microsoft.com/office/drawing/2014/main" id="{7B0EE7E4-D664-8916-D0C7-262932A3C363}"/>
                </a:ext>
              </a:extLst>
            </p:cNvPr>
            <p:cNvSpPr txBox="1"/>
            <p:nvPr/>
          </p:nvSpPr>
          <p:spPr>
            <a:xfrm>
              <a:off x="5600837" y="2268639"/>
              <a:ext cx="188780" cy="369332"/>
            </a:xfrm>
            <a:prstGeom prst="rect">
              <a:avLst/>
            </a:prstGeom>
            <a:noFill/>
          </p:spPr>
          <p:txBody>
            <a:bodyPr wrap="square" rtlCol="0">
              <a:spAutoFit/>
            </a:bodyPr>
            <a:lstStyle/>
            <a:p>
              <a:pPr algn="ctr"/>
              <a:r>
                <a:rPr lang="en-US" b="1"/>
                <a:t>B</a:t>
              </a:r>
            </a:p>
          </p:txBody>
        </p:sp>
        <p:sp>
          <p:nvSpPr>
            <p:cNvPr id="61" name="Oval 60">
              <a:extLst>
                <a:ext uri="{FF2B5EF4-FFF2-40B4-BE49-F238E27FC236}">
                  <a16:creationId xmlns:a16="http://schemas.microsoft.com/office/drawing/2014/main" id="{8FB113C6-B3B4-FDDC-8D97-181EF38A2EA6}"/>
                </a:ext>
              </a:extLst>
            </p:cNvPr>
            <p:cNvSpPr/>
            <p:nvPr/>
          </p:nvSpPr>
          <p:spPr>
            <a:xfrm>
              <a:off x="6292456" y="1814354"/>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Rounded Corners 61">
              <a:extLst>
                <a:ext uri="{FF2B5EF4-FFF2-40B4-BE49-F238E27FC236}">
                  <a16:creationId xmlns:a16="http://schemas.microsoft.com/office/drawing/2014/main" id="{D3E7986D-72A8-E4C7-2A8C-7EA1226E801A}"/>
                </a:ext>
              </a:extLst>
            </p:cNvPr>
            <p:cNvSpPr/>
            <p:nvPr/>
          </p:nvSpPr>
          <p:spPr>
            <a:xfrm>
              <a:off x="6634315" y="1905548"/>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4">
              <a:extLst>
                <a:ext uri="{FF2B5EF4-FFF2-40B4-BE49-F238E27FC236}">
                  <a16:creationId xmlns:a16="http://schemas.microsoft.com/office/drawing/2014/main" id="{F83FF029-8454-5671-469E-CDB1BF76ECD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6529724" y="2355718"/>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A09CAEBF-C309-9477-BFAD-D0033FD7BCE1}"/>
                </a:ext>
              </a:extLst>
            </p:cNvPr>
            <p:cNvSpPr txBox="1"/>
            <p:nvPr/>
          </p:nvSpPr>
          <p:spPr>
            <a:xfrm>
              <a:off x="6368996" y="1941078"/>
              <a:ext cx="188780" cy="369332"/>
            </a:xfrm>
            <a:prstGeom prst="rect">
              <a:avLst/>
            </a:prstGeom>
            <a:noFill/>
          </p:spPr>
          <p:txBody>
            <a:bodyPr wrap="square" rtlCol="0">
              <a:spAutoFit/>
            </a:bodyPr>
            <a:lstStyle/>
            <a:p>
              <a:pPr algn="ctr"/>
              <a:r>
                <a:rPr lang="en-US" b="1"/>
                <a:t>A</a:t>
              </a:r>
            </a:p>
          </p:txBody>
        </p:sp>
        <p:sp>
          <p:nvSpPr>
            <p:cNvPr id="1025" name="TextBox 1024">
              <a:extLst>
                <a:ext uri="{FF2B5EF4-FFF2-40B4-BE49-F238E27FC236}">
                  <a16:creationId xmlns:a16="http://schemas.microsoft.com/office/drawing/2014/main" id="{61540A28-E54D-2BC5-4420-A7F970735195}"/>
                </a:ext>
              </a:extLst>
            </p:cNvPr>
            <p:cNvSpPr txBox="1"/>
            <p:nvPr/>
          </p:nvSpPr>
          <p:spPr>
            <a:xfrm>
              <a:off x="6368996" y="2275620"/>
              <a:ext cx="188780" cy="369332"/>
            </a:xfrm>
            <a:prstGeom prst="rect">
              <a:avLst/>
            </a:prstGeom>
            <a:noFill/>
          </p:spPr>
          <p:txBody>
            <a:bodyPr wrap="square" rtlCol="0">
              <a:spAutoFit/>
            </a:bodyPr>
            <a:lstStyle/>
            <a:p>
              <a:pPr algn="ctr"/>
              <a:r>
                <a:rPr lang="en-US" b="1"/>
                <a:t>b</a:t>
              </a:r>
            </a:p>
          </p:txBody>
        </p:sp>
        <p:sp>
          <p:nvSpPr>
            <p:cNvPr id="1027" name="Oval 1026">
              <a:extLst>
                <a:ext uri="{FF2B5EF4-FFF2-40B4-BE49-F238E27FC236}">
                  <a16:creationId xmlns:a16="http://schemas.microsoft.com/office/drawing/2014/main" id="{64E56812-E6D5-1567-A5FB-84F290A58652}"/>
                </a:ext>
              </a:extLst>
            </p:cNvPr>
            <p:cNvSpPr/>
            <p:nvPr/>
          </p:nvSpPr>
          <p:spPr>
            <a:xfrm>
              <a:off x="7054296" y="1809602"/>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Rounded Corners 1028">
              <a:extLst>
                <a:ext uri="{FF2B5EF4-FFF2-40B4-BE49-F238E27FC236}">
                  <a16:creationId xmlns:a16="http://schemas.microsoft.com/office/drawing/2014/main" id="{A0C50FFE-DBB7-F576-0D7D-B1985C159482}"/>
                </a:ext>
              </a:extLst>
            </p:cNvPr>
            <p:cNvSpPr/>
            <p:nvPr/>
          </p:nvSpPr>
          <p:spPr>
            <a:xfrm>
              <a:off x="7396155" y="1900796"/>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4">
              <a:extLst>
                <a:ext uri="{FF2B5EF4-FFF2-40B4-BE49-F238E27FC236}">
                  <a16:creationId xmlns:a16="http://schemas.microsoft.com/office/drawing/2014/main" id="{C396A6BC-83AA-BD0D-6E73-2CF19187E05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7291564" y="2350966"/>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3EE1AE35-FF59-4CA6-7CE1-9E38F95502FA}"/>
                </a:ext>
              </a:extLst>
            </p:cNvPr>
            <p:cNvSpPr txBox="1"/>
            <p:nvPr/>
          </p:nvSpPr>
          <p:spPr>
            <a:xfrm>
              <a:off x="7130836" y="1936326"/>
              <a:ext cx="188780" cy="369332"/>
            </a:xfrm>
            <a:prstGeom prst="rect">
              <a:avLst/>
            </a:prstGeom>
            <a:noFill/>
          </p:spPr>
          <p:txBody>
            <a:bodyPr wrap="square" rtlCol="0">
              <a:spAutoFit/>
            </a:bodyPr>
            <a:lstStyle/>
            <a:p>
              <a:pPr algn="ctr"/>
              <a:r>
                <a:rPr lang="en-US" b="1"/>
                <a:t>a</a:t>
              </a:r>
            </a:p>
          </p:txBody>
        </p:sp>
        <p:sp>
          <p:nvSpPr>
            <p:cNvPr id="1032" name="TextBox 1031">
              <a:extLst>
                <a:ext uri="{FF2B5EF4-FFF2-40B4-BE49-F238E27FC236}">
                  <a16:creationId xmlns:a16="http://schemas.microsoft.com/office/drawing/2014/main" id="{7F2D4D14-3E01-DCD2-AD60-8B533216154D}"/>
                </a:ext>
              </a:extLst>
            </p:cNvPr>
            <p:cNvSpPr txBox="1"/>
            <p:nvPr/>
          </p:nvSpPr>
          <p:spPr>
            <a:xfrm>
              <a:off x="7130836" y="2270868"/>
              <a:ext cx="188780" cy="369332"/>
            </a:xfrm>
            <a:prstGeom prst="rect">
              <a:avLst/>
            </a:prstGeom>
            <a:noFill/>
          </p:spPr>
          <p:txBody>
            <a:bodyPr wrap="square" rtlCol="0">
              <a:spAutoFit/>
            </a:bodyPr>
            <a:lstStyle/>
            <a:p>
              <a:pPr algn="ctr"/>
              <a:r>
                <a:rPr lang="en-US" b="1"/>
                <a:t>B</a:t>
              </a:r>
            </a:p>
          </p:txBody>
        </p:sp>
        <p:sp>
          <p:nvSpPr>
            <p:cNvPr id="1033" name="Oval 1032">
              <a:extLst>
                <a:ext uri="{FF2B5EF4-FFF2-40B4-BE49-F238E27FC236}">
                  <a16:creationId xmlns:a16="http://schemas.microsoft.com/office/drawing/2014/main" id="{C842FCBA-B080-C739-6850-6F9840C8BA96}"/>
                </a:ext>
              </a:extLst>
            </p:cNvPr>
            <p:cNvSpPr/>
            <p:nvPr/>
          </p:nvSpPr>
          <p:spPr>
            <a:xfrm>
              <a:off x="7822455" y="1816583"/>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Rectangle: Rounded Corners 1033">
              <a:extLst>
                <a:ext uri="{FF2B5EF4-FFF2-40B4-BE49-F238E27FC236}">
                  <a16:creationId xmlns:a16="http://schemas.microsoft.com/office/drawing/2014/main" id="{F22910AB-D420-9FD8-96FD-C0D492747913}"/>
                </a:ext>
              </a:extLst>
            </p:cNvPr>
            <p:cNvSpPr/>
            <p:nvPr/>
          </p:nvSpPr>
          <p:spPr>
            <a:xfrm>
              <a:off x="8164314" y="1907777"/>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5" name="Picture 4">
              <a:extLst>
                <a:ext uri="{FF2B5EF4-FFF2-40B4-BE49-F238E27FC236}">
                  <a16:creationId xmlns:a16="http://schemas.microsoft.com/office/drawing/2014/main" id="{407F8F64-67B1-8C2A-9320-2F7FE06E4DB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8059723" y="2357947"/>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36" name="TextBox 1035">
              <a:extLst>
                <a:ext uri="{FF2B5EF4-FFF2-40B4-BE49-F238E27FC236}">
                  <a16:creationId xmlns:a16="http://schemas.microsoft.com/office/drawing/2014/main" id="{93FEE809-4BB4-8227-A0F1-00CAD4E76CEF}"/>
                </a:ext>
              </a:extLst>
            </p:cNvPr>
            <p:cNvSpPr txBox="1"/>
            <p:nvPr/>
          </p:nvSpPr>
          <p:spPr>
            <a:xfrm>
              <a:off x="7898995" y="1943307"/>
              <a:ext cx="188780" cy="369332"/>
            </a:xfrm>
            <a:prstGeom prst="rect">
              <a:avLst/>
            </a:prstGeom>
            <a:noFill/>
          </p:spPr>
          <p:txBody>
            <a:bodyPr wrap="square" rtlCol="0">
              <a:spAutoFit/>
            </a:bodyPr>
            <a:lstStyle/>
            <a:p>
              <a:pPr algn="ctr"/>
              <a:r>
                <a:rPr lang="en-US" b="1"/>
                <a:t>a</a:t>
              </a:r>
            </a:p>
          </p:txBody>
        </p:sp>
        <p:sp>
          <p:nvSpPr>
            <p:cNvPr id="1037" name="TextBox 1036">
              <a:extLst>
                <a:ext uri="{FF2B5EF4-FFF2-40B4-BE49-F238E27FC236}">
                  <a16:creationId xmlns:a16="http://schemas.microsoft.com/office/drawing/2014/main" id="{45034520-B5F9-A657-3931-2E181729A2B9}"/>
                </a:ext>
              </a:extLst>
            </p:cNvPr>
            <p:cNvSpPr txBox="1"/>
            <p:nvPr/>
          </p:nvSpPr>
          <p:spPr>
            <a:xfrm>
              <a:off x="7898995" y="2277849"/>
              <a:ext cx="188780" cy="369332"/>
            </a:xfrm>
            <a:prstGeom prst="rect">
              <a:avLst/>
            </a:prstGeom>
            <a:noFill/>
          </p:spPr>
          <p:txBody>
            <a:bodyPr wrap="square" rtlCol="0">
              <a:spAutoFit/>
            </a:bodyPr>
            <a:lstStyle/>
            <a:p>
              <a:pPr algn="ctr"/>
              <a:r>
                <a:rPr lang="en-US" b="1"/>
                <a:t>b</a:t>
              </a:r>
            </a:p>
          </p:txBody>
        </p:sp>
        <p:sp>
          <p:nvSpPr>
            <p:cNvPr id="1038" name="Oval 1037">
              <a:extLst>
                <a:ext uri="{FF2B5EF4-FFF2-40B4-BE49-F238E27FC236}">
                  <a16:creationId xmlns:a16="http://schemas.microsoft.com/office/drawing/2014/main" id="{E1821E08-F7C6-C895-572D-3427E0ED667B}"/>
                </a:ext>
              </a:extLst>
            </p:cNvPr>
            <p:cNvSpPr/>
            <p:nvPr/>
          </p:nvSpPr>
          <p:spPr>
            <a:xfrm>
              <a:off x="9269181"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Rounded Corners 1038">
              <a:extLst>
                <a:ext uri="{FF2B5EF4-FFF2-40B4-BE49-F238E27FC236}">
                  <a16:creationId xmlns:a16="http://schemas.microsoft.com/office/drawing/2014/main" id="{705BD1B9-5B8A-54E5-3A77-1D2ADAD14294}"/>
                </a:ext>
              </a:extLst>
            </p:cNvPr>
            <p:cNvSpPr/>
            <p:nvPr/>
          </p:nvSpPr>
          <p:spPr>
            <a:xfrm>
              <a:off x="9611040"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4">
              <a:extLst>
                <a:ext uri="{FF2B5EF4-FFF2-40B4-BE49-F238E27FC236}">
                  <a16:creationId xmlns:a16="http://schemas.microsoft.com/office/drawing/2014/main" id="{B07D0087-66BD-05D4-92D5-CC4A369BC2EB}"/>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9506449"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a:extLst>
                <a:ext uri="{FF2B5EF4-FFF2-40B4-BE49-F238E27FC236}">
                  <a16:creationId xmlns:a16="http://schemas.microsoft.com/office/drawing/2014/main" id="{471C3168-5F64-9257-5EC7-B6C39FE722AE}"/>
                </a:ext>
              </a:extLst>
            </p:cNvPr>
            <p:cNvSpPr txBox="1"/>
            <p:nvPr/>
          </p:nvSpPr>
          <p:spPr>
            <a:xfrm>
              <a:off x="9345721" y="1940641"/>
              <a:ext cx="188780" cy="369332"/>
            </a:xfrm>
            <a:prstGeom prst="rect">
              <a:avLst/>
            </a:prstGeom>
            <a:noFill/>
          </p:spPr>
          <p:txBody>
            <a:bodyPr wrap="square" rtlCol="0">
              <a:spAutoFit/>
            </a:bodyPr>
            <a:lstStyle/>
            <a:p>
              <a:pPr algn="ctr"/>
              <a:r>
                <a:rPr lang="en-US" b="1"/>
                <a:t>A</a:t>
              </a:r>
            </a:p>
          </p:txBody>
        </p:sp>
        <p:sp>
          <p:nvSpPr>
            <p:cNvPr id="1042" name="TextBox 1041">
              <a:extLst>
                <a:ext uri="{FF2B5EF4-FFF2-40B4-BE49-F238E27FC236}">
                  <a16:creationId xmlns:a16="http://schemas.microsoft.com/office/drawing/2014/main" id="{E687BABB-CD39-9BD3-12DE-2EF784DB5236}"/>
                </a:ext>
              </a:extLst>
            </p:cNvPr>
            <p:cNvSpPr txBox="1"/>
            <p:nvPr/>
          </p:nvSpPr>
          <p:spPr>
            <a:xfrm>
              <a:off x="9345721" y="2275183"/>
              <a:ext cx="188780" cy="369332"/>
            </a:xfrm>
            <a:prstGeom prst="rect">
              <a:avLst/>
            </a:prstGeom>
            <a:noFill/>
          </p:spPr>
          <p:txBody>
            <a:bodyPr wrap="square" rtlCol="0">
              <a:spAutoFit/>
            </a:bodyPr>
            <a:lstStyle/>
            <a:p>
              <a:pPr algn="ctr"/>
              <a:r>
                <a:rPr lang="en-US" b="1"/>
                <a:t>b</a:t>
              </a:r>
            </a:p>
          </p:txBody>
        </p:sp>
        <p:sp>
          <p:nvSpPr>
            <p:cNvPr id="1043" name="Oval 1042">
              <a:extLst>
                <a:ext uri="{FF2B5EF4-FFF2-40B4-BE49-F238E27FC236}">
                  <a16:creationId xmlns:a16="http://schemas.microsoft.com/office/drawing/2014/main" id="{1B1311D7-2A66-D98C-3103-54E938671B55}"/>
                </a:ext>
              </a:extLst>
            </p:cNvPr>
            <p:cNvSpPr/>
            <p:nvPr/>
          </p:nvSpPr>
          <p:spPr>
            <a:xfrm>
              <a:off x="10968195" y="1813917"/>
              <a:ext cx="652213" cy="1015674"/>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Rounded Corners 1043">
              <a:extLst>
                <a:ext uri="{FF2B5EF4-FFF2-40B4-BE49-F238E27FC236}">
                  <a16:creationId xmlns:a16="http://schemas.microsoft.com/office/drawing/2014/main" id="{4CFD8B0E-2F0D-2A64-528C-065D04C50175}"/>
                </a:ext>
              </a:extLst>
            </p:cNvPr>
            <p:cNvSpPr/>
            <p:nvPr/>
          </p:nvSpPr>
          <p:spPr>
            <a:xfrm>
              <a:off x="11310054" y="1905111"/>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5" name="Picture 4">
              <a:extLst>
                <a:ext uri="{FF2B5EF4-FFF2-40B4-BE49-F238E27FC236}">
                  <a16:creationId xmlns:a16="http://schemas.microsoft.com/office/drawing/2014/main" id="{734F423F-3DF3-F856-9B7C-55EA8823D2A5}"/>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11205463" y="2355281"/>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46" name="TextBox 1045">
              <a:extLst>
                <a:ext uri="{FF2B5EF4-FFF2-40B4-BE49-F238E27FC236}">
                  <a16:creationId xmlns:a16="http://schemas.microsoft.com/office/drawing/2014/main" id="{28AB6801-F1E7-33FE-3CAD-59630EA7D17B}"/>
                </a:ext>
              </a:extLst>
            </p:cNvPr>
            <p:cNvSpPr txBox="1"/>
            <p:nvPr/>
          </p:nvSpPr>
          <p:spPr>
            <a:xfrm>
              <a:off x="11044735" y="1940641"/>
              <a:ext cx="188780" cy="369332"/>
            </a:xfrm>
            <a:prstGeom prst="rect">
              <a:avLst/>
            </a:prstGeom>
            <a:noFill/>
          </p:spPr>
          <p:txBody>
            <a:bodyPr wrap="square" rtlCol="0">
              <a:spAutoFit/>
            </a:bodyPr>
            <a:lstStyle/>
            <a:p>
              <a:pPr algn="ctr"/>
              <a:r>
                <a:rPr lang="en-US" b="1"/>
                <a:t>a</a:t>
              </a:r>
            </a:p>
          </p:txBody>
        </p:sp>
        <p:sp>
          <p:nvSpPr>
            <p:cNvPr id="1047" name="TextBox 1046">
              <a:extLst>
                <a:ext uri="{FF2B5EF4-FFF2-40B4-BE49-F238E27FC236}">
                  <a16:creationId xmlns:a16="http://schemas.microsoft.com/office/drawing/2014/main" id="{1E5DD2B3-597A-CE2E-EC78-AFB34D062A9C}"/>
                </a:ext>
              </a:extLst>
            </p:cNvPr>
            <p:cNvSpPr txBox="1"/>
            <p:nvPr/>
          </p:nvSpPr>
          <p:spPr>
            <a:xfrm>
              <a:off x="11044735" y="2275183"/>
              <a:ext cx="188780" cy="369332"/>
            </a:xfrm>
            <a:prstGeom prst="rect">
              <a:avLst/>
            </a:prstGeom>
            <a:noFill/>
          </p:spPr>
          <p:txBody>
            <a:bodyPr wrap="square" rtlCol="0">
              <a:spAutoFit/>
            </a:bodyPr>
            <a:lstStyle/>
            <a:p>
              <a:pPr algn="ctr"/>
              <a:r>
                <a:rPr lang="en-US" b="1"/>
                <a:t>b</a:t>
              </a:r>
            </a:p>
          </p:txBody>
        </p:sp>
        <p:sp>
          <p:nvSpPr>
            <p:cNvPr id="1048" name="TextBox 1047">
              <a:extLst>
                <a:ext uri="{FF2B5EF4-FFF2-40B4-BE49-F238E27FC236}">
                  <a16:creationId xmlns:a16="http://schemas.microsoft.com/office/drawing/2014/main" id="{7B8D0F95-8C44-4EAB-53D0-CAA7E18D7776}"/>
                </a:ext>
              </a:extLst>
            </p:cNvPr>
            <p:cNvSpPr txBox="1"/>
            <p:nvPr/>
          </p:nvSpPr>
          <p:spPr>
            <a:xfrm>
              <a:off x="4604997" y="3845111"/>
              <a:ext cx="544002" cy="400110"/>
            </a:xfrm>
            <a:prstGeom prst="rect">
              <a:avLst/>
            </a:prstGeom>
            <a:noFill/>
          </p:spPr>
          <p:txBody>
            <a:bodyPr wrap="square" rtlCol="0">
              <a:spAutoFit/>
            </a:bodyPr>
            <a:lstStyle/>
            <a:p>
              <a:pPr algn="ctr"/>
              <a:r>
                <a:rPr lang="en-US" sz="2000" b="1"/>
                <a:t>F</a:t>
              </a:r>
              <a:r>
                <a:rPr lang="en-US" sz="2000" b="1" baseline="-25000"/>
                <a:t>1</a:t>
              </a:r>
              <a:endParaRPr lang="en-US" sz="2000" b="1"/>
            </a:p>
          </p:txBody>
        </p:sp>
        <p:grpSp>
          <p:nvGrpSpPr>
            <p:cNvPr id="1049" name="Group 1048">
              <a:extLst>
                <a:ext uri="{FF2B5EF4-FFF2-40B4-BE49-F238E27FC236}">
                  <a16:creationId xmlns:a16="http://schemas.microsoft.com/office/drawing/2014/main" id="{208C2D0B-8043-6F0D-28F0-54A8A4E817E0}"/>
                </a:ext>
              </a:extLst>
            </p:cNvPr>
            <p:cNvGrpSpPr/>
            <p:nvPr/>
          </p:nvGrpSpPr>
          <p:grpSpPr>
            <a:xfrm>
              <a:off x="5671906" y="2949771"/>
              <a:ext cx="1123828" cy="1123828"/>
              <a:chOff x="5208146" y="1613088"/>
              <a:chExt cx="1123828" cy="1123828"/>
            </a:xfrm>
          </p:grpSpPr>
          <p:sp>
            <p:nvSpPr>
              <p:cNvPr id="1050" name="Flowchart: Connector 1049">
                <a:extLst>
                  <a:ext uri="{FF2B5EF4-FFF2-40B4-BE49-F238E27FC236}">
                    <a16:creationId xmlns:a16="http://schemas.microsoft.com/office/drawing/2014/main" id="{650CAEA3-787B-701C-7496-EF1A22F2C8C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Rounded Corners 1050">
                <a:extLst>
                  <a:ext uri="{FF2B5EF4-FFF2-40B4-BE49-F238E27FC236}">
                    <a16:creationId xmlns:a16="http://schemas.microsoft.com/office/drawing/2014/main" id="{BBF2432B-B4F7-E18D-0007-C0251AC9FF0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Rectangle: Rounded Corners 1051">
                <a:extLst>
                  <a:ext uri="{FF2B5EF4-FFF2-40B4-BE49-F238E27FC236}">
                    <a16:creationId xmlns:a16="http://schemas.microsoft.com/office/drawing/2014/main" id="{152CE9EE-813F-0EDB-4644-F8E39B0E29B2}"/>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3" name="Picture 4">
                <a:extLst>
                  <a:ext uri="{FF2B5EF4-FFF2-40B4-BE49-F238E27FC236}">
                    <a16:creationId xmlns:a16="http://schemas.microsoft.com/office/drawing/2014/main" id="{D81AE15D-D40B-D9B0-7CD4-903AFB9C213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4">
                <a:extLst>
                  <a:ext uri="{FF2B5EF4-FFF2-40B4-BE49-F238E27FC236}">
                    <a16:creationId xmlns:a16="http://schemas.microsoft.com/office/drawing/2014/main" id="{DE871D46-24AF-8A9F-1570-20FE670B5EE6}"/>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C58E3899-A406-587C-DE70-E9E31C60B1DC}"/>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56" name="TextBox 1055">
                <a:extLst>
                  <a:ext uri="{FF2B5EF4-FFF2-40B4-BE49-F238E27FC236}">
                    <a16:creationId xmlns:a16="http://schemas.microsoft.com/office/drawing/2014/main" id="{61176F45-61A4-6647-5A16-7848AB87AC5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57" name="TextBox 1056">
                <a:extLst>
                  <a:ext uri="{FF2B5EF4-FFF2-40B4-BE49-F238E27FC236}">
                    <a16:creationId xmlns:a16="http://schemas.microsoft.com/office/drawing/2014/main" id="{A54560B9-E1ED-02FC-E075-8CC3BCDEFC57}"/>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58" name="TextBox 1057">
                <a:extLst>
                  <a:ext uri="{FF2B5EF4-FFF2-40B4-BE49-F238E27FC236}">
                    <a16:creationId xmlns:a16="http://schemas.microsoft.com/office/drawing/2014/main" id="{FEA239A7-3808-3D59-7FE8-25AC66677D7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59" name="Group 1058">
              <a:extLst>
                <a:ext uri="{FF2B5EF4-FFF2-40B4-BE49-F238E27FC236}">
                  <a16:creationId xmlns:a16="http://schemas.microsoft.com/office/drawing/2014/main" id="{18344BB3-3347-3DBA-90AB-5381C80F4B8C}"/>
                </a:ext>
              </a:extLst>
            </p:cNvPr>
            <p:cNvGrpSpPr/>
            <p:nvPr/>
          </p:nvGrpSpPr>
          <p:grpSpPr>
            <a:xfrm>
              <a:off x="7070009" y="2945347"/>
              <a:ext cx="1123828" cy="1123828"/>
              <a:chOff x="5208146" y="1613088"/>
              <a:chExt cx="1123828" cy="1123828"/>
            </a:xfrm>
          </p:grpSpPr>
          <p:sp>
            <p:nvSpPr>
              <p:cNvPr id="1060" name="Flowchart: Connector 1059">
                <a:extLst>
                  <a:ext uri="{FF2B5EF4-FFF2-40B4-BE49-F238E27FC236}">
                    <a16:creationId xmlns:a16="http://schemas.microsoft.com/office/drawing/2014/main" id="{272BC7C1-5FA9-B69E-611D-8698EFF1BA09}"/>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Rounded Corners 1060">
                <a:extLst>
                  <a:ext uri="{FF2B5EF4-FFF2-40B4-BE49-F238E27FC236}">
                    <a16:creationId xmlns:a16="http://schemas.microsoft.com/office/drawing/2014/main" id="{22FF1FAC-D78A-6E75-ACA9-427D6F869A2F}"/>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Rounded Corners 1061">
                <a:extLst>
                  <a:ext uri="{FF2B5EF4-FFF2-40B4-BE49-F238E27FC236}">
                    <a16:creationId xmlns:a16="http://schemas.microsoft.com/office/drawing/2014/main" id="{1B7BAC00-7785-F33E-F432-EE05BF4B328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3" name="Picture 4">
                <a:extLst>
                  <a:ext uri="{FF2B5EF4-FFF2-40B4-BE49-F238E27FC236}">
                    <a16:creationId xmlns:a16="http://schemas.microsoft.com/office/drawing/2014/main" id="{D6BCECBC-32B6-08E6-3151-783341196549}"/>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
                <a:extLst>
                  <a:ext uri="{FF2B5EF4-FFF2-40B4-BE49-F238E27FC236}">
                    <a16:creationId xmlns:a16="http://schemas.microsoft.com/office/drawing/2014/main" id="{03E83BAC-02E1-E787-6E14-9D46E9D261C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65" name="TextBox 1064">
                <a:extLst>
                  <a:ext uri="{FF2B5EF4-FFF2-40B4-BE49-F238E27FC236}">
                    <a16:creationId xmlns:a16="http://schemas.microsoft.com/office/drawing/2014/main" id="{9EA520DE-26AF-679E-FE7F-E6717728E87A}"/>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66" name="TextBox 1065">
                <a:extLst>
                  <a:ext uri="{FF2B5EF4-FFF2-40B4-BE49-F238E27FC236}">
                    <a16:creationId xmlns:a16="http://schemas.microsoft.com/office/drawing/2014/main" id="{67B47942-FDA1-20DF-5315-5020E40B3EA0}"/>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67" name="TextBox 1066">
                <a:extLst>
                  <a:ext uri="{FF2B5EF4-FFF2-40B4-BE49-F238E27FC236}">
                    <a16:creationId xmlns:a16="http://schemas.microsoft.com/office/drawing/2014/main" id="{2F0F3FC5-03B7-E081-6F91-CFA0213199A3}"/>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68" name="TextBox 1067">
                <a:extLst>
                  <a:ext uri="{FF2B5EF4-FFF2-40B4-BE49-F238E27FC236}">
                    <a16:creationId xmlns:a16="http://schemas.microsoft.com/office/drawing/2014/main" id="{70D1F08B-DAF1-7DAE-56A7-05853A57BB3A}"/>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69" name="Group 1068">
              <a:extLst>
                <a:ext uri="{FF2B5EF4-FFF2-40B4-BE49-F238E27FC236}">
                  <a16:creationId xmlns:a16="http://schemas.microsoft.com/office/drawing/2014/main" id="{7BB1E865-434B-41AA-4224-7EB9E7C0900C}"/>
                </a:ext>
              </a:extLst>
            </p:cNvPr>
            <p:cNvGrpSpPr/>
            <p:nvPr/>
          </p:nvGrpSpPr>
          <p:grpSpPr>
            <a:xfrm>
              <a:off x="9159840" y="2945347"/>
              <a:ext cx="1123828" cy="1123828"/>
              <a:chOff x="5208146" y="1613088"/>
              <a:chExt cx="1123828" cy="1123828"/>
            </a:xfrm>
          </p:grpSpPr>
          <p:sp>
            <p:nvSpPr>
              <p:cNvPr id="1070" name="Flowchart: Connector 1069">
                <a:extLst>
                  <a:ext uri="{FF2B5EF4-FFF2-40B4-BE49-F238E27FC236}">
                    <a16:creationId xmlns:a16="http://schemas.microsoft.com/office/drawing/2014/main" id="{51F65254-F30D-30EE-8720-3B538DE4129A}"/>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Rounded Corners 1070">
                <a:extLst>
                  <a:ext uri="{FF2B5EF4-FFF2-40B4-BE49-F238E27FC236}">
                    <a16:creationId xmlns:a16="http://schemas.microsoft.com/office/drawing/2014/main" id="{E78DEC33-12CF-CD52-84D5-6F8100BECF7A}"/>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Rounded Corners 1071">
                <a:extLst>
                  <a:ext uri="{FF2B5EF4-FFF2-40B4-BE49-F238E27FC236}">
                    <a16:creationId xmlns:a16="http://schemas.microsoft.com/office/drawing/2014/main" id="{492A7169-6088-7A56-BF08-3D9E61729735}"/>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73" name="Picture 4">
                <a:extLst>
                  <a:ext uri="{FF2B5EF4-FFF2-40B4-BE49-F238E27FC236}">
                    <a16:creationId xmlns:a16="http://schemas.microsoft.com/office/drawing/2014/main" id="{0CA1711E-6CEE-CDFA-9D7D-22C9D363655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4">
                <a:extLst>
                  <a:ext uri="{FF2B5EF4-FFF2-40B4-BE49-F238E27FC236}">
                    <a16:creationId xmlns:a16="http://schemas.microsoft.com/office/drawing/2014/main" id="{F3C608AD-A167-16C6-EF30-690AE1CA07B2}"/>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75" name="TextBox 1074">
                <a:extLst>
                  <a:ext uri="{FF2B5EF4-FFF2-40B4-BE49-F238E27FC236}">
                    <a16:creationId xmlns:a16="http://schemas.microsoft.com/office/drawing/2014/main" id="{DF9CF48A-7B1E-54C9-F8B0-B35F1E22393E}"/>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76" name="TextBox 1075">
                <a:extLst>
                  <a:ext uri="{FF2B5EF4-FFF2-40B4-BE49-F238E27FC236}">
                    <a16:creationId xmlns:a16="http://schemas.microsoft.com/office/drawing/2014/main" id="{9AEB821A-3DE3-91BA-1AFF-0FE846622F7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77" name="TextBox 1076">
                <a:extLst>
                  <a:ext uri="{FF2B5EF4-FFF2-40B4-BE49-F238E27FC236}">
                    <a16:creationId xmlns:a16="http://schemas.microsoft.com/office/drawing/2014/main" id="{3E556D10-A9E3-CCDB-5ADA-C71D151FC626}"/>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78" name="TextBox 1077">
                <a:extLst>
                  <a:ext uri="{FF2B5EF4-FFF2-40B4-BE49-F238E27FC236}">
                    <a16:creationId xmlns:a16="http://schemas.microsoft.com/office/drawing/2014/main" id="{6BB83460-8E16-127D-D80B-C878BA8C64A0}"/>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79" name="Group 1078">
              <a:extLst>
                <a:ext uri="{FF2B5EF4-FFF2-40B4-BE49-F238E27FC236}">
                  <a16:creationId xmlns:a16="http://schemas.microsoft.com/office/drawing/2014/main" id="{B03993FA-85A8-C252-C5A4-833951169E29}"/>
                </a:ext>
              </a:extLst>
            </p:cNvPr>
            <p:cNvGrpSpPr/>
            <p:nvPr/>
          </p:nvGrpSpPr>
          <p:grpSpPr>
            <a:xfrm>
              <a:off x="10557943" y="2940923"/>
              <a:ext cx="1123828" cy="1123828"/>
              <a:chOff x="5208146" y="1613088"/>
              <a:chExt cx="1123828" cy="1123828"/>
            </a:xfrm>
          </p:grpSpPr>
          <p:sp>
            <p:nvSpPr>
              <p:cNvPr id="1080" name="Flowchart: Connector 1079">
                <a:extLst>
                  <a:ext uri="{FF2B5EF4-FFF2-40B4-BE49-F238E27FC236}">
                    <a16:creationId xmlns:a16="http://schemas.microsoft.com/office/drawing/2014/main" id="{FACAE46B-5CE0-C851-A685-FFDE804CD710}"/>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Rectangle: Rounded Corners 1080">
                <a:extLst>
                  <a:ext uri="{FF2B5EF4-FFF2-40B4-BE49-F238E27FC236}">
                    <a16:creationId xmlns:a16="http://schemas.microsoft.com/office/drawing/2014/main" id="{0E8BC0BB-DD68-7435-21D8-C51A9115E8AE}"/>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Rounded Corners 1081">
                <a:extLst>
                  <a:ext uri="{FF2B5EF4-FFF2-40B4-BE49-F238E27FC236}">
                    <a16:creationId xmlns:a16="http://schemas.microsoft.com/office/drawing/2014/main" id="{2B17F6A9-4D06-7791-DA85-5EFEADB634CF}"/>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Picture 4">
                <a:extLst>
                  <a:ext uri="{FF2B5EF4-FFF2-40B4-BE49-F238E27FC236}">
                    <a16:creationId xmlns:a16="http://schemas.microsoft.com/office/drawing/2014/main" id="{6B23D382-F11C-75FF-F627-F24A49F6C8AD}"/>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4">
                <a:extLst>
                  <a:ext uri="{FF2B5EF4-FFF2-40B4-BE49-F238E27FC236}">
                    <a16:creationId xmlns:a16="http://schemas.microsoft.com/office/drawing/2014/main" id="{C737FB91-DE4E-76A5-199B-A8746BCEEF4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85" name="TextBox 1084">
                <a:extLst>
                  <a:ext uri="{FF2B5EF4-FFF2-40B4-BE49-F238E27FC236}">
                    <a16:creationId xmlns:a16="http://schemas.microsoft.com/office/drawing/2014/main" id="{EBB04F6F-69B2-AF4E-469C-2AAF3FD028B0}"/>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86" name="TextBox 1085">
                <a:extLst>
                  <a:ext uri="{FF2B5EF4-FFF2-40B4-BE49-F238E27FC236}">
                    <a16:creationId xmlns:a16="http://schemas.microsoft.com/office/drawing/2014/main" id="{3D6C3F4B-BCDE-4B63-69D3-0AD6576A1F1C}"/>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87" name="TextBox 1086">
                <a:extLst>
                  <a:ext uri="{FF2B5EF4-FFF2-40B4-BE49-F238E27FC236}">
                    <a16:creationId xmlns:a16="http://schemas.microsoft.com/office/drawing/2014/main" id="{882A6411-3BF7-49B3-AE51-EB389A7A4FDA}"/>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88" name="TextBox 1087">
                <a:extLst>
                  <a:ext uri="{FF2B5EF4-FFF2-40B4-BE49-F238E27FC236}">
                    <a16:creationId xmlns:a16="http://schemas.microsoft.com/office/drawing/2014/main" id="{16440881-9178-1920-9750-98753046EDB1}"/>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89" name="Group 1088">
              <a:extLst>
                <a:ext uri="{FF2B5EF4-FFF2-40B4-BE49-F238E27FC236}">
                  <a16:creationId xmlns:a16="http://schemas.microsoft.com/office/drawing/2014/main" id="{DA66D084-A394-EC6F-C341-A3DF789CE9F1}"/>
                </a:ext>
              </a:extLst>
            </p:cNvPr>
            <p:cNvGrpSpPr/>
            <p:nvPr/>
          </p:nvGrpSpPr>
          <p:grpSpPr>
            <a:xfrm>
              <a:off x="5598886" y="4837630"/>
              <a:ext cx="1123828" cy="1123828"/>
              <a:chOff x="5208146" y="1613088"/>
              <a:chExt cx="1123828" cy="1123828"/>
            </a:xfrm>
          </p:grpSpPr>
          <p:sp>
            <p:nvSpPr>
              <p:cNvPr id="1090" name="Flowchart: Connector 1089">
                <a:extLst>
                  <a:ext uri="{FF2B5EF4-FFF2-40B4-BE49-F238E27FC236}">
                    <a16:creationId xmlns:a16="http://schemas.microsoft.com/office/drawing/2014/main" id="{50ECBFCA-1BC4-EAD9-FD1C-D44F63CE062F}"/>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Rectangle: Rounded Corners 1090">
                <a:extLst>
                  <a:ext uri="{FF2B5EF4-FFF2-40B4-BE49-F238E27FC236}">
                    <a16:creationId xmlns:a16="http://schemas.microsoft.com/office/drawing/2014/main" id="{B52CBF03-7ADA-9A8F-9293-347B980FCA82}"/>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10CE42BB-C434-4C53-F0FC-9F1FAEAC6473}"/>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Picture 4">
                <a:extLst>
                  <a:ext uri="{FF2B5EF4-FFF2-40B4-BE49-F238E27FC236}">
                    <a16:creationId xmlns:a16="http://schemas.microsoft.com/office/drawing/2014/main" id="{295B4EDE-0859-EA4A-29AD-6AE09C118B2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4">
                <a:extLst>
                  <a:ext uri="{FF2B5EF4-FFF2-40B4-BE49-F238E27FC236}">
                    <a16:creationId xmlns:a16="http://schemas.microsoft.com/office/drawing/2014/main" id="{BE53A2D1-1EDA-8266-9BD7-4DD5EE494E37}"/>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095" name="TextBox 1094">
                <a:extLst>
                  <a:ext uri="{FF2B5EF4-FFF2-40B4-BE49-F238E27FC236}">
                    <a16:creationId xmlns:a16="http://schemas.microsoft.com/office/drawing/2014/main" id="{6A444FE5-1FFC-1CC7-5EBF-F9A69C4F918D}"/>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096" name="TextBox 1095">
                <a:extLst>
                  <a:ext uri="{FF2B5EF4-FFF2-40B4-BE49-F238E27FC236}">
                    <a16:creationId xmlns:a16="http://schemas.microsoft.com/office/drawing/2014/main" id="{2FECC332-7556-7F7A-6C4C-9DF7C4DAFBB5}"/>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097" name="TextBox 1096">
                <a:extLst>
                  <a:ext uri="{FF2B5EF4-FFF2-40B4-BE49-F238E27FC236}">
                    <a16:creationId xmlns:a16="http://schemas.microsoft.com/office/drawing/2014/main" id="{C16C1DF0-F82C-ADA3-26FD-03A7F9E83AEC}"/>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098" name="TextBox 1097">
                <a:extLst>
                  <a:ext uri="{FF2B5EF4-FFF2-40B4-BE49-F238E27FC236}">
                    <a16:creationId xmlns:a16="http://schemas.microsoft.com/office/drawing/2014/main" id="{AE3C401C-7C04-14F5-C160-D72F1D86ED7B}"/>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099" name="Group 1098">
              <a:extLst>
                <a:ext uri="{FF2B5EF4-FFF2-40B4-BE49-F238E27FC236}">
                  <a16:creationId xmlns:a16="http://schemas.microsoft.com/office/drawing/2014/main" id="{82FB18C7-74FD-F8BB-DE56-262CE1244C13}"/>
                </a:ext>
              </a:extLst>
            </p:cNvPr>
            <p:cNvGrpSpPr/>
            <p:nvPr/>
          </p:nvGrpSpPr>
          <p:grpSpPr>
            <a:xfrm>
              <a:off x="6996989" y="4833206"/>
              <a:ext cx="1123828" cy="1123828"/>
              <a:chOff x="5208146" y="1613088"/>
              <a:chExt cx="1123828" cy="1123828"/>
            </a:xfrm>
          </p:grpSpPr>
          <p:sp>
            <p:nvSpPr>
              <p:cNvPr id="1100" name="Flowchart: Connector 1099">
                <a:extLst>
                  <a:ext uri="{FF2B5EF4-FFF2-40B4-BE49-F238E27FC236}">
                    <a16:creationId xmlns:a16="http://schemas.microsoft.com/office/drawing/2014/main" id="{D46DA486-55C2-3268-0BDF-1CB88A076DF5}"/>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1" name="Rectangle: Rounded Corners 1100">
                <a:extLst>
                  <a:ext uri="{FF2B5EF4-FFF2-40B4-BE49-F238E27FC236}">
                    <a16:creationId xmlns:a16="http://schemas.microsoft.com/office/drawing/2014/main" id="{BDA98487-3252-7F9E-051F-A373B8C140D6}"/>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Rectangle: Rounded Corners 1101">
                <a:extLst>
                  <a:ext uri="{FF2B5EF4-FFF2-40B4-BE49-F238E27FC236}">
                    <a16:creationId xmlns:a16="http://schemas.microsoft.com/office/drawing/2014/main" id="{955A0509-2A76-986C-E509-B7AFF0B0E4C8}"/>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3" name="Picture 4">
                <a:extLst>
                  <a:ext uri="{FF2B5EF4-FFF2-40B4-BE49-F238E27FC236}">
                    <a16:creationId xmlns:a16="http://schemas.microsoft.com/office/drawing/2014/main" id="{D5210A61-3DB8-0B5A-74AC-DBB049781DC4}"/>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4">
                <a:extLst>
                  <a:ext uri="{FF2B5EF4-FFF2-40B4-BE49-F238E27FC236}">
                    <a16:creationId xmlns:a16="http://schemas.microsoft.com/office/drawing/2014/main" id="{7057401D-CACE-862D-E9C1-E768B9FA0ACF}"/>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05" name="TextBox 1104">
                <a:extLst>
                  <a:ext uri="{FF2B5EF4-FFF2-40B4-BE49-F238E27FC236}">
                    <a16:creationId xmlns:a16="http://schemas.microsoft.com/office/drawing/2014/main" id="{A3A609D5-B90A-74C4-23B6-8F5A1F436CB6}"/>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06" name="TextBox 1105">
                <a:extLst>
                  <a:ext uri="{FF2B5EF4-FFF2-40B4-BE49-F238E27FC236}">
                    <a16:creationId xmlns:a16="http://schemas.microsoft.com/office/drawing/2014/main" id="{9001C215-336E-949D-5226-74B2BBF56414}"/>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07" name="TextBox 1106">
                <a:extLst>
                  <a:ext uri="{FF2B5EF4-FFF2-40B4-BE49-F238E27FC236}">
                    <a16:creationId xmlns:a16="http://schemas.microsoft.com/office/drawing/2014/main" id="{8827AF45-01B6-D52C-F61D-356F9E3EFF25}"/>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08" name="TextBox 1107">
                <a:extLst>
                  <a:ext uri="{FF2B5EF4-FFF2-40B4-BE49-F238E27FC236}">
                    <a16:creationId xmlns:a16="http://schemas.microsoft.com/office/drawing/2014/main" id="{5FDED63C-AAB9-C8BB-A5BF-14E1AA82CFC8}"/>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09" name="Group 1108">
              <a:extLst>
                <a:ext uri="{FF2B5EF4-FFF2-40B4-BE49-F238E27FC236}">
                  <a16:creationId xmlns:a16="http://schemas.microsoft.com/office/drawing/2014/main" id="{D36B86B7-8680-03B0-4155-BEAAADDEBC92}"/>
                </a:ext>
              </a:extLst>
            </p:cNvPr>
            <p:cNvGrpSpPr/>
            <p:nvPr/>
          </p:nvGrpSpPr>
          <p:grpSpPr>
            <a:xfrm>
              <a:off x="9086820" y="4833206"/>
              <a:ext cx="1123828" cy="1123828"/>
              <a:chOff x="5208146" y="1613088"/>
              <a:chExt cx="1123828" cy="1123828"/>
            </a:xfrm>
          </p:grpSpPr>
          <p:sp>
            <p:nvSpPr>
              <p:cNvPr id="1110" name="Flowchart: Connector 1109">
                <a:extLst>
                  <a:ext uri="{FF2B5EF4-FFF2-40B4-BE49-F238E27FC236}">
                    <a16:creationId xmlns:a16="http://schemas.microsoft.com/office/drawing/2014/main" id="{758C77E1-8FC3-BB63-7A57-6C964CD37314}"/>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Rectangle: Rounded Corners 1110">
                <a:extLst>
                  <a:ext uri="{FF2B5EF4-FFF2-40B4-BE49-F238E27FC236}">
                    <a16:creationId xmlns:a16="http://schemas.microsoft.com/office/drawing/2014/main" id="{1A01B4EC-3BEB-FE24-6166-616B16A12DD3}"/>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Rectangle: Rounded Corners 1111">
                <a:extLst>
                  <a:ext uri="{FF2B5EF4-FFF2-40B4-BE49-F238E27FC236}">
                    <a16:creationId xmlns:a16="http://schemas.microsoft.com/office/drawing/2014/main" id="{B77CA323-6592-37B0-E038-550D2985B9C7}"/>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3" name="Picture 4">
                <a:extLst>
                  <a:ext uri="{FF2B5EF4-FFF2-40B4-BE49-F238E27FC236}">
                    <a16:creationId xmlns:a16="http://schemas.microsoft.com/office/drawing/2014/main" id="{29C3D569-C6F4-9DE3-9216-6F4D4D51F0EA}"/>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4">
                <a:extLst>
                  <a:ext uri="{FF2B5EF4-FFF2-40B4-BE49-F238E27FC236}">
                    <a16:creationId xmlns:a16="http://schemas.microsoft.com/office/drawing/2014/main" id="{42DE25BB-59A3-5FFE-2DA0-EF6F2FEC2353}"/>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15" name="TextBox 1114">
                <a:extLst>
                  <a:ext uri="{FF2B5EF4-FFF2-40B4-BE49-F238E27FC236}">
                    <a16:creationId xmlns:a16="http://schemas.microsoft.com/office/drawing/2014/main" id="{3AB5AF55-41AC-2752-E221-07A9CC4F401B}"/>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16" name="TextBox 1115">
                <a:extLst>
                  <a:ext uri="{FF2B5EF4-FFF2-40B4-BE49-F238E27FC236}">
                    <a16:creationId xmlns:a16="http://schemas.microsoft.com/office/drawing/2014/main" id="{172C61BB-BEE8-C53A-35D5-12B1ADCC2757}"/>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17" name="TextBox 1116">
                <a:extLst>
                  <a:ext uri="{FF2B5EF4-FFF2-40B4-BE49-F238E27FC236}">
                    <a16:creationId xmlns:a16="http://schemas.microsoft.com/office/drawing/2014/main" id="{1DBA928E-FF30-36FA-865A-E86B5A31AA4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18" name="TextBox 1117">
                <a:extLst>
                  <a:ext uri="{FF2B5EF4-FFF2-40B4-BE49-F238E27FC236}">
                    <a16:creationId xmlns:a16="http://schemas.microsoft.com/office/drawing/2014/main" id="{1E5E46F5-A34E-B9A6-87B3-6A7893FE904C}"/>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grpSp>
          <p:nvGrpSpPr>
            <p:cNvPr id="1119" name="Group 1118">
              <a:extLst>
                <a:ext uri="{FF2B5EF4-FFF2-40B4-BE49-F238E27FC236}">
                  <a16:creationId xmlns:a16="http://schemas.microsoft.com/office/drawing/2014/main" id="{044E4898-08C7-3087-DF9E-2ADA2759DC12}"/>
                </a:ext>
              </a:extLst>
            </p:cNvPr>
            <p:cNvGrpSpPr/>
            <p:nvPr/>
          </p:nvGrpSpPr>
          <p:grpSpPr>
            <a:xfrm>
              <a:off x="10484923" y="4828782"/>
              <a:ext cx="1123828" cy="1123828"/>
              <a:chOff x="5208146" y="1613088"/>
              <a:chExt cx="1123828" cy="1123828"/>
            </a:xfrm>
          </p:grpSpPr>
          <p:sp>
            <p:nvSpPr>
              <p:cNvPr id="1120" name="Flowchart: Connector 1119">
                <a:extLst>
                  <a:ext uri="{FF2B5EF4-FFF2-40B4-BE49-F238E27FC236}">
                    <a16:creationId xmlns:a16="http://schemas.microsoft.com/office/drawing/2014/main" id="{6762DEAF-46A1-C2C2-9F97-BF4B2E19BFAE}"/>
                  </a:ext>
                </a:extLst>
              </p:cNvPr>
              <p:cNvSpPr/>
              <p:nvPr/>
            </p:nvSpPr>
            <p:spPr>
              <a:xfrm>
                <a:off x="5208146" y="1613088"/>
                <a:ext cx="1123828" cy="1123828"/>
              </a:xfrm>
              <a:prstGeom prst="flowChartConnector">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1" name="Rectangle: Rounded Corners 1120">
                <a:extLst>
                  <a:ext uri="{FF2B5EF4-FFF2-40B4-BE49-F238E27FC236}">
                    <a16:creationId xmlns:a16="http://schemas.microsoft.com/office/drawing/2014/main" id="{9F552BAC-6B3B-D497-C35B-FEAED3D890C4}"/>
                  </a:ext>
                </a:extLst>
              </p:cNvPr>
              <p:cNvSpPr/>
              <p:nvPr/>
            </p:nvSpPr>
            <p:spPr>
              <a:xfrm>
                <a:off x="5620942" y="1753023"/>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Rectangle: Rounded Corners 1121">
                <a:extLst>
                  <a:ext uri="{FF2B5EF4-FFF2-40B4-BE49-F238E27FC236}">
                    <a16:creationId xmlns:a16="http://schemas.microsoft.com/office/drawing/2014/main" id="{D2BD6DFC-EA4C-DDF8-88AD-977841A7CDCD}"/>
                  </a:ext>
                </a:extLst>
              </p:cNvPr>
              <p:cNvSpPr/>
              <p:nvPr/>
            </p:nvSpPr>
            <p:spPr>
              <a:xfrm>
                <a:off x="5822015" y="1753024"/>
                <a:ext cx="82591" cy="424753"/>
              </a:xfrm>
              <a:prstGeom prst="roundRect">
                <a:avLst/>
              </a:prstGeom>
              <a:solidFill>
                <a:srgbClr val="003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3" name="Picture 4">
                <a:extLst>
                  <a:ext uri="{FF2B5EF4-FFF2-40B4-BE49-F238E27FC236}">
                    <a16:creationId xmlns:a16="http://schemas.microsoft.com/office/drawing/2014/main" id="{677A65B5-A696-9914-D671-6B950F0599CC}"/>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516351" y="2203193"/>
                <a:ext cx="315371" cy="394212"/>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4">
                <a:extLst>
                  <a:ext uri="{FF2B5EF4-FFF2-40B4-BE49-F238E27FC236}">
                    <a16:creationId xmlns:a16="http://schemas.microsoft.com/office/drawing/2014/main" id="{1624BAAD-2512-A074-7A20-43895E2DA1A1}"/>
                  </a:ext>
                </a:extLst>
              </p:cNvPr>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r="37075"/>
              <a:stretch/>
            </p:blipFill>
            <p:spPr bwMode="auto">
              <a:xfrm flipH="1">
                <a:off x="5721234" y="2203193"/>
                <a:ext cx="315371" cy="394212"/>
              </a:xfrm>
              <a:prstGeom prst="rect">
                <a:avLst/>
              </a:prstGeom>
              <a:noFill/>
              <a:extLst>
                <a:ext uri="{909E8E84-426E-40DD-AFC4-6F175D3DCCD1}">
                  <a14:hiddenFill xmlns:a14="http://schemas.microsoft.com/office/drawing/2010/main">
                    <a:solidFill>
                      <a:srgbClr val="FFFFFF"/>
                    </a:solidFill>
                  </a14:hiddenFill>
                </a:ext>
              </a:extLst>
            </p:spPr>
          </p:pic>
          <p:sp>
            <p:nvSpPr>
              <p:cNvPr id="1125" name="TextBox 1124">
                <a:extLst>
                  <a:ext uri="{FF2B5EF4-FFF2-40B4-BE49-F238E27FC236}">
                    <a16:creationId xmlns:a16="http://schemas.microsoft.com/office/drawing/2014/main" id="{146BD4F6-C294-11CC-F5EB-80CE1272FFA7}"/>
                  </a:ext>
                </a:extLst>
              </p:cNvPr>
              <p:cNvSpPr txBox="1"/>
              <p:nvPr/>
            </p:nvSpPr>
            <p:spPr>
              <a:xfrm>
                <a:off x="5341048" y="1806433"/>
                <a:ext cx="188780" cy="369332"/>
              </a:xfrm>
              <a:prstGeom prst="rect">
                <a:avLst/>
              </a:prstGeom>
              <a:noFill/>
            </p:spPr>
            <p:txBody>
              <a:bodyPr wrap="square" rtlCol="0">
                <a:spAutoFit/>
              </a:bodyPr>
              <a:lstStyle/>
              <a:p>
                <a:pPr algn="ctr"/>
                <a:r>
                  <a:rPr lang="en-US" b="1"/>
                  <a:t>A</a:t>
                </a:r>
              </a:p>
            </p:txBody>
          </p:sp>
          <p:sp>
            <p:nvSpPr>
              <p:cNvPr id="1126" name="TextBox 1125">
                <a:extLst>
                  <a:ext uri="{FF2B5EF4-FFF2-40B4-BE49-F238E27FC236}">
                    <a16:creationId xmlns:a16="http://schemas.microsoft.com/office/drawing/2014/main" id="{773305FE-63A1-D8A3-B81B-E59E2E37AE4E}"/>
                  </a:ext>
                </a:extLst>
              </p:cNvPr>
              <p:cNvSpPr txBox="1"/>
              <p:nvPr/>
            </p:nvSpPr>
            <p:spPr>
              <a:xfrm>
                <a:off x="6011284" y="1806433"/>
                <a:ext cx="188780" cy="369332"/>
              </a:xfrm>
              <a:prstGeom prst="rect">
                <a:avLst/>
              </a:prstGeom>
              <a:noFill/>
            </p:spPr>
            <p:txBody>
              <a:bodyPr wrap="square" rtlCol="0">
                <a:spAutoFit/>
              </a:bodyPr>
              <a:lstStyle/>
              <a:p>
                <a:pPr algn="ctr"/>
                <a:r>
                  <a:rPr lang="en-US" b="1"/>
                  <a:t>a</a:t>
                </a:r>
              </a:p>
            </p:txBody>
          </p:sp>
          <p:sp>
            <p:nvSpPr>
              <p:cNvPr id="1127" name="TextBox 1126">
                <a:extLst>
                  <a:ext uri="{FF2B5EF4-FFF2-40B4-BE49-F238E27FC236}">
                    <a16:creationId xmlns:a16="http://schemas.microsoft.com/office/drawing/2014/main" id="{F7072A2B-B100-B4B7-0C7D-580EEABDCD32}"/>
                  </a:ext>
                </a:extLst>
              </p:cNvPr>
              <p:cNvSpPr txBox="1"/>
              <p:nvPr/>
            </p:nvSpPr>
            <p:spPr>
              <a:xfrm>
                <a:off x="5341048" y="2140975"/>
                <a:ext cx="188780" cy="369332"/>
              </a:xfrm>
              <a:prstGeom prst="rect">
                <a:avLst/>
              </a:prstGeom>
              <a:noFill/>
            </p:spPr>
            <p:txBody>
              <a:bodyPr wrap="square" rtlCol="0">
                <a:spAutoFit/>
              </a:bodyPr>
              <a:lstStyle/>
              <a:p>
                <a:pPr algn="ctr"/>
                <a:r>
                  <a:rPr lang="en-US" b="1"/>
                  <a:t>B</a:t>
                </a:r>
              </a:p>
            </p:txBody>
          </p:sp>
          <p:sp>
            <p:nvSpPr>
              <p:cNvPr id="1128" name="TextBox 1127">
                <a:extLst>
                  <a:ext uri="{FF2B5EF4-FFF2-40B4-BE49-F238E27FC236}">
                    <a16:creationId xmlns:a16="http://schemas.microsoft.com/office/drawing/2014/main" id="{6454F737-CC36-2944-2273-DCD3A8BE1D5F}"/>
                  </a:ext>
                </a:extLst>
              </p:cNvPr>
              <p:cNvSpPr txBox="1"/>
              <p:nvPr/>
            </p:nvSpPr>
            <p:spPr>
              <a:xfrm>
                <a:off x="5995509" y="2140975"/>
                <a:ext cx="188780" cy="369332"/>
              </a:xfrm>
              <a:prstGeom prst="rect">
                <a:avLst/>
              </a:prstGeom>
              <a:noFill/>
            </p:spPr>
            <p:txBody>
              <a:bodyPr wrap="square" rtlCol="0">
                <a:spAutoFit/>
              </a:bodyPr>
              <a:lstStyle/>
              <a:p>
                <a:pPr algn="ctr"/>
                <a:r>
                  <a:rPr lang="en-US" b="1"/>
                  <a:t>b</a:t>
                </a:r>
              </a:p>
            </p:txBody>
          </p:sp>
        </p:grpSp>
        <p:sp>
          <p:nvSpPr>
            <p:cNvPr id="1129" name="TextBox 1128">
              <a:extLst>
                <a:ext uri="{FF2B5EF4-FFF2-40B4-BE49-F238E27FC236}">
                  <a16:creationId xmlns:a16="http://schemas.microsoft.com/office/drawing/2014/main" id="{B355A687-BEC8-E996-7554-2F90B70595DD}"/>
                </a:ext>
              </a:extLst>
            </p:cNvPr>
            <p:cNvSpPr txBox="1"/>
            <p:nvPr/>
          </p:nvSpPr>
          <p:spPr>
            <a:xfrm>
              <a:off x="5412876" y="4055613"/>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0" name="TextBox 1129">
              <a:extLst>
                <a:ext uri="{FF2B5EF4-FFF2-40B4-BE49-F238E27FC236}">
                  <a16:creationId xmlns:a16="http://schemas.microsoft.com/office/drawing/2014/main" id="{079ED4CF-255B-D938-4819-3CB9BC4E4B8A}"/>
                </a:ext>
              </a:extLst>
            </p:cNvPr>
            <p:cNvSpPr txBox="1"/>
            <p:nvPr/>
          </p:nvSpPr>
          <p:spPr>
            <a:xfrm>
              <a:off x="6850252"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1" name="TextBox 1130">
              <a:extLst>
                <a:ext uri="{FF2B5EF4-FFF2-40B4-BE49-F238E27FC236}">
                  <a16:creationId xmlns:a16="http://schemas.microsoft.com/office/drawing/2014/main" id="{3EB92326-CE7C-0B53-4DC9-5F1E9CBA6149}"/>
                </a:ext>
              </a:extLst>
            </p:cNvPr>
            <p:cNvSpPr txBox="1"/>
            <p:nvPr/>
          </p:nvSpPr>
          <p:spPr>
            <a:xfrm>
              <a:off x="8898779" y="4051189"/>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2" name="TextBox 1131">
              <a:extLst>
                <a:ext uri="{FF2B5EF4-FFF2-40B4-BE49-F238E27FC236}">
                  <a16:creationId xmlns:a16="http://schemas.microsoft.com/office/drawing/2014/main" id="{AEE73656-F3FB-CE61-E72C-8F1BA523AEF5}"/>
                </a:ext>
              </a:extLst>
            </p:cNvPr>
            <p:cNvSpPr txBox="1"/>
            <p:nvPr/>
          </p:nvSpPr>
          <p:spPr>
            <a:xfrm>
              <a:off x="10405741" y="4057778"/>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3" name="TextBox 1132">
              <a:extLst>
                <a:ext uri="{FF2B5EF4-FFF2-40B4-BE49-F238E27FC236}">
                  <a16:creationId xmlns:a16="http://schemas.microsoft.com/office/drawing/2014/main" id="{C0943B12-56A8-C469-BB54-48D23ACC5C27}"/>
                </a:ext>
              </a:extLst>
            </p:cNvPr>
            <p:cNvSpPr txBox="1"/>
            <p:nvPr/>
          </p:nvSpPr>
          <p:spPr>
            <a:xfrm>
              <a:off x="5417338" y="598687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tím</a:t>
              </a:r>
            </a:p>
          </p:txBody>
        </p:sp>
        <p:sp>
          <p:nvSpPr>
            <p:cNvPr id="1134" name="TextBox 1133">
              <a:extLst>
                <a:ext uri="{FF2B5EF4-FFF2-40B4-BE49-F238E27FC236}">
                  <a16:creationId xmlns:a16="http://schemas.microsoft.com/office/drawing/2014/main" id="{1D842606-87FC-7AF1-AF7D-97D86E815D9F}"/>
                </a:ext>
              </a:extLst>
            </p:cNvPr>
            <p:cNvSpPr txBox="1"/>
            <p:nvPr/>
          </p:nvSpPr>
          <p:spPr>
            <a:xfrm>
              <a:off x="6795734" y="598245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tím</a:t>
              </a:r>
            </a:p>
          </p:txBody>
        </p:sp>
        <p:sp>
          <p:nvSpPr>
            <p:cNvPr id="1135" name="TextBox 1134">
              <a:extLst>
                <a:ext uri="{FF2B5EF4-FFF2-40B4-BE49-F238E27FC236}">
                  <a16:creationId xmlns:a16="http://schemas.microsoft.com/office/drawing/2014/main" id="{7818EC8B-3E9F-E5B2-6383-5D410B728995}"/>
                </a:ext>
              </a:extLst>
            </p:cNvPr>
            <p:cNvSpPr txBox="1"/>
            <p:nvPr/>
          </p:nvSpPr>
          <p:spPr>
            <a:xfrm>
              <a:off x="8893991" y="5989604"/>
              <a:ext cx="1499910" cy="797078"/>
            </a:xfrm>
            <a:prstGeom prst="rect">
              <a:avLst/>
            </a:prstGeom>
            <a:noFill/>
          </p:spPr>
          <p:txBody>
            <a:bodyPr wrap="square" rtlCol="0">
              <a:spAutoFit/>
            </a:bodyPr>
            <a:lstStyle/>
            <a:p>
              <a:pPr algn="ctr">
                <a:lnSpc>
                  <a:spcPct val="120000"/>
                </a:lnSpc>
              </a:pPr>
              <a:r>
                <a:rPr lang="en-US" sz="2000"/>
                <a:t>Thân cao, </a:t>
              </a:r>
            </a:p>
            <a:p>
              <a:pPr algn="ctr">
                <a:lnSpc>
                  <a:spcPct val="120000"/>
                </a:lnSpc>
              </a:pPr>
              <a:r>
                <a:rPr lang="en-US" sz="2000"/>
                <a:t>hoa trắng</a:t>
              </a:r>
            </a:p>
          </p:txBody>
        </p:sp>
        <p:sp>
          <p:nvSpPr>
            <p:cNvPr id="1136" name="TextBox 1135">
              <a:extLst>
                <a:ext uri="{FF2B5EF4-FFF2-40B4-BE49-F238E27FC236}">
                  <a16:creationId xmlns:a16="http://schemas.microsoft.com/office/drawing/2014/main" id="{37B97FCF-1D45-7ADF-2788-9AAC4BCE1D26}"/>
                </a:ext>
              </a:extLst>
            </p:cNvPr>
            <p:cNvSpPr txBox="1"/>
            <p:nvPr/>
          </p:nvSpPr>
          <p:spPr>
            <a:xfrm>
              <a:off x="10272387" y="5985180"/>
              <a:ext cx="1499910" cy="797078"/>
            </a:xfrm>
            <a:prstGeom prst="rect">
              <a:avLst/>
            </a:prstGeom>
            <a:noFill/>
          </p:spPr>
          <p:txBody>
            <a:bodyPr wrap="square" rtlCol="0">
              <a:spAutoFit/>
            </a:bodyPr>
            <a:lstStyle/>
            <a:p>
              <a:pPr algn="ctr">
                <a:lnSpc>
                  <a:spcPct val="120000"/>
                </a:lnSpc>
              </a:pPr>
              <a:r>
                <a:rPr lang="en-US" sz="2000"/>
                <a:t>Thân thấp, </a:t>
              </a:r>
            </a:p>
            <a:p>
              <a:pPr algn="ctr">
                <a:lnSpc>
                  <a:spcPct val="120000"/>
                </a:lnSpc>
              </a:pPr>
              <a:r>
                <a:rPr lang="en-US" sz="2000"/>
                <a:t>hoa trắng</a:t>
              </a:r>
            </a:p>
          </p:txBody>
        </p:sp>
      </p:grpSp>
      <p:sp>
        <p:nvSpPr>
          <p:cNvPr id="1137" name="Rectangle: Rounded Corners 1136">
            <a:extLst>
              <a:ext uri="{FF2B5EF4-FFF2-40B4-BE49-F238E27FC236}">
                <a16:creationId xmlns:a16="http://schemas.microsoft.com/office/drawing/2014/main" id="{2E592153-B886-576F-B6D4-291AE09D1E11}"/>
              </a:ext>
            </a:extLst>
          </p:cNvPr>
          <p:cNvSpPr/>
          <p:nvPr/>
        </p:nvSpPr>
        <p:spPr>
          <a:xfrm>
            <a:off x="161017" y="1535674"/>
            <a:ext cx="4442555" cy="384816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6D07BF40-8DCF-50AF-D4B3-09BC2DA8FA45}"/>
              </a:ext>
            </a:extLst>
          </p:cNvPr>
          <p:cNvSpPr/>
          <p:nvPr/>
        </p:nvSpPr>
        <p:spPr>
          <a:xfrm>
            <a:off x="1565420" y="1288495"/>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4" name="TextBox 3">
            <a:extLst>
              <a:ext uri="{FF2B5EF4-FFF2-40B4-BE49-F238E27FC236}">
                <a16:creationId xmlns:a16="http://schemas.microsoft.com/office/drawing/2014/main" id="{CE592F68-A548-76AB-2A86-036282E23B50}"/>
              </a:ext>
            </a:extLst>
          </p:cNvPr>
          <p:cNvSpPr txBox="1"/>
          <p:nvPr/>
        </p:nvSpPr>
        <p:spPr>
          <a:xfrm>
            <a:off x="266102" y="1930506"/>
            <a:ext cx="4228202" cy="3278590"/>
          </a:xfrm>
          <a:prstGeom prst="rect">
            <a:avLst/>
          </a:prstGeom>
          <a:noFill/>
        </p:spPr>
        <p:txBody>
          <a:bodyPr wrap="square">
            <a:spAutoFit/>
          </a:bodyPr>
          <a:lstStyle/>
          <a:p>
            <a:pPr algn="just">
              <a:lnSpc>
                <a:spcPct val="125000"/>
              </a:lnSpc>
            </a:pPr>
            <a:r>
              <a:rPr lang="en-US" sz="2400" b="1"/>
              <a:t>1. </a:t>
            </a:r>
            <a:r>
              <a:rPr lang="vi-VN" sz="2400"/>
              <a:t>Quan sát </a:t>
            </a:r>
            <a:r>
              <a:rPr lang="en-US" sz="2400"/>
              <a:t>hình</a:t>
            </a:r>
            <a:r>
              <a:rPr lang="vi-VN" sz="2400"/>
              <a:t>, thế hệ F</a:t>
            </a:r>
            <a:r>
              <a:rPr lang="vi-VN" sz="2400" baseline="-25000"/>
              <a:t>1</a:t>
            </a:r>
            <a:r>
              <a:rPr lang="vi-VN" sz="2400"/>
              <a:t> có</a:t>
            </a:r>
            <a:r>
              <a:rPr lang="en-US" sz="2400"/>
              <a:t> </a:t>
            </a:r>
            <a:r>
              <a:rPr lang="vi-VN" sz="2400" b="1">
                <a:solidFill>
                  <a:srgbClr val="FF0000"/>
                </a:solidFill>
              </a:rPr>
              <a:t>4 loại kiểu gene </a:t>
            </a:r>
            <a:r>
              <a:rPr lang="vi-VN" sz="2400"/>
              <a:t>(AABb, AAbb, aaBb, aabb) và </a:t>
            </a:r>
            <a:r>
              <a:rPr lang="vi-VN" sz="2400" b="1">
                <a:solidFill>
                  <a:srgbClr val="00B050"/>
                </a:solidFill>
              </a:rPr>
              <a:t>2 loại kiểu hình </a:t>
            </a:r>
            <a:r>
              <a:rPr lang="vi-VN" sz="2400"/>
              <a:t>(thân thấp, hoa tím; thân thấp, hoa trắng) mới được tạo thành do tổ hợp lại các allele của bố mẹ.</a:t>
            </a:r>
            <a:endParaRPr lang="en-US" sz="2400"/>
          </a:p>
        </p:txBody>
      </p:sp>
    </p:spTree>
    <p:extLst>
      <p:ext uri="{BB962C8B-B14F-4D97-AF65-F5344CB8AC3E}">
        <p14:creationId xmlns:p14="http://schemas.microsoft.com/office/powerpoint/2010/main" val="106256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37"/>
                                        </p:tgtEl>
                                        <p:attrNameLst>
                                          <p:attrName>style.visibility</p:attrName>
                                        </p:attrNameLst>
                                      </p:cBhvr>
                                      <p:to>
                                        <p:strVal val="visible"/>
                                      </p:to>
                                    </p:set>
                                    <p:animEffect transition="in" filter="barn(inVertical)">
                                      <p:cBhvr>
                                        <p:cTn id="7" dur="500"/>
                                        <p:tgtEl>
                                          <p:spTgt spid="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5335674" cy="584775"/>
          </a:xfrm>
          <a:prstGeom prst="rect">
            <a:avLst/>
          </a:prstGeom>
          <a:noFill/>
        </p:spPr>
        <p:txBody>
          <a:bodyPr wrap="square" rtlCol="0">
            <a:spAutoFit/>
          </a:bodyPr>
          <a:lstStyle/>
          <a:p>
            <a:r>
              <a:rPr lang="en-US" sz="3200" b="1">
                <a:solidFill>
                  <a:schemeClr val="accent3"/>
                </a:solidFill>
              </a:rPr>
              <a:t>II.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912160"/>
            <a:ext cx="7106130" cy="492443"/>
          </a:xfrm>
          <a:prstGeom prst="rect">
            <a:avLst/>
          </a:prstGeom>
          <a:noFill/>
        </p:spPr>
        <p:txBody>
          <a:bodyPr wrap="square" rtlCol="0">
            <a:spAutoFit/>
          </a:bodyPr>
          <a:lstStyle/>
          <a:p>
            <a:r>
              <a:rPr lang="en-US" sz="2600" b="1">
                <a:solidFill>
                  <a:schemeClr val="accent5"/>
                </a:solidFill>
              </a:rPr>
              <a:t>2. Ý nghĩa di truyền học của giảm phân</a:t>
            </a:r>
          </a:p>
        </p:txBody>
      </p:sp>
      <p:sp>
        <p:nvSpPr>
          <p:cNvPr id="5" name="Rectangle: Rounded Corners 4">
            <a:extLst>
              <a:ext uri="{FF2B5EF4-FFF2-40B4-BE49-F238E27FC236}">
                <a16:creationId xmlns:a16="http://schemas.microsoft.com/office/drawing/2014/main" id="{3505D3FE-0330-AAA0-FB72-2B93FD650B3D}"/>
              </a:ext>
            </a:extLst>
          </p:cNvPr>
          <p:cNvSpPr/>
          <p:nvPr/>
        </p:nvSpPr>
        <p:spPr>
          <a:xfrm>
            <a:off x="601734" y="2043018"/>
            <a:ext cx="10087897" cy="4487597"/>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E59396F4-C9F1-C245-77B8-1D22D753E422}"/>
              </a:ext>
            </a:extLst>
          </p:cNvPr>
          <p:cNvSpPr/>
          <p:nvPr/>
        </p:nvSpPr>
        <p:spPr>
          <a:xfrm>
            <a:off x="4928911" y="1813810"/>
            <a:ext cx="1433543" cy="458416"/>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0" name="TextBox 9">
            <a:extLst>
              <a:ext uri="{FF2B5EF4-FFF2-40B4-BE49-F238E27FC236}">
                <a16:creationId xmlns:a16="http://schemas.microsoft.com/office/drawing/2014/main" id="{D70AEF76-BA1D-34EA-AA46-0E0F9A89F366}"/>
              </a:ext>
            </a:extLst>
          </p:cNvPr>
          <p:cNvSpPr txBox="1"/>
          <p:nvPr/>
        </p:nvSpPr>
        <p:spPr>
          <a:xfrm>
            <a:off x="879004" y="2412811"/>
            <a:ext cx="9598250" cy="4013343"/>
          </a:xfrm>
          <a:prstGeom prst="rect">
            <a:avLst/>
          </a:prstGeom>
          <a:noFill/>
        </p:spPr>
        <p:txBody>
          <a:bodyPr wrap="square">
            <a:spAutoFit/>
          </a:bodyPr>
          <a:lstStyle/>
          <a:p>
            <a:pPr algn="just">
              <a:lnSpc>
                <a:spcPct val="125000"/>
              </a:lnSpc>
              <a:spcAft>
                <a:spcPts val="600"/>
              </a:spcAft>
            </a:pPr>
            <a:r>
              <a:rPr lang="vi-VN" sz="2200" b="1"/>
              <a:t>2. Có 2 quá trình làm xuất hiện biến dị tổ hợp ở phép lai này:</a:t>
            </a:r>
          </a:p>
          <a:p>
            <a:pPr algn="just">
              <a:lnSpc>
                <a:spcPct val="125000"/>
              </a:lnSpc>
              <a:spcAft>
                <a:spcPts val="600"/>
              </a:spcAft>
            </a:pPr>
            <a:r>
              <a:rPr lang="vi-VN" sz="2200"/>
              <a:t>- Trong giảm phân, các cặp NST tương đồng phân li độc lập và tổ hợp tự do với nhau trong các giao tử, do đó các cặp gene trên các cặp NST tương đồng cũng phân li độc lập và tổ hợp tự do với nhau trong các giao tử, mỗi giao tử mang tổ hợp các allele khác nhau.</a:t>
            </a:r>
          </a:p>
          <a:p>
            <a:pPr algn="just">
              <a:lnSpc>
                <a:spcPct val="125000"/>
              </a:lnSpc>
              <a:spcAft>
                <a:spcPts val="600"/>
              </a:spcAft>
            </a:pPr>
            <a:r>
              <a:rPr lang="vi-VN" sz="2200"/>
              <a:t>- Trong thụ tinh, giao tử đực và giao tử cái kết hợp với nhau một cách ngẫu nhiên, qua đó các allele cũng tổ hợp với nhau một các ngẫu nhiên trong các hợp tử, nhờ đó làm xuất hiện nhiều tổ hợp gene mới không có ở thế hệ bố mẹ.</a:t>
            </a:r>
            <a:endParaRPr lang="en-US" sz="2200"/>
          </a:p>
        </p:txBody>
      </p:sp>
    </p:spTree>
    <p:extLst>
      <p:ext uri="{BB962C8B-B14F-4D97-AF65-F5344CB8AC3E}">
        <p14:creationId xmlns:p14="http://schemas.microsoft.com/office/powerpoint/2010/main" val="4102557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arn(inVertic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arn(inVertical)">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7" name="TextBox 6">
            <a:extLst>
              <a:ext uri="{FF2B5EF4-FFF2-40B4-BE49-F238E27FC236}">
                <a16:creationId xmlns:a16="http://schemas.microsoft.com/office/drawing/2014/main" id="{0A7A6AFD-B562-C4A7-EF02-01330543DF36}"/>
              </a:ext>
            </a:extLst>
          </p:cNvPr>
          <p:cNvSpPr txBox="1"/>
          <p:nvPr/>
        </p:nvSpPr>
        <p:spPr>
          <a:xfrm>
            <a:off x="824434" y="2411728"/>
            <a:ext cx="9316557" cy="2355260"/>
          </a:xfrm>
          <a:prstGeom prst="rect">
            <a:avLst/>
          </a:prstGeom>
          <a:noFill/>
        </p:spPr>
        <p:txBody>
          <a:bodyPr wrap="square">
            <a:spAutoFit/>
          </a:bodyPr>
          <a:lstStyle>
            <a:defPPr>
              <a:defRPr lang="en-US"/>
            </a:defPPr>
            <a:lvl1pPr algn="just">
              <a:lnSpc>
                <a:spcPct val="125000"/>
              </a:lnSpc>
              <a:spcAft>
                <a:spcPts val="600"/>
              </a:spcAft>
              <a:defRPr sz="2200" b="1"/>
            </a:lvl1pPr>
          </a:lstStyle>
          <a:p>
            <a:r>
              <a:rPr lang="vi-VN" sz="2400" b="0"/>
              <a:t>Trong cơ thể đa bào, phần lớn các tế bào chỉ có duy nhất kiểu phân bào nguyên phân. Tuy nhiên, các tế bào tham gia sinh sản hữu tính có thể thực hiện cả phân bào nguyên phân và giảm phân. Hai quá trình phân bào này có những điểm khác biệt nhưng cũng có mối quan hệ qua lại với nhau.</a:t>
            </a:r>
            <a:endParaRPr lang="en-US" sz="2400" b="0"/>
          </a:p>
        </p:txBody>
      </p:sp>
    </p:spTree>
    <p:extLst>
      <p:ext uri="{BB962C8B-B14F-4D97-AF65-F5344CB8AC3E}">
        <p14:creationId xmlns:p14="http://schemas.microsoft.com/office/powerpoint/2010/main" val="81011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4"/>
            <a:ext cx="11223880" cy="3285940"/>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60848A-C292-EB04-9541-9A95EB87CCA6}"/>
              </a:ext>
            </a:extLst>
          </p:cNvPr>
          <p:cNvSpPr txBox="1"/>
          <p:nvPr/>
        </p:nvSpPr>
        <p:spPr>
          <a:xfrm>
            <a:off x="867026" y="2505847"/>
            <a:ext cx="10560023" cy="1970539"/>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chemeClr val="accent2"/>
                </a:solidFill>
              </a:rPr>
              <a:t>Hoạt động trang 189: </a:t>
            </a:r>
            <a:endParaRPr lang="en-US" b="1">
              <a:solidFill>
                <a:schemeClr val="accent2"/>
              </a:solidFill>
            </a:endParaRPr>
          </a:p>
          <a:p>
            <a:r>
              <a:rPr lang="vi-VN"/>
              <a:t>Cho các từ khóa sau: bộ NST n; bộ NST 2n; khác tế bào mẹ; giống tế bào mẹ; hai tế bào con; bốn tế bào con; tế bào sinh dưỡng; tế bào sinh dục giai đoạn chín.</a:t>
            </a: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5" y="4476386"/>
            <a:ext cx="10560023" cy="970266"/>
          </a:xfrm>
          <a:prstGeom prst="rect">
            <a:avLst/>
          </a:prstGeom>
          <a:noFill/>
        </p:spPr>
        <p:txBody>
          <a:bodyPr wrap="square">
            <a:spAutoFit/>
          </a:bodyPr>
          <a:lstStyle>
            <a:defPPr>
              <a:defRPr lang="en-US"/>
            </a:defPPr>
            <a:lvl1pPr algn="just">
              <a:lnSpc>
                <a:spcPct val="125000"/>
              </a:lnSpc>
              <a:spcAft>
                <a:spcPts val="600"/>
              </a:spcAft>
              <a:defRPr sz="2400" b="1"/>
            </a:lvl1pPr>
          </a:lstStyle>
          <a:p>
            <a:r>
              <a:rPr lang="en-US" b="0"/>
              <a:t>Dựa vào kiến thức đã học, sử dụng các từ khóa đã cho để hoàn thành vào vở bảng phân biệt nguyên phân, giảm phân theo mẫu Bảng 43.1.</a:t>
            </a:r>
          </a:p>
        </p:txBody>
      </p:sp>
    </p:spTree>
    <p:extLst>
      <p:ext uri="{BB962C8B-B14F-4D97-AF65-F5344CB8AC3E}">
        <p14:creationId xmlns:p14="http://schemas.microsoft.com/office/powerpoint/2010/main" val="398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4" name="Rectangle: Rounded Corners 3">
            <a:extLst>
              <a:ext uri="{FF2B5EF4-FFF2-40B4-BE49-F238E27FC236}">
                <a16:creationId xmlns:a16="http://schemas.microsoft.com/office/drawing/2014/main" id="{8159FE2C-C280-A80F-5F6E-6C05E37D4D42}"/>
              </a:ext>
            </a:extLst>
          </p:cNvPr>
          <p:cNvSpPr/>
          <p:nvPr/>
        </p:nvSpPr>
        <p:spPr>
          <a:xfrm>
            <a:off x="554539" y="2347943"/>
            <a:ext cx="11223880" cy="4271133"/>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545622"/>
            <a:ext cx="10457948" cy="508601"/>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a:t>Bảng 43.1. </a:t>
            </a:r>
            <a:r>
              <a:rPr lang="en-US"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753118083"/>
              </p:ext>
            </p:extLst>
          </p:nvPr>
        </p:nvGraphicFramePr>
        <p:xfrm>
          <a:off x="784613" y="3201150"/>
          <a:ext cx="10852848" cy="3240946"/>
        </p:xfrm>
        <a:graphic>
          <a:graphicData uri="http://schemas.openxmlformats.org/drawingml/2006/table">
            <a:tbl>
              <a:tblPr firstRow="1" bandRow="1">
                <a:tableStyleId>{93296810-A885-4BE3-A3E7-6D5BEEA58F35}</a:tableStyleId>
              </a:tblPr>
              <a:tblGrid>
                <a:gridCol w="5663382">
                  <a:extLst>
                    <a:ext uri="{9D8B030D-6E8A-4147-A177-3AD203B41FA5}">
                      <a16:colId xmlns:a16="http://schemas.microsoft.com/office/drawing/2014/main" val="2189238298"/>
                    </a:ext>
                  </a:extLst>
                </a:gridCol>
                <a:gridCol w="2619313">
                  <a:extLst>
                    <a:ext uri="{9D8B030D-6E8A-4147-A177-3AD203B41FA5}">
                      <a16:colId xmlns:a16="http://schemas.microsoft.com/office/drawing/2014/main" val="4257371506"/>
                    </a:ext>
                  </a:extLst>
                </a:gridCol>
                <a:gridCol w="2570153">
                  <a:extLst>
                    <a:ext uri="{9D8B030D-6E8A-4147-A177-3AD203B41FA5}">
                      <a16:colId xmlns:a16="http://schemas.microsoft.com/office/drawing/2014/main" val="1690710954"/>
                    </a:ext>
                  </a:extLst>
                </a:gridCol>
              </a:tblGrid>
              <a:tr h="525133">
                <a:tc>
                  <a:txBody>
                    <a:bodyPr/>
                    <a:lstStyle/>
                    <a:p>
                      <a:pPr algn="ctr">
                        <a:lnSpc>
                          <a:spcPct val="100000"/>
                        </a:lnSpc>
                      </a:pPr>
                      <a:r>
                        <a:rPr lang="en-US" sz="2400">
                          <a:solidFill>
                            <a:schemeClr val="tx1"/>
                          </a:solidFill>
                        </a:rPr>
                        <a:t>Nội dung phân biệt</a:t>
                      </a:r>
                    </a:p>
                  </a:txBody>
                  <a:tcPr/>
                </a:tc>
                <a:tc>
                  <a:txBody>
                    <a:bodyPr/>
                    <a:lstStyle/>
                    <a:p>
                      <a:pPr algn="ctr">
                        <a:lnSpc>
                          <a:spcPct val="100000"/>
                        </a:lnSpc>
                      </a:pPr>
                      <a:r>
                        <a:rPr lang="en-US" sz="2400">
                          <a:solidFill>
                            <a:schemeClr val="tx1"/>
                          </a:solidFill>
                        </a:rPr>
                        <a:t>Nguyên phân</a:t>
                      </a:r>
                    </a:p>
                  </a:txBody>
                  <a:tcPr/>
                </a:tc>
                <a:tc>
                  <a:txBody>
                    <a:bodyPr/>
                    <a:lstStyle/>
                    <a:p>
                      <a:pPr algn="ctr">
                        <a:lnSpc>
                          <a:spcPct val="100000"/>
                        </a:lnSpc>
                      </a:pPr>
                      <a:r>
                        <a:rPr lang="en-US" sz="2400">
                          <a:solidFill>
                            <a:schemeClr val="tx1"/>
                          </a:solidFill>
                        </a:rPr>
                        <a:t>Giảm phân</a:t>
                      </a:r>
                    </a:p>
                  </a:txBody>
                  <a:tcPr/>
                </a:tc>
                <a:extLst>
                  <a:ext uri="{0D108BD9-81ED-4DB2-BD59-A6C34878D82A}">
                    <a16:rowId xmlns:a16="http://schemas.microsoft.com/office/drawing/2014/main" val="1281767745"/>
                  </a:ext>
                </a:extLst>
              </a:tr>
              <a:tr h="525133">
                <a:tc>
                  <a:txBody>
                    <a:bodyPr/>
                    <a:lstStyle/>
                    <a:p>
                      <a:pPr>
                        <a:lnSpc>
                          <a:spcPct val="100000"/>
                        </a:lnSpc>
                      </a:pPr>
                      <a:r>
                        <a:rPr lang="en-US" sz="2400"/>
                        <a:t>Tế bào thực hiện phân bào</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588247124"/>
                  </a:ext>
                </a:extLst>
              </a:tr>
              <a:tr h="525133">
                <a:tc>
                  <a:txBody>
                    <a:bodyPr/>
                    <a:lstStyle/>
                    <a:p>
                      <a:pPr>
                        <a:lnSpc>
                          <a:spcPct val="100000"/>
                        </a:lnSpc>
                      </a:pPr>
                      <a:r>
                        <a:rPr lang="en-US" sz="2400"/>
                        <a:t>Kết quả phân bào từ một tế bào mẹ (2n)</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898160023"/>
                  </a:ext>
                </a:extLst>
              </a:tr>
              <a:tr h="525133">
                <a:tc>
                  <a:txBody>
                    <a:bodyPr/>
                    <a:lstStyle/>
                    <a:p>
                      <a:pPr>
                        <a:lnSpc>
                          <a:spcPct val="100000"/>
                        </a:lnSpc>
                      </a:pPr>
                      <a:r>
                        <a:rPr lang="vi-VN" sz="2400"/>
                        <a:t>Số lượng NST trong tế bào con</a:t>
                      </a:r>
                      <a:endParaRPr lang="en-US" sz="2400"/>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2920496558"/>
                  </a:ext>
                </a:extLst>
              </a:tr>
              <a:tr h="1140414">
                <a:tc>
                  <a:txBody>
                    <a:bodyPr/>
                    <a:lstStyle/>
                    <a:p>
                      <a:pPr>
                        <a:lnSpc>
                          <a:spcPct val="130000"/>
                        </a:lnSpc>
                      </a:pPr>
                      <a:r>
                        <a:rPr lang="en-US" sz="2400"/>
                        <a:t>Các tế bào con có bộ NST giống hay khác nhau</a:t>
                      </a:r>
                    </a:p>
                  </a:txBody>
                  <a:tcPr/>
                </a:tc>
                <a:tc>
                  <a:txBody>
                    <a:bodyPr/>
                    <a:lstStyle/>
                    <a:p>
                      <a:pPr algn="ctr">
                        <a:lnSpc>
                          <a:spcPct val="100000"/>
                        </a:lnSpc>
                      </a:pPr>
                      <a:r>
                        <a:rPr lang="en-US" sz="2400"/>
                        <a:t>?</a:t>
                      </a:r>
                    </a:p>
                  </a:txBody>
                  <a:tcPr/>
                </a:tc>
                <a:tc>
                  <a:txBody>
                    <a:bodyPr/>
                    <a:lstStyle/>
                    <a:p>
                      <a:pPr algn="ctr">
                        <a:lnSpc>
                          <a:spcPct val="100000"/>
                        </a:lnSpc>
                      </a:pPr>
                      <a:r>
                        <a:rPr lang="en-US" sz="2400"/>
                        <a:t>?</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16218359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3" y="1708573"/>
            <a:ext cx="7106130" cy="492443"/>
          </a:xfrm>
          <a:prstGeom prst="rect">
            <a:avLst/>
          </a:prstGeom>
          <a:noFill/>
        </p:spPr>
        <p:txBody>
          <a:bodyPr wrap="square" rtlCol="0">
            <a:spAutoFit/>
          </a:bodyPr>
          <a:lstStyle/>
          <a:p>
            <a:r>
              <a:rPr lang="en-US" sz="2600" b="1">
                <a:solidFill>
                  <a:schemeClr val="accent6">
                    <a:lumMod val="50000"/>
                  </a:schemeClr>
                </a:solidFill>
              </a:rPr>
              <a:t>1. Phân biệt nguyên phân, giảm phân</a:t>
            </a:r>
          </a:p>
        </p:txBody>
      </p:sp>
      <p:sp>
        <p:nvSpPr>
          <p:cNvPr id="9" name="TextBox 8">
            <a:extLst>
              <a:ext uri="{FF2B5EF4-FFF2-40B4-BE49-F238E27FC236}">
                <a16:creationId xmlns:a16="http://schemas.microsoft.com/office/drawing/2014/main" id="{68A18092-2961-CE20-EF76-4750039C614B}"/>
              </a:ext>
            </a:extLst>
          </p:cNvPr>
          <p:cNvSpPr txBox="1"/>
          <p:nvPr/>
        </p:nvSpPr>
        <p:spPr>
          <a:xfrm>
            <a:off x="867026" y="2319230"/>
            <a:ext cx="10457948" cy="473912"/>
          </a:xfrm>
          <a:prstGeom prst="rect">
            <a:avLst/>
          </a:prstGeom>
          <a:noFill/>
        </p:spPr>
        <p:txBody>
          <a:bodyPr wrap="square">
            <a:spAutoFit/>
          </a:bodyPr>
          <a:lstStyle>
            <a:defPPr>
              <a:defRPr lang="en-US"/>
            </a:defPPr>
            <a:lvl1pPr algn="just">
              <a:lnSpc>
                <a:spcPct val="125000"/>
              </a:lnSpc>
              <a:spcAft>
                <a:spcPts val="600"/>
              </a:spcAft>
              <a:defRPr sz="2400" b="1"/>
            </a:lvl1pPr>
          </a:lstStyle>
          <a:p>
            <a:pPr algn="ctr"/>
            <a:r>
              <a:rPr lang="en-US" sz="2200"/>
              <a:t>Bảng 43.1. </a:t>
            </a:r>
            <a:r>
              <a:rPr lang="en-US" sz="2200" b="0"/>
              <a:t>Phân biệt nguyên phân, giảm phân</a:t>
            </a:r>
          </a:p>
        </p:txBody>
      </p:sp>
      <p:graphicFrame>
        <p:nvGraphicFramePr>
          <p:cNvPr id="5" name="Table 4">
            <a:extLst>
              <a:ext uri="{FF2B5EF4-FFF2-40B4-BE49-F238E27FC236}">
                <a16:creationId xmlns:a16="http://schemas.microsoft.com/office/drawing/2014/main" id="{04F3C47D-D735-339A-AC41-33E4F1AB7643}"/>
              </a:ext>
            </a:extLst>
          </p:cNvPr>
          <p:cNvGraphicFramePr>
            <a:graphicFrameLocks noGrp="1"/>
          </p:cNvGraphicFramePr>
          <p:nvPr>
            <p:extLst>
              <p:ext uri="{D42A27DB-BD31-4B8C-83A1-F6EECF244321}">
                <p14:modId xmlns:p14="http://schemas.microsoft.com/office/powerpoint/2010/main" val="558111352"/>
              </p:ext>
            </p:extLst>
          </p:nvPr>
        </p:nvGraphicFramePr>
        <p:xfrm>
          <a:off x="212377" y="2929781"/>
          <a:ext cx="11810507" cy="2919565"/>
        </p:xfrm>
        <a:graphic>
          <a:graphicData uri="http://schemas.openxmlformats.org/drawingml/2006/table">
            <a:tbl>
              <a:tblPr firstRow="1" bandRow="1">
                <a:tableStyleId>{93296810-A885-4BE3-A3E7-6D5BEEA58F35}</a:tableStyleId>
              </a:tblPr>
              <a:tblGrid>
                <a:gridCol w="6163121">
                  <a:extLst>
                    <a:ext uri="{9D8B030D-6E8A-4147-A177-3AD203B41FA5}">
                      <a16:colId xmlns:a16="http://schemas.microsoft.com/office/drawing/2014/main" val="2189238298"/>
                    </a:ext>
                  </a:extLst>
                </a:gridCol>
                <a:gridCol w="2850442">
                  <a:extLst>
                    <a:ext uri="{9D8B030D-6E8A-4147-A177-3AD203B41FA5}">
                      <a16:colId xmlns:a16="http://schemas.microsoft.com/office/drawing/2014/main" val="4257371506"/>
                    </a:ext>
                  </a:extLst>
                </a:gridCol>
                <a:gridCol w="2796944">
                  <a:extLst>
                    <a:ext uri="{9D8B030D-6E8A-4147-A177-3AD203B41FA5}">
                      <a16:colId xmlns:a16="http://schemas.microsoft.com/office/drawing/2014/main" val="1690710954"/>
                    </a:ext>
                  </a:extLst>
                </a:gridCol>
              </a:tblGrid>
              <a:tr h="507784">
                <a:tc>
                  <a:txBody>
                    <a:bodyPr/>
                    <a:lstStyle/>
                    <a:p>
                      <a:pPr algn="ctr">
                        <a:lnSpc>
                          <a:spcPct val="125000"/>
                        </a:lnSpc>
                      </a:pPr>
                      <a:r>
                        <a:rPr lang="en-US" sz="2200">
                          <a:solidFill>
                            <a:schemeClr val="tx1"/>
                          </a:solidFill>
                        </a:rPr>
                        <a:t>Nội dung phân biệt</a:t>
                      </a:r>
                    </a:p>
                  </a:txBody>
                  <a:tcPr/>
                </a:tc>
                <a:tc>
                  <a:txBody>
                    <a:bodyPr/>
                    <a:lstStyle/>
                    <a:p>
                      <a:pPr algn="ctr">
                        <a:lnSpc>
                          <a:spcPct val="125000"/>
                        </a:lnSpc>
                      </a:pPr>
                      <a:r>
                        <a:rPr lang="en-US" sz="2200">
                          <a:solidFill>
                            <a:schemeClr val="tx1"/>
                          </a:solidFill>
                        </a:rPr>
                        <a:t>Nguyên phân</a:t>
                      </a:r>
                    </a:p>
                  </a:txBody>
                  <a:tcPr/>
                </a:tc>
                <a:tc>
                  <a:txBody>
                    <a:bodyPr/>
                    <a:lstStyle/>
                    <a:p>
                      <a:pPr algn="ctr">
                        <a:lnSpc>
                          <a:spcPct val="125000"/>
                        </a:lnSpc>
                      </a:pPr>
                      <a:r>
                        <a:rPr lang="en-US" sz="2200">
                          <a:solidFill>
                            <a:schemeClr val="tx1"/>
                          </a:solidFill>
                        </a:rPr>
                        <a:t>Giảm phân</a:t>
                      </a:r>
                    </a:p>
                  </a:txBody>
                  <a:tcPr/>
                </a:tc>
                <a:extLst>
                  <a:ext uri="{0D108BD9-81ED-4DB2-BD59-A6C34878D82A}">
                    <a16:rowId xmlns:a16="http://schemas.microsoft.com/office/drawing/2014/main" val="1281767745"/>
                  </a:ext>
                </a:extLst>
              </a:tr>
              <a:tr h="507784">
                <a:tc>
                  <a:txBody>
                    <a:bodyPr/>
                    <a:lstStyle/>
                    <a:p>
                      <a:pPr>
                        <a:lnSpc>
                          <a:spcPct val="125000"/>
                        </a:lnSpc>
                      </a:pPr>
                      <a:r>
                        <a:rPr lang="en-US" sz="2200"/>
                        <a:t>Tế bào thực hiện phân bào</a:t>
                      </a:r>
                    </a:p>
                  </a:txBody>
                  <a:tcPr anchor="ctr"/>
                </a:tc>
                <a:tc>
                  <a:txBody>
                    <a:bodyPr/>
                    <a:lstStyle/>
                    <a:p>
                      <a:pPr algn="ctr">
                        <a:lnSpc>
                          <a:spcPct val="125000"/>
                        </a:lnSpc>
                      </a:pPr>
                      <a:r>
                        <a:rPr lang="vi-VN" sz="2200"/>
                        <a:t>Tế bào sinh dưỡng</a:t>
                      </a:r>
                      <a:endParaRPr lang="en-US" sz="2200"/>
                    </a:p>
                  </a:txBody>
                  <a:tcPr anchor="ctr"/>
                </a:tc>
                <a:tc>
                  <a:txBody>
                    <a:bodyPr/>
                    <a:lstStyle/>
                    <a:p>
                      <a:pPr algn="ctr">
                        <a:lnSpc>
                          <a:spcPct val="125000"/>
                        </a:lnSpc>
                      </a:pPr>
                      <a:r>
                        <a:rPr lang="en-US" sz="2200"/>
                        <a:t>Tế bào sinh dục</a:t>
                      </a:r>
                    </a:p>
                    <a:p>
                      <a:pPr algn="ctr">
                        <a:lnSpc>
                          <a:spcPct val="125000"/>
                        </a:lnSpc>
                      </a:pPr>
                      <a:r>
                        <a:rPr lang="en-US" sz="2200"/>
                        <a:t>giai đoạn chín</a:t>
                      </a:r>
                    </a:p>
                  </a:txBody>
                  <a:tcPr/>
                </a:tc>
                <a:extLst>
                  <a:ext uri="{0D108BD9-81ED-4DB2-BD59-A6C34878D82A}">
                    <a16:rowId xmlns:a16="http://schemas.microsoft.com/office/drawing/2014/main" val="2588247124"/>
                  </a:ext>
                </a:extLst>
              </a:tr>
              <a:tr h="507784">
                <a:tc>
                  <a:txBody>
                    <a:bodyPr/>
                    <a:lstStyle/>
                    <a:p>
                      <a:pPr>
                        <a:lnSpc>
                          <a:spcPct val="125000"/>
                        </a:lnSpc>
                      </a:pPr>
                      <a:r>
                        <a:rPr lang="en-US" sz="2200"/>
                        <a:t>Kết quả phân bào từ một tế bào mẹ (2n)</a:t>
                      </a:r>
                    </a:p>
                  </a:txBody>
                  <a:tcPr anchor="ctr"/>
                </a:tc>
                <a:tc>
                  <a:txBody>
                    <a:bodyPr/>
                    <a:lstStyle/>
                    <a:p>
                      <a:pPr algn="ctr">
                        <a:lnSpc>
                          <a:spcPct val="125000"/>
                        </a:lnSpc>
                      </a:pPr>
                      <a:r>
                        <a:rPr lang="en-US" sz="2200"/>
                        <a:t>Hai tế bào con</a:t>
                      </a:r>
                    </a:p>
                  </a:txBody>
                  <a:tcPr anchor="ctr"/>
                </a:tc>
                <a:tc>
                  <a:txBody>
                    <a:bodyPr/>
                    <a:lstStyle/>
                    <a:p>
                      <a:pPr algn="ctr">
                        <a:lnSpc>
                          <a:spcPct val="125000"/>
                        </a:lnSpc>
                      </a:pPr>
                      <a:r>
                        <a:rPr lang="en-US" sz="2200"/>
                        <a:t>Bốn tế bào con</a:t>
                      </a:r>
                    </a:p>
                  </a:txBody>
                  <a:tcPr/>
                </a:tc>
                <a:extLst>
                  <a:ext uri="{0D108BD9-81ED-4DB2-BD59-A6C34878D82A}">
                    <a16:rowId xmlns:a16="http://schemas.microsoft.com/office/drawing/2014/main" val="898160023"/>
                  </a:ext>
                </a:extLst>
              </a:tr>
              <a:tr h="507784">
                <a:tc>
                  <a:txBody>
                    <a:bodyPr/>
                    <a:lstStyle/>
                    <a:p>
                      <a:pPr>
                        <a:lnSpc>
                          <a:spcPct val="125000"/>
                        </a:lnSpc>
                      </a:pPr>
                      <a:r>
                        <a:rPr lang="vi-VN" sz="2200"/>
                        <a:t>Số lượng NST trong tế bào con</a:t>
                      </a:r>
                      <a:endParaRPr lang="en-US" sz="2200"/>
                    </a:p>
                  </a:txBody>
                  <a:tcPr anchor="ctr"/>
                </a:tc>
                <a:tc>
                  <a:txBody>
                    <a:bodyPr/>
                    <a:lstStyle/>
                    <a:p>
                      <a:pPr algn="ctr">
                        <a:lnSpc>
                          <a:spcPct val="125000"/>
                        </a:lnSpc>
                      </a:pPr>
                      <a:r>
                        <a:rPr lang="en-US" sz="2200"/>
                        <a:t>Bộ NST 2n</a:t>
                      </a:r>
                    </a:p>
                  </a:txBody>
                  <a:tcPr anchor="ctr"/>
                </a:tc>
                <a:tc>
                  <a:txBody>
                    <a:bodyPr/>
                    <a:lstStyle/>
                    <a:p>
                      <a:pPr algn="ctr">
                        <a:lnSpc>
                          <a:spcPct val="125000"/>
                        </a:lnSpc>
                      </a:pPr>
                      <a:r>
                        <a:rPr lang="en-US" sz="2200"/>
                        <a:t>Bộ NST n</a:t>
                      </a:r>
                    </a:p>
                  </a:txBody>
                  <a:tcPr/>
                </a:tc>
                <a:extLst>
                  <a:ext uri="{0D108BD9-81ED-4DB2-BD59-A6C34878D82A}">
                    <a16:rowId xmlns:a16="http://schemas.microsoft.com/office/drawing/2014/main" val="2920496558"/>
                  </a:ext>
                </a:extLst>
              </a:tr>
              <a:tr h="507784">
                <a:tc>
                  <a:txBody>
                    <a:bodyPr/>
                    <a:lstStyle/>
                    <a:p>
                      <a:pPr>
                        <a:lnSpc>
                          <a:spcPct val="125000"/>
                        </a:lnSpc>
                      </a:pPr>
                      <a:r>
                        <a:rPr lang="en-US" sz="2200"/>
                        <a:t>Các tế bào con có bộ NST giống hay khác nhau</a:t>
                      </a:r>
                    </a:p>
                  </a:txBody>
                  <a:tcPr anchor="ctr"/>
                </a:tc>
                <a:tc>
                  <a:txBody>
                    <a:bodyPr/>
                    <a:lstStyle/>
                    <a:p>
                      <a:pPr algn="ctr">
                        <a:lnSpc>
                          <a:spcPct val="125000"/>
                        </a:lnSpc>
                      </a:pPr>
                      <a:r>
                        <a:rPr lang="en-US" sz="2200"/>
                        <a:t>Giống tế bào mẹ</a:t>
                      </a:r>
                    </a:p>
                  </a:txBody>
                  <a:tcPr anchor="ctr"/>
                </a:tc>
                <a:tc>
                  <a:txBody>
                    <a:bodyPr/>
                    <a:lstStyle/>
                    <a:p>
                      <a:pPr algn="ctr">
                        <a:lnSpc>
                          <a:spcPct val="125000"/>
                        </a:lnSpc>
                      </a:pPr>
                      <a:r>
                        <a:rPr lang="en-US" sz="2200"/>
                        <a:t>Khác tế bào mẹ</a:t>
                      </a:r>
                    </a:p>
                  </a:txBody>
                  <a:tcPr/>
                </a:tc>
                <a:extLst>
                  <a:ext uri="{0D108BD9-81ED-4DB2-BD59-A6C34878D82A}">
                    <a16:rowId xmlns:a16="http://schemas.microsoft.com/office/drawing/2014/main" val="3831815583"/>
                  </a:ext>
                </a:extLst>
              </a:tr>
            </a:tbl>
          </a:graphicData>
        </a:graphic>
      </p:graphicFrame>
    </p:spTree>
    <p:extLst>
      <p:ext uri="{BB962C8B-B14F-4D97-AF65-F5344CB8AC3E}">
        <p14:creationId xmlns:p14="http://schemas.microsoft.com/office/powerpoint/2010/main" val="3765170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grpSp>
        <p:nvGrpSpPr>
          <p:cNvPr id="14" name="Group 13">
            <a:extLst>
              <a:ext uri="{FF2B5EF4-FFF2-40B4-BE49-F238E27FC236}">
                <a16:creationId xmlns:a16="http://schemas.microsoft.com/office/drawing/2014/main" id="{ADB61586-9993-B3AF-B6E9-92C39B58AF07}"/>
              </a:ext>
            </a:extLst>
          </p:cNvPr>
          <p:cNvGrpSpPr/>
          <p:nvPr/>
        </p:nvGrpSpPr>
        <p:grpSpPr>
          <a:xfrm>
            <a:off x="262165" y="3028129"/>
            <a:ext cx="4717296" cy="2684918"/>
            <a:chOff x="415547" y="2583207"/>
            <a:chExt cx="5371719" cy="2684918"/>
          </a:xfrm>
        </p:grpSpPr>
        <p:sp>
          <p:nvSpPr>
            <p:cNvPr id="11" name="Rectangle: Rounded Corners 10">
              <a:extLst>
                <a:ext uri="{FF2B5EF4-FFF2-40B4-BE49-F238E27FC236}">
                  <a16:creationId xmlns:a16="http://schemas.microsoft.com/office/drawing/2014/main" id="{9E4D6C0B-ABEF-C0B2-4B29-EE0EFEDF74B1}"/>
                </a:ext>
              </a:extLst>
            </p:cNvPr>
            <p:cNvSpPr/>
            <p:nvPr/>
          </p:nvSpPr>
          <p:spPr>
            <a:xfrm>
              <a:off x="557131" y="2701905"/>
              <a:ext cx="5230135" cy="2566220"/>
            </a:xfrm>
            <a:prstGeom prst="roundRect">
              <a:avLst>
                <a:gd name="adj" fmla="val 3892"/>
              </a:avLst>
            </a:prstGeom>
            <a:solidFill>
              <a:schemeClr val="accent6">
                <a:lumMod val="75000"/>
              </a:scheme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6C82EF47-2C29-6950-834C-0382ED000E61}"/>
                </a:ext>
              </a:extLst>
            </p:cNvPr>
            <p:cNvSpPr/>
            <p:nvPr/>
          </p:nvSpPr>
          <p:spPr>
            <a:xfrm>
              <a:off x="415547" y="2583207"/>
              <a:ext cx="5230135" cy="2566220"/>
            </a:xfrm>
            <a:prstGeom prst="roundRect">
              <a:avLst>
                <a:gd name="adj" fmla="val 3892"/>
              </a:avLst>
            </a:prstGeom>
            <a:solidFill>
              <a:schemeClr val="bg1"/>
            </a:solidFill>
            <a:ln w="28575">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B1C8889-D2A5-D38C-2E98-E41A19C7497D}"/>
                </a:ext>
              </a:extLst>
            </p:cNvPr>
            <p:cNvSpPr txBox="1"/>
            <p:nvPr/>
          </p:nvSpPr>
          <p:spPr>
            <a:xfrm>
              <a:off x="477848" y="2682117"/>
              <a:ext cx="5056757" cy="2355260"/>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a:latin typeface="Times New Roman" panose="02020603050405020304" pitchFamily="18" charset="0"/>
                  <a:cs typeface="Times New Roman" panose="02020603050405020304" pitchFamily="18" charset="0"/>
                </a:rPr>
                <a:t>Ở sinh vật sinh sản hữu tính, </a:t>
              </a:r>
              <a:r>
                <a:rPr lang="vi-VN" b="1">
                  <a:solidFill>
                    <a:schemeClr val="accent5"/>
                  </a:solidFill>
                  <a:latin typeface="Times New Roman" panose="02020603050405020304" pitchFamily="18" charset="0"/>
                  <a:cs typeface="Times New Roman" panose="02020603050405020304" pitchFamily="18" charset="0"/>
                </a:rPr>
                <a:t>bộ NST đặc trưng của loài được duy trì ổn định</a:t>
              </a:r>
              <a:r>
                <a:rPr lang="vi-VN" b="1">
                  <a:latin typeface="Times New Roman" panose="02020603050405020304" pitchFamily="18" charset="0"/>
                  <a:cs typeface="Times New Roman" panose="02020603050405020304" pitchFamily="18" charset="0"/>
                </a:rPr>
                <a:t> </a:t>
              </a:r>
              <a:r>
                <a:rPr lang="vi-VN">
                  <a:latin typeface="Times New Roman" panose="02020603050405020304" pitchFamily="18" charset="0"/>
                  <a:cs typeface="Times New Roman" panose="02020603050405020304" pitchFamily="18" charset="0"/>
                </a:rPr>
                <a:t>qua các thế hệ cơ thể nhờ các </a:t>
              </a:r>
              <a:r>
                <a:rPr lang="vi-VN" b="1">
                  <a:solidFill>
                    <a:srgbClr val="C00000"/>
                  </a:solidFill>
                  <a:latin typeface="Times New Roman" panose="02020603050405020304" pitchFamily="18" charset="0"/>
                  <a:cs typeface="Times New Roman" panose="02020603050405020304" pitchFamily="18" charset="0"/>
                </a:rPr>
                <a:t>quá trình nguyên phân, giảm phân và thụ tinh. </a:t>
              </a:r>
              <a:endParaRPr lang="en-US" b="1">
                <a:solidFill>
                  <a:srgbClr val="C00000"/>
                </a:solidFill>
                <a:latin typeface="Times New Roman" panose="02020603050405020304" pitchFamily="18" charset="0"/>
                <a:cs typeface="Times New Roman" panose="02020603050405020304" pitchFamily="18" charset="0"/>
              </a:endParaRPr>
            </a:p>
          </p:txBody>
        </p:sp>
      </p:grpSp>
      <p:sp>
        <p:nvSpPr>
          <p:cNvPr id="17" name="Rectangle: Rounded Corners 16">
            <a:extLst>
              <a:ext uri="{FF2B5EF4-FFF2-40B4-BE49-F238E27FC236}">
                <a16:creationId xmlns:a16="http://schemas.microsoft.com/office/drawing/2014/main" id="{88821334-565B-1E7F-69C2-BFFB86AD4237}"/>
              </a:ext>
            </a:extLst>
          </p:cNvPr>
          <p:cNvSpPr/>
          <p:nvPr/>
        </p:nvSpPr>
        <p:spPr>
          <a:xfrm>
            <a:off x="5103796" y="2453302"/>
            <a:ext cx="6937939" cy="3953270"/>
          </a:xfrm>
          <a:prstGeom prst="roundRect">
            <a:avLst>
              <a:gd name="adj" fmla="val 6653"/>
            </a:avLst>
          </a:prstGeom>
          <a:solidFill>
            <a:srgbClr val="E1ED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78CF6400-EA06-8D94-8D08-02076C9568E8}"/>
              </a:ext>
            </a:extLst>
          </p:cNvPr>
          <p:cNvGrpSpPr/>
          <p:nvPr/>
        </p:nvGrpSpPr>
        <p:grpSpPr>
          <a:xfrm>
            <a:off x="5932240" y="2611523"/>
            <a:ext cx="248693" cy="369478"/>
            <a:chOff x="6970523" y="2723610"/>
            <a:chExt cx="248693" cy="369478"/>
          </a:xfrm>
        </p:grpSpPr>
        <p:sp>
          <p:nvSpPr>
            <p:cNvPr id="18" name="Flowchart: Connector 17">
              <a:extLst>
                <a:ext uri="{FF2B5EF4-FFF2-40B4-BE49-F238E27FC236}">
                  <a16:creationId xmlns:a16="http://schemas.microsoft.com/office/drawing/2014/main" id="{13474D16-5D39-16D7-7A54-66569AAFC986}"/>
                </a:ext>
              </a:extLst>
            </p:cNvPr>
            <p:cNvSpPr/>
            <p:nvPr/>
          </p:nvSpPr>
          <p:spPr>
            <a:xfrm>
              <a:off x="6970523" y="2880426"/>
              <a:ext cx="212662" cy="212662"/>
            </a:xfrm>
            <a:prstGeom prst="flowChartConnector">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4B7C3E40-9A56-32F1-417D-D593D4276C2B}"/>
                </a:ext>
              </a:extLst>
            </p:cNvPr>
            <p:cNvCxnSpPr>
              <a:cxnSpLocks/>
            </p:cNvCxnSpPr>
            <p:nvPr/>
          </p:nvCxnSpPr>
          <p:spPr>
            <a:xfrm flipV="1">
              <a:off x="7124622" y="2723610"/>
              <a:ext cx="94594" cy="156816"/>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33F88C2-F7C4-1920-46C4-7F291E20EEDD}"/>
              </a:ext>
            </a:extLst>
          </p:cNvPr>
          <p:cNvGrpSpPr/>
          <p:nvPr/>
        </p:nvGrpSpPr>
        <p:grpSpPr>
          <a:xfrm>
            <a:off x="8739526" y="2742653"/>
            <a:ext cx="234388" cy="471844"/>
            <a:chOff x="10267454" y="2896043"/>
            <a:chExt cx="234388" cy="471844"/>
          </a:xfrm>
        </p:grpSpPr>
        <p:sp>
          <p:nvSpPr>
            <p:cNvPr id="20" name="Flowchart: Connector 19">
              <a:extLst>
                <a:ext uri="{FF2B5EF4-FFF2-40B4-BE49-F238E27FC236}">
                  <a16:creationId xmlns:a16="http://schemas.microsoft.com/office/drawing/2014/main" id="{50F28F28-322D-A237-93C6-B217AC7CBB84}"/>
                </a:ext>
              </a:extLst>
            </p:cNvPr>
            <p:cNvSpPr/>
            <p:nvPr/>
          </p:nvSpPr>
          <p:spPr>
            <a:xfrm>
              <a:off x="10267454" y="2896043"/>
              <a:ext cx="212662" cy="212662"/>
            </a:xfrm>
            <a:prstGeom prst="flowChartConnector">
              <a:avLst/>
            </a:prstGeom>
            <a:solidFill>
              <a:schemeClr val="bg1"/>
            </a:solidFill>
            <a:ln w="1905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9AA71DB5-FA7D-2B11-7462-50FDCC0DB497}"/>
                </a:ext>
              </a:extLst>
            </p:cNvPr>
            <p:cNvCxnSpPr>
              <a:cxnSpLocks/>
            </p:cNvCxnSpPr>
            <p:nvPr/>
          </p:nvCxnSpPr>
          <p:spPr>
            <a:xfrm flipV="1">
              <a:off x="10373785" y="3106984"/>
              <a:ext cx="0" cy="260903"/>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5D947D6-614C-9A71-FE53-3BBDFE4F159F}"/>
                </a:ext>
              </a:extLst>
            </p:cNvPr>
            <p:cNvCxnSpPr>
              <a:cxnSpLocks/>
            </p:cNvCxnSpPr>
            <p:nvPr/>
          </p:nvCxnSpPr>
          <p:spPr>
            <a:xfrm flipH="1">
              <a:off x="10267454" y="3231153"/>
              <a:ext cx="2343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1C938EF0-2BFA-8934-F5D6-6017498FCA6D}"/>
              </a:ext>
            </a:extLst>
          </p:cNvPr>
          <p:cNvSpPr txBox="1"/>
          <p:nvPr/>
        </p:nvSpPr>
        <p:spPr>
          <a:xfrm>
            <a:off x="6286486" y="2685162"/>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6" name="TextBox 25">
            <a:extLst>
              <a:ext uri="{FF2B5EF4-FFF2-40B4-BE49-F238E27FC236}">
                <a16:creationId xmlns:a16="http://schemas.microsoft.com/office/drawing/2014/main" id="{E42787F0-70E9-7848-B36C-B847F29C6520}"/>
              </a:ext>
            </a:extLst>
          </p:cNvPr>
          <p:cNvSpPr txBox="1"/>
          <p:nvPr/>
        </p:nvSpPr>
        <p:spPr>
          <a:xfrm>
            <a:off x="9093772" y="2679643"/>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(2n)</a:t>
            </a:r>
          </a:p>
        </p:txBody>
      </p:sp>
      <p:sp>
        <p:nvSpPr>
          <p:cNvPr id="27" name="TextBox 26">
            <a:extLst>
              <a:ext uri="{FF2B5EF4-FFF2-40B4-BE49-F238E27FC236}">
                <a16:creationId xmlns:a16="http://schemas.microsoft.com/office/drawing/2014/main" id="{074E1C1E-56DC-F2FB-D582-2B35D880BE49}"/>
              </a:ext>
            </a:extLst>
          </p:cNvPr>
          <p:cNvSpPr txBox="1"/>
          <p:nvPr/>
        </p:nvSpPr>
        <p:spPr>
          <a:xfrm>
            <a:off x="6286485" y="4012517"/>
            <a:ext cx="775679"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sp>
        <p:nvSpPr>
          <p:cNvPr id="28" name="TextBox 27">
            <a:extLst>
              <a:ext uri="{FF2B5EF4-FFF2-40B4-BE49-F238E27FC236}">
                <a16:creationId xmlns:a16="http://schemas.microsoft.com/office/drawing/2014/main" id="{FD83C1C9-0CAC-46C7-9D49-462C6646A0FE}"/>
              </a:ext>
            </a:extLst>
          </p:cNvPr>
          <p:cNvSpPr txBox="1"/>
          <p:nvPr/>
        </p:nvSpPr>
        <p:spPr>
          <a:xfrm>
            <a:off x="9093772" y="4012517"/>
            <a:ext cx="876142"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(n)</a:t>
            </a:r>
          </a:p>
        </p:txBody>
      </p:sp>
      <p:cxnSp>
        <p:nvCxnSpPr>
          <p:cNvPr id="30" name="Straight Arrow Connector 29">
            <a:extLst>
              <a:ext uri="{FF2B5EF4-FFF2-40B4-BE49-F238E27FC236}">
                <a16:creationId xmlns:a16="http://schemas.microsoft.com/office/drawing/2014/main" id="{1C939885-A36F-B3DA-0D4B-F8AE91C3E679}"/>
              </a:ext>
            </a:extLst>
          </p:cNvPr>
          <p:cNvCxnSpPr/>
          <p:nvPr/>
        </p:nvCxnSpPr>
        <p:spPr>
          <a:xfrm>
            <a:off x="6583683"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8A14A3E-2CCA-5BB1-7BE7-068AE1139DA5}"/>
              </a:ext>
            </a:extLst>
          </p:cNvPr>
          <p:cNvCxnSpPr/>
          <p:nvPr/>
        </p:nvCxnSpPr>
        <p:spPr>
          <a:xfrm>
            <a:off x="9409475" y="3141308"/>
            <a:ext cx="0" cy="87120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81DE8C7-DD54-16A8-3D18-5ACE7ABB7AD6}"/>
              </a:ext>
            </a:extLst>
          </p:cNvPr>
          <p:cNvSpPr txBox="1"/>
          <p:nvPr/>
        </p:nvSpPr>
        <p:spPr>
          <a:xfrm>
            <a:off x="9582074" y="3421285"/>
            <a:ext cx="180368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Giảm phân</a:t>
            </a:r>
          </a:p>
        </p:txBody>
      </p:sp>
      <p:sp>
        <p:nvSpPr>
          <p:cNvPr id="33" name="TextBox 32">
            <a:extLst>
              <a:ext uri="{FF2B5EF4-FFF2-40B4-BE49-F238E27FC236}">
                <a16:creationId xmlns:a16="http://schemas.microsoft.com/office/drawing/2014/main" id="{50DFFEF9-787B-B610-2150-8E8D9A75BAE9}"/>
              </a:ext>
            </a:extLst>
          </p:cNvPr>
          <p:cNvSpPr txBox="1"/>
          <p:nvPr/>
        </p:nvSpPr>
        <p:spPr>
          <a:xfrm>
            <a:off x="7289879" y="4407620"/>
            <a:ext cx="1514683"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Thụ tinh</a:t>
            </a:r>
          </a:p>
        </p:txBody>
      </p:sp>
      <p:cxnSp>
        <p:nvCxnSpPr>
          <p:cNvPr id="34" name="Straight Arrow Connector 33">
            <a:extLst>
              <a:ext uri="{FF2B5EF4-FFF2-40B4-BE49-F238E27FC236}">
                <a16:creationId xmlns:a16="http://schemas.microsoft.com/office/drawing/2014/main" id="{B831FEBB-09E6-9A6D-4947-76E057B97938}"/>
              </a:ext>
            </a:extLst>
          </p:cNvPr>
          <p:cNvCxnSpPr>
            <a:cxnSpLocks/>
          </p:cNvCxnSpPr>
          <p:nvPr/>
        </p:nvCxnSpPr>
        <p:spPr>
          <a:xfrm>
            <a:off x="6571884" y="4611090"/>
            <a:ext cx="1514683"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E082A4-C66C-E101-36AC-6D7409F4DF0C}"/>
              </a:ext>
            </a:extLst>
          </p:cNvPr>
          <p:cNvCxnSpPr>
            <a:cxnSpLocks/>
          </p:cNvCxnSpPr>
          <p:nvPr/>
        </p:nvCxnSpPr>
        <p:spPr>
          <a:xfrm flipH="1">
            <a:off x="8176508" y="4611090"/>
            <a:ext cx="1232967" cy="622568"/>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6E1C86F-6D7C-1B5B-EF76-A7986EDF5A07}"/>
              </a:ext>
            </a:extLst>
          </p:cNvPr>
          <p:cNvSpPr txBox="1"/>
          <p:nvPr/>
        </p:nvSpPr>
        <p:spPr>
          <a:xfrm>
            <a:off x="6919947" y="5333752"/>
            <a:ext cx="2173825"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Hợp tử (2n)</a:t>
            </a:r>
          </a:p>
        </p:txBody>
      </p:sp>
      <p:cxnSp>
        <p:nvCxnSpPr>
          <p:cNvPr id="43" name="Straight Arrow Connector 42">
            <a:extLst>
              <a:ext uri="{FF2B5EF4-FFF2-40B4-BE49-F238E27FC236}">
                <a16:creationId xmlns:a16="http://schemas.microsoft.com/office/drawing/2014/main" id="{96657F48-EE1A-3608-B108-BBBC43FAC418}"/>
              </a:ext>
            </a:extLst>
          </p:cNvPr>
          <p:cNvCxnSpPr>
            <a:cxnSpLocks/>
          </p:cNvCxnSpPr>
          <p:nvPr/>
        </p:nvCxnSpPr>
        <p:spPr>
          <a:xfrm>
            <a:off x="8928677" y="5607908"/>
            <a:ext cx="1489584"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891C274-89C5-EB6B-D97D-6DB850FD9D31}"/>
              </a:ext>
            </a:extLst>
          </p:cNvPr>
          <p:cNvSpPr txBox="1"/>
          <p:nvPr/>
        </p:nvSpPr>
        <p:spPr>
          <a:xfrm>
            <a:off x="8695464" y="5698125"/>
            <a:ext cx="1956009"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Nguyên phân</a:t>
            </a:r>
          </a:p>
        </p:txBody>
      </p:sp>
      <p:sp>
        <p:nvSpPr>
          <p:cNvPr id="45" name="TextBox 44">
            <a:extLst>
              <a:ext uri="{FF2B5EF4-FFF2-40B4-BE49-F238E27FC236}">
                <a16:creationId xmlns:a16="http://schemas.microsoft.com/office/drawing/2014/main" id="{E295ED3F-C773-8976-42FD-BEB54138965A}"/>
              </a:ext>
            </a:extLst>
          </p:cNvPr>
          <p:cNvSpPr txBox="1"/>
          <p:nvPr/>
        </p:nvSpPr>
        <p:spPr>
          <a:xfrm>
            <a:off x="10358117" y="5333751"/>
            <a:ext cx="1683618" cy="461665"/>
          </a:xfrm>
          <a:prstGeom prst="rect">
            <a:avLst/>
          </a:prstGeom>
          <a:noFill/>
        </p:spPr>
        <p:txBody>
          <a:bodyPr wrap="square" rtlCol="0">
            <a:spAutoFit/>
          </a:bodyPr>
          <a:lstStyle/>
          <a:p>
            <a:pPr algn="ctr"/>
            <a:r>
              <a:rPr lang="en-US" sz="2400">
                <a:latin typeface="Times New Roman" panose="02020603050405020304" pitchFamily="18" charset="0"/>
                <a:cs typeface="Times New Roman" panose="02020603050405020304" pitchFamily="18" charset="0"/>
              </a:rPr>
              <a:t>Cơ thể (2n)</a:t>
            </a:r>
          </a:p>
        </p:txBody>
      </p:sp>
      <p:sp>
        <p:nvSpPr>
          <p:cNvPr id="46" name="TextBox 45">
            <a:extLst>
              <a:ext uri="{FF2B5EF4-FFF2-40B4-BE49-F238E27FC236}">
                <a16:creationId xmlns:a16="http://schemas.microsoft.com/office/drawing/2014/main" id="{1827093C-23FE-0445-BBEC-7D6F1508191F}"/>
              </a:ext>
            </a:extLst>
          </p:cNvPr>
          <p:cNvSpPr txBox="1"/>
          <p:nvPr/>
        </p:nvSpPr>
        <p:spPr>
          <a:xfrm>
            <a:off x="5345380" y="2671654"/>
            <a:ext cx="45747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P</a:t>
            </a:r>
          </a:p>
        </p:txBody>
      </p:sp>
      <p:sp>
        <p:nvSpPr>
          <p:cNvPr id="47" name="TextBox 46">
            <a:extLst>
              <a:ext uri="{FF2B5EF4-FFF2-40B4-BE49-F238E27FC236}">
                <a16:creationId xmlns:a16="http://schemas.microsoft.com/office/drawing/2014/main" id="{0E685A66-7C52-B3B3-FD36-AFFE25BD1D8B}"/>
              </a:ext>
            </a:extLst>
          </p:cNvPr>
          <p:cNvSpPr txBox="1"/>
          <p:nvPr/>
        </p:nvSpPr>
        <p:spPr>
          <a:xfrm>
            <a:off x="5345380" y="4012516"/>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G</a:t>
            </a:r>
            <a:r>
              <a:rPr lang="en-US" sz="2400" b="1" baseline="-25000">
                <a:latin typeface="Times New Roman" panose="02020603050405020304" pitchFamily="18" charset="0"/>
                <a:cs typeface="Times New Roman" panose="02020603050405020304" pitchFamily="18" charset="0"/>
              </a:rPr>
              <a:t>P</a:t>
            </a:r>
            <a:endParaRPr lang="en-US" sz="2400" b="1">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AA9732F-F9D4-C76E-0613-0B574D0FDDFF}"/>
              </a:ext>
            </a:extLst>
          </p:cNvPr>
          <p:cNvSpPr txBox="1"/>
          <p:nvPr/>
        </p:nvSpPr>
        <p:spPr>
          <a:xfrm>
            <a:off x="5345380" y="5333751"/>
            <a:ext cx="621905" cy="461665"/>
          </a:xfrm>
          <a:prstGeom prst="rect">
            <a:avLst/>
          </a:prstGeom>
          <a:noFill/>
        </p:spPr>
        <p:txBody>
          <a:bodyPr wrap="square" rtlCol="0">
            <a:spAutoFit/>
          </a:bodyPr>
          <a:lstStyle/>
          <a:p>
            <a:pPr algn="ctr"/>
            <a:r>
              <a:rPr lang="en-US" sz="2400" b="1">
                <a:latin typeface="Times New Roman" panose="02020603050405020304" pitchFamily="18" charset="0"/>
                <a:cs typeface="Times New Roman" panose="02020603050405020304" pitchFamily="18" charset="0"/>
              </a:rPr>
              <a:t>F</a:t>
            </a:r>
          </a:p>
        </p:txBody>
      </p:sp>
    </p:spTree>
    <p:extLst>
      <p:ext uri="{BB962C8B-B14F-4D97-AF65-F5344CB8AC3E}">
        <p14:creationId xmlns:p14="http://schemas.microsoft.com/office/powerpoint/2010/main" val="9589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00"/>
                                        <p:tgtEl>
                                          <p:spTgt spid="28"/>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down)">
                                      <p:cBhvr>
                                        <p:cTn id="41" dur="500"/>
                                        <p:tgtEl>
                                          <p:spTgt spid="31"/>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par>
                                <p:cTn id="48" presetID="2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par>
                                <p:cTn id="51" presetID="22" presetClass="entr" presetSubtype="4"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wipe(down)">
                                      <p:cBhvr>
                                        <p:cTn id="53" dur="500"/>
                                        <p:tgtEl>
                                          <p:spTgt spid="3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wipe(down)">
                                      <p:cBhvr>
                                        <p:cTn id="59" dur="500"/>
                                        <p:tgtEl>
                                          <p:spTgt spid="4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down)">
                                      <p:cBhvr>
                                        <p:cTn id="62" dur="500"/>
                                        <p:tgtEl>
                                          <p:spTgt spid="44"/>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wipe(down)">
                                      <p:cBhvr>
                                        <p:cTn id="71" dur="500"/>
                                        <p:tgtEl>
                                          <p:spTgt spid="47"/>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down)">
                                      <p:cBhvr>
                                        <p:cTn id="7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5" grpId="0"/>
      <p:bldP spid="26" grpId="0"/>
      <p:bldP spid="27" grpId="0"/>
      <p:bldP spid="28" grpId="0"/>
      <p:bldP spid="32" grpId="0"/>
      <p:bldP spid="33" grpId="0"/>
      <p:bldP spid="41" grpId="0"/>
      <p:bldP spid="44" grpId="0"/>
      <p:bldP spid="45" grpId="0"/>
      <p:bldP spid="46" grpId="0"/>
      <p:bldP spid="47" grpId="0"/>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5"/>
            <a:ext cx="11223880" cy="1081056"/>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7742" y="2399659"/>
            <a:ext cx="10929719" cy="897105"/>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1 trang 189: </a:t>
            </a:r>
            <a:r>
              <a:rPr lang="vi-VN" sz="2200"/>
              <a:t>Nêu mối quan hệ giữa nguyên phân, giảm phân trong sinh sản hữu tính.</a:t>
            </a:r>
            <a:endParaRPr lang="en-US" sz="2200"/>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3575929"/>
            <a:ext cx="11223880" cy="3178831"/>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C00648F-8964-7925-06D0-EB0F7E6A2950}"/>
              </a:ext>
            </a:extLst>
          </p:cNvPr>
          <p:cNvSpPr txBox="1"/>
          <p:nvPr/>
        </p:nvSpPr>
        <p:spPr>
          <a:xfrm>
            <a:off x="707742" y="3629862"/>
            <a:ext cx="10929719" cy="2975751"/>
          </a:xfrm>
          <a:prstGeom prst="rect">
            <a:avLst/>
          </a:prstGeom>
          <a:noFill/>
        </p:spPr>
        <p:txBody>
          <a:bodyPr wrap="square">
            <a:spAutoFit/>
          </a:bodyPr>
          <a:lstStyle/>
          <a:p>
            <a:pPr algn="just">
              <a:lnSpc>
                <a:spcPct val="120000"/>
              </a:lnSpc>
              <a:spcAft>
                <a:spcPts val="600"/>
              </a:spcAft>
            </a:pPr>
            <a:r>
              <a:rPr lang="vi-VN" sz="2200" b="1"/>
              <a:t>- Trong sinh sản hữu tính, </a:t>
            </a:r>
            <a:r>
              <a:rPr lang="vi-VN" sz="2200"/>
              <a:t>nhờ giảm phân, các giao tử đực và cái được sinh ra có bộ NST giảm đi một nửa (mang bộ NST đơn bội) so với các tế bào của cơ thể bố mẹ. Sự kết hợp giữa giao tử đực (n) và giao tử cái (n) trong thụ tinh đã khôi phục lại bộ NST 2n trong các hợp tử được tạo thành.</a:t>
            </a:r>
          </a:p>
          <a:p>
            <a:pPr algn="just">
              <a:lnSpc>
                <a:spcPct val="120000"/>
              </a:lnSpc>
              <a:spcAft>
                <a:spcPts val="600"/>
              </a:spcAft>
            </a:pPr>
            <a:r>
              <a:rPr lang="vi-VN" sz="2200" b="1"/>
              <a:t>- Thông qua nguyên phân, </a:t>
            </a:r>
            <a:r>
              <a:rPr lang="vi-VN" sz="2200"/>
              <a:t>bộ NST 2n trong hợp tử được di truyền cho các thế hệ tế bào con. Kết hợp với sự biệt hóa tế bào đã hình thành các mô, cơ quan và hệ cơ quan của cơ thể mang bộ NST 2n đặc trưng của loài.</a:t>
            </a:r>
            <a:endParaRPr lang="en-US" sz="2200"/>
          </a:p>
        </p:txBody>
      </p:sp>
    </p:spTree>
    <p:extLst>
      <p:ext uri="{BB962C8B-B14F-4D97-AF65-F5344CB8AC3E}">
        <p14:creationId xmlns:p14="http://schemas.microsoft.com/office/powerpoint/2010/main" val="3896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grpSp>
        <p:nvGrpSpPr>
          <p:cNvPr id="29" name="Group 28">
            <a:extLst>
              <a:ext uri="{FF2B5EF4-FFF2-40B4-BE49-F238E27FC236}">
                <a16:creationId xmlns:a16="http://schemas.microsoft.com/office/drawing/2014/main" id="{B6CE9CEC-2E54-4E55-7F62-0C0FCA6DA6BF}"/>
              </a:ext>
            </a:extLst>
          </p:cNvPr>
          <p:cNvGrpSpPr/>
          <p:nvPr/>
        </p:nvGrpSpPr>
        <p:grpSpPr>
          <a:xfrm>
            <a:off x="663191" y="2327411"/>
            <a:ext cx="11183816" cy="3982954"/>
            <a:chOff x="663191" y="2327411"/>
            <a:chExt cx="11183816" cy="3982954"/>
          </a:xfrm>
        </p:grpSpPr>
        <p:sp>
          <p:nvSpPr>
            <p:cNvPr id="2" name="Rectangle: Rounded Corners 1">
              <a:extLst>
                <a:ext uri="{FF2B5EF4-FFF2-40B4-BE49-F238E27FC236}">
                  <a16:creationId xmlns:a16="http://schemas.microsoft.com/office/drawing/2014/main" id="{8B11229B-EA61-F736-5191-6012D137A817}"/>
                </a:ext>
              </a:extLst>
            </p:cNvPr>
            <p:cNvSpPr/>
            <p:nvPr/>
          </p:nvSpPr>
          <p:spPr>
            <a:xfrm>
              <a:off x="663191" y="2327411"/>
              <a:ext cx="11183816" cy="3982954"/>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BFDC19DE-7CC8-F31B-B3FB-0884F9CA0F87}"/>
                </a:ext>
              </a:extLst>
            </p:cNvPr>
            <p:cNvGrpSpPr/>
            <p:nvPr/>
          </p:nvGrpSpPr>
          <p:grpSpPr>
            <a:xfrm>
              <a:off x="743577" y="2422973"/>
              <a:ext cx="11090030" cy="3664845"/>
              <a:chOff x="743577" y="2422973"/>
              <a:chExt cx="11090030" cy="3664845"/>
            </a:xfrm>
          </p:grpSpPr>
          <p:pic>
            <p:nvPicPr>
              <p:cNvPr id="11266" name="Picture 2" descr="Mitosis - TEAS | NurseHub">
                <a:extLst>
                  <a:ext uri="{FF2B5EF4-FFF2-40B4-BE49-F238E27FC236}">
                    <a16:creationId xmlns:a16="http://schemas.microsoft.com/office/drawing/2014/main" id="{14F2574A-4F04-A701-2C41-AF86CC9992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3" t="18971" r="5797" b="36194"/>
              <a:stretch/>
            </p:blipFill>
            <p:spPr bwMode="auto">
              <a:xfrm>
                <a:off x="894303" y="2422973"/>
                <a:ext cx="10721592" cy="27331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76545B-E6F3-BC8A-7CE2-08D13D0D52E8}"/>
                  </a:ext>
                </a:extLst>
              </p:cNvPr>
              <p:cNvSpPr txBox="1"/>
              <p:nvPr/>
            </p:nvSpPr>
            <p:spPr>
              <a:xfrm>
                <a:off x="743577" y="5149237"/>
                <a:ext cx="1457012" cy="400110"/>
              </a:xfrm>
              <a:prstGeom prst="rect">
                <a:avLst/>
              </a:prstGeom>
              <a:noFill/>
            </p:spPr>
            <p:txBody>
              <a:bodyPr wrap="square" rtlCol="0">
                <a:spAutoFit/>
              </a:bodyPr>
              <a:lstStyle/>
              <a:p>
                <a:pPr algn="ctr"/>
                <a:r>
                  <a:rPr lang="en-US" sz="2000" b="1"/>
                  <a:t>Tế bào mẹ</a:t>
                </a:r>
              </a:p>
            </p:txBody>
          </p:sp>
          <p:sp>
            <p:nvSpPr>
              <p:cNvPr id="6" name="TextBox 5">
                <a:extLst>
                  <a:ext uri="{FF2B5EF4-FFF2-40B4-BE49-F238E27FC236}">
                    <a16:creationId xmlns:a16="http://schemas.microsoft.com/office/drawing/2014/main" id="{92BB83D1-222F-E4C5-4AA4-429B40CA3940}"/>
                  </a:ext>
                </a:extLst>
              </p:cNvPr>
              <p:cNvSpPr txBox="1"/>
              <p:nvPr/>
            </p:nvSpPr>
            <p:spPr>
              <a:xfrm>
                <a:off x="2090055" y="5149237"/>
                <a:ext cx="1587641" cy="400110"/>
              </a:xfrm>
              <a:prstGeom prst="rect">
                <a:avLst/>
              </a:prstGeom>
              <a:noFill/>
            </p:spPr>
            <p:txBody>
              <a:bodyPr wrap="square" rtlCol="0">
                <a:spAutoFit/>
              </a:bodyPr>
              <a:lstStyle/>
              <a:p>
                <a:pPr algn="ctr"/>
                <a:r>
                  <a:rPr lang="en-US" sz="2000" b="1"/>
                  <a:t>Kì đầu</a:t>
                </a:r>
              </a:p>
            </p:txBody>
          </p:sp>
          <p:sp>
            <p:nvSpPr>
              <p:cNvPr id="7" name="TextBox 6">
                <a:extLst>
                  <a:ext uri="{FF2B5EF4-FFF2-40B4-BE49-F238E27FC236}">
                    <a16:creationId xmlns:a16="http://schemas.microsoft.com/office/drawing/2014/main" id="{A7799ED9-831B-BDF6-104C-D97A7AAB0363}"/>
                  </a:ext>
                </a:extLst>
              </p:cNvPr>
              <p:cNvSpPr txBox="1"/>
              <p:nvPr/>
            </p:nvSpPr>
            <p:spPr>
              <a:xfrm>
                <a:off x="3547067" y="5149237"/>
                <a:ext cx="1587641" cy="400110"/>
              </a:xfrm>
              <a:prstGeom prst="rect">
                <a:avLst/>
              </a:prstGeom>
              <a:noFill/>
            </p:spPr>
            <p:txBody>
              <a:bodyPr wrap="square" rtlCol="0">
                <a:spAutoFit/>
              </a:bodyPr>
              <a:lstStyle/>
              <a:p>
                <a:pPr algn="ctr"/>
                <a:r>
                  <a:rPr lang="en-US" sz="2000" b="1"/>
                  <a:t>Kì giữa</a:t>
                </a:r>
              </a:p>
            </p:txBody>
          </p:sp>
          <p:sp>
            <p:nvSpPr>
              <p:cNvPr id="8" name="TextBox 7">
                <a:extLst>
                  <a:ext uri="{FF2B5EF4-FFF2-40B4-BE49-F238E27FC236}">
                    <a16:creationId xmlns:a16="http://schemas.microsoft.com/office/drawing/2014/main" id="{18AD07A4-EA68-56AA-7D01-35613C0F8316}"/>
                  </a:ext>
                </a:extLst>
              </p:cNvPr>
              <p:cNvSpPr txBox="1"/>
              <p:nvPr/>
            </p:nvSpPr>
            <p:spPr>
              <a:xfrm>
                <a:off x="5302179" y="5149237"/>
                <a:ext cx="1902489" cy="400110"/>
              </a:xfrm>
              <a:prstGeom prst="rect">
                <a:avLst/>
              </a:prstGeom>
              <a:noFill/>
            </p:spPr>
            <p:txBody>
              <a:bodyPr wrap="square" rtlCol="0">
                <a:spAutoFit/>
              </a:bodyPr>
              <a:lstStyle/>
              <a:p>
                <a:pPr algn="ctr"/>
                <a:r>
                  <a:rPr lang="en-US" sz="2000" b="1"/>
                  <a:t>Kì sau</a:t>
                </a:r>
              </a:p>
            </p:txBody>
          </p:sp>
          <p:sp>
            <p:nvSpPr>
              <p:cNvPr id="9" name="TextBox 8">
                <a:extLst>
                  <a:ext uri="{FF2B5EF4-FFF2-40B4-BE49-F238E27FC236}">
                    <a16:creationId xmlns:a16="http://schemas.microsoft.com/office/drawing/2014/main" id="{66B86218-C3C4-1B46-7AAB-1102C931B577}"/>
                  </a:ext>
                </a:extLst>
              </p:cNvPr>
              <p:cNvSpPr txBox="1"/>
              <p:nvPr/>
            </p:nvSpPr>
            <p:spPr>
              <a:xfrm>
                <a:off x="7764025" y="5154921"/>
                <a:ext cx="2133601" cy="400110"/>
              </a:xfrm>
              <a:prstGeom prst="rect">
                <a:avLst/>
              </a:prstGeom>
              <a:noFill/>
            </p:spPr>
            <p:txBody>
              <a:bodyPr wrap="square" rtlCol="0">
                <a:spAutoFit/>
              </a:bodyPr>
              <a:lstStyle/>
              <a:p>
                <a:pPr algn="ctr"/>
                <a:r>
                  <a:rPr lang="en-US" sz="2000" b="1"/>
                  <a:t>Kì cuối</a:t>
                </a:r>
              </a:p>
            </p:txBody>
          </p:sp>
          <p:sp>
            <p:nvSpPr>
              <p:cNvPr id="10" name="TextBox 9">
                <a:extLst>
                  <a:ext uri="{FF2B5EF4-FFF2-40B4-BE49-F238E27FC236}">
                    <a16:creationId xmlns:a16="http://schemas.microsoft.com/office/drawing/2014/main" id="{D4FDE222-4F77-9AE0-EE54-DE82D46C2992}"/>
                  </a:ext>
                </a:extLst>
              </p:cNvPr>
              <p:cNvSpPr txBox="1"/>
              <p:nvPr/>
            </p:nvSpPr>
            <p:spPr>
              <a:xfrm>
                <a:off x="9700006" y="5149237"/>
                <a:ext cx="2133601" cy="400110"/>
              </a:xfrm>
              <a:prstGeom prst="rect">
                <a:avLst/>
              </a:prstGeom>
              <a:noFill/>
            </p:spPr>
            <p:txBody>
              <a:bodyPr wrap="square" rtlCol="0">
                <a:spAutoFit/>
              </a:bodyPr>
              <a:lstStyle/>
              <a:p>
                <a:pPr algn="ctr"/>
                <a:r>
                  <a:rPr lang="en-US" sz="2000" b="1"/>
                  <a:t>Tế bào con</a:t>
                </a:r>
              </a:p>
            </p:txBody>
          </p:sp>
          <p:sp>
            <p:nvSpPr>
              <p:cNvPr id="11" name="TextBox 10">
                <a:extLst>
                  <a:ext uri="{FF2B5EF4-FFF2-40B4-BE49-F238E27FC236}">
                    <a16:creationId xmlns:a16="http://schemas.microsoft.com/office/drawing/2014/main" id="{EF878F27-34B6-DCBF-0E2E-41C79D1A322F}"/>
                  </a:ext>
                </a:extLst>
              </p:cNvPr>
              <p:cNvSpPr txBox="1"/>
              <p:nvPr/>
            </p:nvSpPr>
            <p:spPr>
              <a:xfrm>
                <a:off x="2548931" y="5656931"/>
                <a:ext cx="7094137" cy="430887"/>
              </a:xfrm>
              <a:prstGeom prst="rect">
                <a:avLst/>
              </a:prstGeom>
              <a:noFill/>
            </p:spPr>
            <p:txBody>
              <a:bodyPr wrap="square" rtlCol="0">
                <a:spAutoFit/>
              </a:bodyPr>
              <a:lstStyle/>
              <a:p>
                <a:pPr algn="ctr"/>
                <a:r>
                  <a:rPr lang="en-US" sz="2200" b="1"/>
                  <a:t>Hình. </a:t>
                </a:r>
                <a:r>
                  <a:rPr lang="en-US" sz="2200"/>
                  <a:t>Sơ đồ quá trình nguyên phân ở động vật</a:t>
                </a:r>
                <a:endParaRPr lang="en-US" sz="2200" b="1"/>
              </a:p>
            </p:txBody>
          </p:sp>
          <p:cxnSp>
            <p:nvCxnSpPr>
              <p:cNvPr id="13" name="Straight Arrow Connector 12">
                <a:extLst>
                  <a:ext uri="{FF2B5EF4-FFF2-40B4-BE49-F238E27FC236}">
                    <a16:creationId xmlns:a16="http://schemas.microsoft.com/office/drawing/2014/main" id="{9F3562D0-DED2-448F-FA78-20BE17E6682B}"/>
                  </a:ext>
                </a:extLst>
              </p:cNvPr>
              <p:cNvCxnSpPr/>
              <p:nvPr/>
            </p:nvCxnSpPr>
            <p:spPr>
              <a:xfrm>
                <a:off x="2200589"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4E11758-214F-4A22-5C5D-370EB56BC8C9}"/>
                  </a:ext>
                </a:extLst>
              </p:cNvPr>
              <p:cNvCxnSpPr/>
              <p:nvPr/>
            </p:nvCxnSpPr>
            <p:spPr>
              <a:xfrm>
                <a:off x="3702816"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217503F-76E8-D289-F304-E36544FFE486}"/>
                  </a:ext>
                </a:extLst>
              </p:cNvPr>
              <p:cNvCxnSpPr/>
              <p:nvPr/>
            </p:nvCxnSpPr>
            <p:spPr>
              <a:xfrm>
                <a:off x="5208393" y="3790867"/>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33641C-6A21-4878-5D76-72713052788E}"/>
                  </a:ext>
                </a:extLst>
              </p:cNvPr>
              <p:cNvCxnSpPr/>
              <p:nvPr/>
            </p:nvCxnSpPr>
            <p:spPr>
              <a:xfrm>
                <a:off x="7553010" y="3789548"/>
                <a:ext cx="21101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A57E31C-1924-67BF-30A7-A57D4160E83A}"/>
                  </a:ext>
                </a:extLst>
              </p:cNvPr>
              <p:cNvCxnSpPr>
                <a:cxnSpLocks/>
              </p:cNvCxnSpPr>
              <p:nvPr/>
            </p:nvCxnSpPr>
            <p:spPr>
              <a:xfrm flipV="1">
                <a:off x="10045001" y="3429000"/>
                <a:ext cx="294753" cy="3518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035565-66EE-1DD1-3870-9CB1B0C0B8FA}"/>
                  </a:ext>
                </a:extLst>
              </p:cNvPr>
              <p:cNvCxnSpPr>
                <a:cxnSpLocks/>
              </p:cNvCxnSpPr>
              <p:nvPr/>
            </p:nvCxnSpPr>
            <p:spPr>
              <a:xfrm>
                <a:off x="10045001" y="3750133"/>
                <a:ext cx="294753" cy="34137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203449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4" name="Rectangle: Rounded Corners 3">
            <a:extLst>
              <a:ext uri="{FF2B5EF4-FFF2-40B4-BE49-F238E27FC236}">
                <a16:creationId xmlns:a16="http://schemas.microsoft.com/office/drawing/2014/main" id="{08AD9FC7-35EB-F9F0-3A8F-F0420BD2872E}"/>
              </a:ext>
            </a:extLst>
          </p:cNvPr>
          <p:cNvSpPr/>
          <p:nvPr/>
        </p:nvSpPr>
        <p:spPr>
          <a:xfrm>
            <a:off x="554539" y="2347944"/>
            <a:ext cx="11223880" cy="1530807"/>
          </a:xfrm>
          <a:prstGeom prst="roundRect">
            <a:avLst>
              <a:gd name="adj" fmla="val 36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CF4C52-253B-5C3B-5AB0-450965C1E953}"/>
              </a:ext>
            </a:extLst>
          </p:cNvPr>
          <p:cNvSpPr txBox="1"/>
          <p:nvPr/>
        </p:nvSpPr>
        <p:spPr>
          <a:xfrm>
            <a:off x="701619" y="2453198"/>
            <a:ext cx="10929719" cy="1320298"/>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sz="2200" b="1"/>
              <a:t>Câu hỏi </a:t>
            </a:r>
            <a:r>
              <a:rPr lang="en-US" sz="2200" b="1"/>
              <a:t>2</a:t>
            </a:r>
            <a:r>
              <a:rPr lang="vi-VN" sz="2200" b="1"/>
              <a:t> trang 189: </a:t>
            </a:r>
            <a:r>
              <a:rPr lang="vi-VN" sz="2200"/>
              <a:t>Đúng hay sai khi nói rằng NST vừa là vật chất mang thông tin di truyền vừa là đơn vị truyền đạt vật chất di truyền qua các thế hệ tế bào và thế hệ cơ thể? Giải thích</a:t>
            </a:r>
            <a:r>
              <a:rPr lang="en-US" sz="2200"/>
              <a:t>?</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4117751"/>
            <a:ext cx="11223880" cy="1291958"/>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69E58B4-7B20-B483-E140-670A7BFA3BBD}"/>
              </a:ext>
            </a:extLst>
          </p:cNvPr>
          <p:cNvSpPr txBox="1"/>
          <p:nvPr/>
        </p:nvSpPr>
        <p:spPr>
          <a:xfrm>
            <a:off x="707742" y="4343360"/>
            <a:ext cx="10760604" cy="867482"/>
          </a:xfrm>
          <a:prstGeom prst="rect">
            <a:avLst/>
          </a:prstGeom>
          <a:noFill/>
        </p:spPr>
        <p:txBody>
          <a:bodyPr wrap="square">
            <a:spAutoFit/>
          </a:bodyPr>
          <a:lstStyle>
            <a:defPPr>
              <a:defRPr lang="en-US"/>
            </a:defPPr>
            <a:lvl1pPr algn="just">
              <a:lnSpc>
                <a:spcPct val="120000"/>
              </a:lnSpc>
              <a:spcAft>
                <a:spcPts val="600"/>
              </a:spcAft>
              <a:defRPr sz="2200" b="1"/>
            </a:lvl1pPr>
          </a:lstStyle>
          <a:p>
            <a:r>
              <a:rPr lang="vi-VN"/>
              <a:t>- NST vừa là vật chất mang thông tin di truyền vừa là đơn vị truyền đạt vật chất di truyền qua các thế hệ tế bào và thế hệ cơ thể.</a:t>
            </a:r>
            <a:endParaRPr lang="en-US"/>
          </a:p>
        </p:txBody>
      </p:sp>
    </p:spTree>
    <p:extLst>
      <p:ext uri="{BB962C8B-B14F-4D97-AF65-F5344CB8AC3E}">
        <p14:creationId xmlns:p14="http://schemas.microsoft.com/office/powerpoint/2010/main" val="4514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1EA989-E382-0FB6-F526-BC3879155B2D}"/>
              </a:ext>
            </a:extLst>
          </p:cNvPr>
          <p:cNvSpPr txBox="1"/>
          <p:nvPr/>
        </p:nvSpPr>
        <p:spPr>
          <a:xfrm>
            <a:off x="362453" y="327385"/>
            <a:ext cx="11223880" cy="1262974"/>
          </a:xfrm>
          <a:prstGeom prst="rect">
            <a:avLst/>
          </a:prstGeom>
          <a:noFill/>
        </p:spPr>
        <p:txBody>
          <a:bodyPr wrap="square" rtlCol="0">
            <a:spAutoFit/>
          </a:bodyPr>
          <a:lstStyle/>
          <a:p>
            <a:pPr>
              <a:lnSpc>
                <a:spcPct val="125000"/>
              </a:lnSpc>
            </a:pPr>
            <a:r>
              <a:rPr lang="en-US" sz="3200" b="1">
                <a:solidFill>
                  <a:schemeClr val="accent3"/>
                </a:solidFill>
              </a:rPr>
              <a:t>III. PHÂN BIỆT NGUYÊN PHÂN, GIẢM PHÂN VÀ MỐI QUAN HỆ GIỮA NGUYÊN PHÂN, GIẢM PHÂN</a:t>
            </a:r>
          </a:p>
        </p:txBody>
      </p:sp>
      <p:sp>
        <p:nvSpPr>
          <p:cNvPr id="3" name="TextBox 2">
            <a:extLst>
              <a:ext uri="{FF2B5EF4-FFF2-40B4-BE49-F238E27FC236}">
                <a16:creationId xmlns:a16="http://schemas.microsoft.com/office/drawing/2014/main" id="{6F9B79AE-3244-EFA7-BC31-88FD5B3959B6}"/>
              </a:ext>
            </a:extLst>
          </p:cNvPr>
          <p:cNvSpPr txBox="1"/>
          <p:nvPr/>
        </p:nvSpPr>
        <p:spPr>
          <a:xfrm>
            <a:off x="362452" y="1708573"/>
            <a:ext cx="11784319" cy="492443"/>
          </a:xfrm>
          <a:prstGeom prst="rect">
            <a:avLst/>
          </a:prstGeom>
          <a:noFill/>
        </p:spPr>
        <p:txBody>
          <a:bodyPr wrap="square" rtlCol="0">
            <a:spAutoFit/>
          </a:bodyPr>
          <a:lstStyle/>
          <a:p>
            <a:r>
              <a:rPr lang="en-US" sz="2600" b="1">
                <a:solidFill>
                  <a:schemeClr val="accent6">
                    <a:lumMod val="50000"/>
                  </a:schemeClr>
                </a:solidFill>
              </a:rPr>
              <a:t>2. Mối quan hệ giữa nguyên phân và giảm phân trong sinh sản hữu tính</a:t>
            </a:r>
          </a:p>
        </p:txBody>
      </p:sp>
      <p:sp>
        <p:nvSpPr>
          <p:cNvPr id="8" name="Rectangle: Rounded Corners 7">
            <a:extLst>
              <a:ext uri="{FF2B5EF4-FFF2-40B4-BE49-F238E27FC236}">
                <a16:creationId xmlns:a16="http://schemas.microsoft.com/office/drawing/2014/main" id="{FA065D57-945E-214C-E9D6-4D5CA6765B42}"/>
              </a:ext>
            </a:extLst>
          </p:cNvPr>
          <p:cNvSpPr/>
          <p:nvPr/>
        </p:nvSpPr>
        <p:spPr>
          <a:xfrm>
            <a:off x="554539" y="2454132"/>
            <a:ext cx="11223880" cy="3445223"/>
          </a:xfrm>
          <a:prstGeom prst="roundRect">
            <a:avLst>
              <a:gd name="adj" fmla="val 3684"/>
            </a:avLst>
          </a:prstGeom>
          <a:solidFill>
            <a:srgbClr val="FBFF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0D09B7-4273-5FAC-0B92-F137FD7B56A8}"/>
              </a:ext>
            </a:extLst>
          </p:cNvPr>
          <p:cNvSpPr txBox="1"/>
          <p:nvPr/>
        </p:nvSpPr>
        <p:spPr>
          <a:xfrm>
            <a:off x="725621" y="2511501"/>
            <a:ext cx="10760423" cy="3206583"/>
          </a:xfrm>
          <a:prstGeom prst="rect">
            <a:avLst/>
          </a:prstGeom>
          <a:noFill/>
        </p:spPr>
        <p:txBody>
          <a:bodyPr wrap="square">
            <a:spAutoFit/>
          </a:bodyPr>
          <a:lstStyle>
            <a:defPPr>
              <a:defRPr lang="en-US"/>
            </a:defPPr>
            <a:lvl1pPr algn="just">
              <a:lnSpc>
                <a:spcPct val="120000"/>
              </a:lnSpc>
              <a:spcAft>
                <a:spcPts val="600"/>
              </a:spcAft>
              <a:defRPr sz="2200" b="1"/>
            </a:lvl1pPr>
          </a:lstStyle>
          <a:p>
            <a:pPr>
              <a:spcAft>
                <a:spcPts val="1200"/>
              </a:spcAft>
            </a:pPr>
            <a:r>
              <a:rPr lang="vi-VN"/>
              <a:t>- Giải thích:</a:t>
            </a:r>
          </a:p>
          <a:p>
            <a:pPr marL="342900" indent="-342900">
              <a:spcAft>
                <a:spcPts val="1200"/>
              </a:spcAft>
              <a:buFont typeface="Wingdings" panose="05000000000000000000" pitchFamily="2" charset="2"/>
              <a:buChar char="v"/>
            </a:pPr>
            <a:r>
              <a:rPr lang="vi-VN" b="0"/>
              <a:t>Về cấu trúc, NST được cấu tạo từ DNA, do đó trong nhân tế bào, các gene được sắp xếp trong các NST. Vì vậy, NST là vật chất mang thông tin di truyền.</a:t>
            </a:r>
          </a:p>
          <a:p>
            <a:pPr marL="342900" indent="-342900">
              <a:spcAft>
                <a:spcPts val="1200"/>
              </a:spcAft>
              <a:buFont typeface="Wingdings" panose="05000000000000000000" pitchFamily="2" charset="2"/>
              <a:buChar char="v"/>
            </a:pPr>
            <a:r>
              <a:rPr lang="vi-VN" b="0"/>
              <a:t>Trong nguyên phân, giảm phân và thụ tinh, nhờ các quá trình nhân đôi, phân li và tổ hợp của các NST mà bộ NST mang thông tin di truyền của loài được truyền đạt cho các thế hệ tế bào của cơ thể và các thế hệ con cháu. Vì vậy, NST là đơn vị truyền đạt vật chất di truyền qua các thế hệ tế bào và thế hệ cơ thể.</a:t>
            </a:r>
            <a:endParaRPr lang="en-US" b="0"/>
          </a:p>
        </p:txBody>
      </p:sp>
    </p:spTree>
    <p:extLst>
      <p:ext uri="{BB962C8B-B14F-4D97-AF65-F5344CB8AC3E}">
        <p14:creationId xmlns:p14="http://schemas.microsoft.com/office/powerpoint/2010/main" val="330234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7" name="Group 6">
            <a:extLst>
              <a:ext uri="{FF2B5EF4-FFF2-40B4-BE49-F238E27FC236}">
                <a16:creationId xmlns:a16="http://schemas.microsoft.com/office/drawing/2014/main" id="{FAD8D982-6B8B-0C16-711E-18BF07E40A8D}"/>
              </a:ext>
            </a:extLst>
          </p:cNvPr>
          <p:cNvGrpSpPr/>
          <p:nvPr/>
        </p:nvGrpSpPr>
        <p:grpSpPr>
          <a:xfrm>
            <a:off x="975361" y="4123181"/>
            <a:ext cx="10581474" cy="1175371"/>
            <a:chOff x="1044186" y="1921790"/>
            <a:chExt cx="10241280" cy="1175371"/>
          </a:xfrm>
        </p:grpSpPr>
        <p:sp>
          <p:nvSpPr>
            <p:cNvPr id="4" name="Rectangle: Rounded Corners 3">
              <a:extLst>
                <a:ext uri="{FF2B5EF4-FFF2-40B4-BE49-F238E27FC236}">
                  <a16:creationId xmlns:a16="http://schemas.microsoft.com/office/drawing/2014/main" id="{7170B23E-C056-8002-F731-3847814EEFFC}"/>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29CEF50-83D7-EDDB-42DE-9A35C4768BD1}"/>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sp>
        <p:nvSpPr>
          <p:cNvPr id="9" name="TextBox 8">
            <a:extLst>
              <a:ext uri="{FF2B5EF4-FFF2-40B4-BE49-F238E27FC236}">
                <a16:creationId xmlns:a16="http://schemas.microsoft.com/office/drawing/2014/main" id="{A875EA7B-CECF-32A2-ADE8-2E546AE81ABE}"/>
              </a:ext>
            </a:extLst>
          </p:cNvPr>
          <p:cNvSpPr txBox="1"/>
          <p:nvPr/>
        </p:nvSpPr>
        <p:spPr>
          <a:xfrm>
            <a:off x="975360" y="1762528"/>
            <a:ext cx="10581475" cy="1970539"/>
          </a:xfrm>
          <a:prstGeom prst="rect">
            <a:avLst/>
          </a:prstGeom>
          <a:noFill/>
        </p:spPr>
        <p:txBody>
          <a:bodyPr wrap="square">
            <a:spAutoFit/>
          </a:bodyPr>
          <a:lstStyle>
            <a:defPPr>
              <a:defRPr lang="en-US"/>
            </a:defPPr>
            <a:lvl1pPr algn="just">
              <a:lnSpc>
                <a:spcPct val="125000"/>
              </a:lnSpc>
              <a:spcAft>
                <a:spcPts val="600"/>
              </a:spcAft>
              <a:defRPr sz="2400" b="1">
                <a:solidFill>
                  <a:srgbClr val="FFFF00"/>
                </a:solidFill>
              </a:defRPr>
            </a:lvl1pPr>
          </a:lstStyle>
          <a:p>
            <a:r>
              <a:rPr lang="en-US" b="0">
                <a:solidFill>
                  <a:schemeClr val="bg1"/>
                </a:solidFill>
              </a:rPr>
              <a:t>- </a:t>
            </a:r>
            <a:r>
              <a:rPr lang="vi-VN" b="0">
                <a:solidFill>
                  <a:schemeClr val="bg1"/>
                </a:solidFill>
              </a:rPr>
              <a:t>Nguyên phân và giảm phân là những quá trình giúp sinh vật </a:t>
            </a:r>
            <a:r>
              <a:rPr lang="vi-VN">
                <a:solidFill>
                  <a:srgbClr val="00FFFF"/>
                </a:solidFill>
              </a:rPr>
              <a:t>sinh trưởng, phát triển và sinh sản</a:t>
            </a:r>
            <a:r>
              <a:rPr lang="vi-VN" b="0">
                <a:solidFill>
                  <a:srgbClr val="00FFFF"/>
                </a:solidFill>
              </a:rPr>
              <a:t>. </a:t>
            </a:r>
            <a:endParaRPr lang="en-US" b="0">
              <a:solidFill>
                <a:srgbClr val="00FFFF"/>
              </a:solidFill>
            </a:endParaRPr>
          </a:p>
          <a:p>
            <a:r>
              <a:rPr lang="en-US" b="0">
                <a:solidFill>
                  <a:schemeClr val="bg1"/>
                </a:solidFill>
              </a:rPr>
              <a:t>- </a:t>
            </a:r>
            <a:r>
              <a:rPr lang="vi-VN" b="0">
                <a:solidFill>
                  <a:schemeClr val="bg1"/>
                </a:solidFill>
              </a:rPr>
              <a:t>Con người đã và đang ứng dụng các quá trình này vào thực tiễn trên những đối tượng sinh vật khác nhau.</a:t>
            </a:r>
            <a:endParaRPr lang="en-US" b="0">
              <a:solidFill>
                <a:schemeClr val="bg1"/>
              </a:solidFill>
            </a:endParaRPr>
          </a:p>
        </p:txBody>
      </p:sp>
    </p:spTree>
    <p:extLst>
      <p:ext uri="{BB962C8B-B14F-4D97-AF65-F5344CB8AC3E}">
        <p14:creationId xmlns:p14="http://schemas.microsoft.com/office/powerpoint/2010/main" val="15060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82847-FD96-C619-D49D-FF754911B099}"/>
              </a:ext>
            </a:extLst>
          </p:cNvPr>
          <p:cNvSpPr txBox="1"/>
          <p:nvPr/>
        </p:nvSpPr>
        <p:spPr>
          <a:xfrm>
            <a:off x="362453" y="327385"/>
            <a:ext cx="9996814" cy="1262974"/>
          </a:xfrm>
          <a:prstGeom prst="rect">
            <a:avLst/>
          </a:prstGeom>
          <a:noFill/>
        </p:spPr>
        <p:txBody>
          <a:bodyPr wrap="square" rtlCol="0">
            <a:spAutoFit/>
          </a:bodyPr>
          <a:lstStyle/>
          <a:p>
            <a:pPr>
              <a:lnSpc>
                <a:spcPct val="125000"/>
              </a:lnSpc>
            </a:pPr>
            <a:r>
              <a:rPr lang="en-US" sz="3200" b="1">
                <a:solidFill>
                  <a:schemeClr val="bg1"/>
                </a:solidFill>
              </a:rPr>
              <a:t>IV. ỨNG DỤNG NGUYÊN PHÂN, GIẢM PHÂN TRONG THỰC TIỄN</a:t>
            </a:r>
          </a:p>
        </p:txBody>
      </p:sp>
      <p:grpSp>
        <p:nvGrpSpPr>
          <p:cNvPr id="3" name="Group 2">
            <a:extLst>
              <a:ext uri="{FF2B5EF4-FFF2-40B4-BE49-F238E27FC236}">
                <a16:creationId xmlns:a16="http://schemas.microsoft.com/office/drawing/2014/main" id="{0D19B6EC-0CD4-F076-107B-2723B9A06374}"/>
              </a:ext>
            </a:extLst>
          </p:cNvPr>
          <p:cNvGrpSpPr/>
          <p:nvPr/>
        </p:nvGrpSpPr>
        <p:grpSpPr>
          <a:xfrm>
            <a:off x="1008792" y="1813810"/>
            <a:ext cx="10581474" cy="1175371"/>
            <a:chOff x="1044186" y="1921790"/>
            <a:chExt cx="10241280" cy="1175371"/>
          </a:xfrm>
        </p:grpSpPr>
        <p:sp>
          <p:nvSpPr>
            <p:cNvPr id="6" name="Rectangle: Rounded Corners 5">
              <a:extLst>
                <a:ext uri="{FF2B5EF4-FFF2-40B4-BE49-F238E27FC236}">
                  <a16:creationId xmlns:a16="http://schemas.microsoft.com/office/drawing/2014/main" id="{CE4B0FAF-4F59-149F-75C7-41579BB50652}"/>
                </a:ext>
              </a:extLst>
            </p:cNvPr>
            <p:cNvSpPr/>
            <p:nvPr/>
          </p:nvSpPr>
          <p:spPr>
            <a:xfrm>
              <a:off x="1044186" y="1921790"/>
              <a:ext cx="10241280" cy="1175371"/>
            </a:xfrm>
            <a:prstGeom prst="roundRect">
              <a:avLst>
                <a:gd name="adj" fmla="val 3684"/>
              </a:avLst>
            </a:prstGeom>
            <a:solidFill>
              <a:schemeClr val="accent1">
                <a:lumMod val="90000"/>
                <a:lumOff val="10000"/>
              </a:schemeClr>
            </a:solid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75A934B-5FE8-F9D8-7B9A-5E6CD21FBECB}"/>
                </a:ext>
              </a:extLst>
            </p:cNvPr>
            <p:cNvSpPr txBox="1"/>
            <p:nvPr/>
          </p:nvSpPr>
          <p:spPr>
            <a:xfrm>
              <a:off x="1197390" y="2027044"/>
              <a:ext cx="9958291" cy="970266"/>
            </a:xfrm>
            <a:prstGeom prst="rect">
              <a:avLst/>
            </a:prstGeom>
            <a:noFill/>
          </p:spPr>
          <p:txBody>
            <a:bodyPr wrap="square">
              <a:spAutoFit/>
            </a:bodyPr>
            <a:lstStyle>
              <a:defPPr>
                <a:defRPr lang="en-US"/>
              </a:defPPr>
              <a:lvl1pPr algn="just">
                <a:lnSpc>
                  <a:spcPct val="125000"/>
                </a:lnSpc>
                <a:spcAft>
                  <a:spcPts val="600"/>
                </a:spcAft>
                <a:defRPr sz="2400" b="0"/>
              </a:lvl1pPr>
            </a:lstStyle>
            <a:p>
              <a:r>
                <a:rPr lang="vi-VN" b="1">
                  <a:solidFill>
                    <a:srgbClr val="FFFF00"/>
                  </a:solidFill>
                </a:rPr>
                <a:t>Câu hỏi: </a:t>
              </a:r>
              <a:r>
                <a:rPr lang="en-US">
                  <a:solidFill>
                    <a:schemeClr val="bg1"/>
                  </a:solidFill>
                </a:rPr>
                <a:t>Em hãy nêu </a:t>
              </a:r>
              <a:r>
                <a:rPr lang="vi-VN">
                  <a:solidFill>
                    <a:schemeClr val="bg1"/>
                  </a:solidFill>
                </a:rPr>
                <a:t>một số ứng dụng của nguyên phân và giảm phân trong thực tiễn. </a:t>
              </a:r>
              <a:endParaRPr lang="en-US">
                <a:solidFill>
                  <a:schemeClr val="bg1"/>
                </a:solidFill>
              </a:endParaRPr>
            </a:p>
          </p:txBody>
        </p:sp>
      </p:grpSp>
      <p:grpSp>
        <p:nvGrpSpPr>
          <p:cNvPr id="14" name="Group 13">
            <a:extLst>
              <a:ext uri="{FF2B5EF4-FFF2-40B4-BE49-F238E27FC236}">
                <a16:creationId xmlns:a16="http://schemas.microsoft.com/office/drawing/2014/main" id="{53D9EE12-2F6B-B28E-E215-433D6E9DB665}"/>
              </a:ext>
            </a:extLst>
          </p:cNvPr>
          <p:cNvGrpSpPr/>
          <p:nvPr/>
        </p:nvGrpSpPr>
        <p:grpSpPr>
          <a:xfrm>
            <a:off x="1008792" y="3212633"/>
            <a:ext cx="10581474" cy="2562836"/>
            <a:chOff x="1008792" y="3212633"/>
            <a:chExt cx="10581474" cy="2562836"/>
          </a:xfrm>
        </p:grpSpPr>
        <p:sp>
          <p:nvSpPr>
            <p:cNvPr id="10" name="Rectangle: Rounded Corners 9">
              <a:extLst>
                <a:ext uri="{FF2B5EF4-FFF2-40B4-BE49-F238E27FC236}">
                  <a16:creationId xmlns:a16="http://schemas.microsoft.com/office/drawing/2014/main" id="{7EF2D03E-7C02-3965-7943-B213F5545012}"/>
                </a:ext>
              </a:extLst>
            </p:cNvPr>
            <p:cNvSpPr/>
            <p:nvPr/>
          </p:nvSpPr>
          <p:spPr>
            <a:xfrm>
              <a:off x="1008792" y="3212633"/>
              <a:ext cx="10581474" cy="256283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8E3418-7267-F48F-2AB7-3A5E6FE5AE19}"/>
                </a:ext>
              </a:extLst>
            </p:cNvPr>
            <p:cNvSpPr txBox="1"/>
            <p:nvPr/>
          </p:nvSpPr>
          <p:spPr>
            <a:xfrm>
              <a:off x="1167085" y="3360279"/>
              <a:ext cx="10130180" cy="2267544"/>
            </a:xfrm>
            <a:prstGeom prst="rect">
              <a:avLst/>
            </a:prstGeom>
            <a:noFill/>
          </p:spPr>
          <p:txBody>
            <a:bodyPr wrap="square">
              <a:spAutoFit/>
            </a:bodyPr>
            <a:lstStyle/>
            <a:p>
              <a:pPr algn="just">
                <a:lnSpc>
                  <a:spcPct val="120000"/>
                </a:lnSpc>
              </a:pPr>
              <a:r>
                <a:rPr lang="vi-VN" sz="2400"/>
                <a:t>– Nuôi cấy mô thực vật, giúp nhân số lượng lớn cây có cùng kiểu gene.</a:t>
              </a:r>
            </a:p>
            <a:p>
              <a:pPr algn="just">
                <a:lnSpc>
                  <a:spcPct val="120000"/>
                </a:lnSpc>
              </a:pPr>
              <a:r>
                <a:rPr lang="vi-VN" sz="2400"/>
                <a:t>– Nuôi cấy tế bào phôi tạo ngân hàng tế bào gốc sử dụng trong điều trị bệnh ở người.</a:t>
              </a:r>
            </a:p>
            <a:p>
              <a:pPr algn="just">
                <a:lnSpc>
                  <a:spcPct val="120000"/>
                </a:lnSpc>
              </a:pPr>
              <a:r>
                <a:rPr lang="vi-VN" sz="2400"/>
                <a:t>– Thụ tinh trong ống nghiệm phục vụ chuyên khoa y học hiếm muộn. </a:t>
              </a:r>
              <a:endParaRPr lang="en-US" sz="2400"/>
            </a:p>
            <a:p>
              <a:pPr algn="just">
                <a:lnSpc>
                  <a:spcPct val="120000"/>
                </a:lnSpc>
              </a:pPr>
              <a:r>
                <a:rPr lang="vi-VN" sz="2400"/>
                <a:t>– Nuôi cấy tế bào ung thư phục vụ nghiên cứu khoa học.</a:t>
              </a:r>
            </a:p>
          </p:txBody>
        </p:sp>
      </p:grpSp>
    </p:spTree>
    <p:extLst>
      <p:ext uri="{BB962C8B-B14F-4D97-AF65-F5344CB8AC3E}">
        <p14:creationId xmlns:p14="http://schemas.microsoft.com/office/powerpoint/2010/main" val="30320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mô thực vật, giúp nhân số lượng lớn cây có cùng kiểu gene</a:t>
            </a:r>
            <a:endParaRPr lang="en-US" sz="2400" b="1"/>
          </a:p>
        </p:txBody>
      </p:sp>
      <p:pic>
        <p:nvPicPr>
          <p:cNvPr id="2060" name="Picture 12" descr="Công ty TNHH Công nghệ NHONHO | Tổ chức KH và CN">
            <a:extLst>
              <a:ext uri="{FF2B5EF4-FFF2-40B4-BE49-F238E27FC236}">
                <a16:creationId xmlns:a16="http://schemas.microsoft.com/office/drawing/2014/main" id="{25FDAB60-9A3F-E371-6B46-6D42CEB95F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86"/>
          <a:stretch/>
        </p:blipFill>
        <p:spPr bwMode="auto">
          <a:xfrm>
            <a:off x="1980642" y="1427513"/>
            <a:ext cx="8378691" cy="4688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33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2060"/>
                                        </p:tgtEl>
                                        <p:attrNameLst>
                                          <p:attrName>style.visibility</p:attrName>
                                        </p:attrNameLst>
                                      </p:cBhvr>
                                      <p:to>
                                        <p:strVal val="visible"/>
                                      </p:to>
                                    </p:set>
                                    <p:animEffect transition="in" filter="wipe(down)">
                                      <p:cBhvr>
                                        <p:cTn id="15"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Nuôi cấy tế bào phôi tạo ngân hàng tế bào gốc sử dụng trong điều trị bệnh</a:t>
            </a:r>
            <a:endParaRPr lang="en-US" sz="2400" b="1"/>
          </a:p>
        </p:txBody>
      </p:sp>
      <p:pic>
        <p:nvPicPr>
          <p:cNvPr id="5122" name="Picture 2" descr="Các loại tế bào gốc phổ biến và cách phân loại chúng">
            <a:extLst>
              <a:ext uri="{FF2B5EF4-FFF2-40B4-BE49-F238E27FC236}">
                <a16:creationId xmlns:a16="http://schemas.microsoft.com/office/drawing/2014/main" id="{6E5A50BA-B3A5-1162-5034-9ED15ECF2F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924"/>
          <a:stretch/>
        </p:blipFill>
        <p:spPr bwMode="auto">
          <a:xfrm>
            <a:off x="2132817" y="1433545"/>
            <a:ext cx="7926365" cy="4684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0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00"/>
                                        <p:tgtEl>
                                          <p:spTgt spid="51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347325" y="6186884"/>
            <a:ext cx="11645326" cy="461665"/>
          </a:xfrm>
          <a:prstGeom prst="rect">
            <a:avLst/>
          </a:prstGeom>
          <a:noFill/>
        </p:spPr>
        <p:txBody>
          <a:bodyPr wrap="square">
            <a:spAutoFit/>
          </a:bodyPr>
          <a:lstStyle/>
          <a:p>
            <a:pPr algn="ctr"/>
            <a:r>
              <a:rPr lang="vi-VN" sz="2400" b="1"/>
              <a:t>Thụ tinh trong ống nghiệm phục vụ chuyên khoa y học hiếm muộn </a:t>
            </a:r>
            <a:endParaRPr lang="en-US" sz="2400" b="1"/>
          </a:p>
        </p:txBody>
      </p:sp>
      <p:pic>
        <p:nvPicPr>
          <p:cNvPr id="4098" name="Picture 2" descr="Thụ tinh ống nghiệm IVF là gì? Lợi ích và quy trình thực hiện">
            <a:extLst>
              <a:ext uri="{FF2B5EF4-FFF2-40B4-BE49-F238E27FC236}">
                <a16:creationId xmlns:a16="http://schemas.microsoft.com/office/drawing/2014/main" id="{DA1FBD3D-3CE4-6478-FBD9-D360E739D9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2755257" y="1423232"/>
            <a:ext cx="6829461" cy="469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0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9" name="TextBox 8">
            <a:extLst>
              <a:ext uri="{FF2B5EF4-FFF2-40B4-BE49-F238E27FC236}">
                <a16:creationId xmlns:a16="http://schemas.microsoft.com/office/drawing/2014/main" id="{7CFEDCBE-3FD3-9546-D160-963B7BB562D4}"/>
              </a:ext>
            </a:extLst>
          </p:cNvPr>
          <p:cNvSpPr txBox="1"/>
          <p:nvPr/>
        </p:nvSpPr>
        <p:spPr>
          <a:xfrm>
            <a:off x="1078107" y="6186884"/>
            <a:ext cx="10384339" cy="461665"/>
          </a:xfrm>
          <a:prstGeom prst="rect">
            <a:avLst/>
          </a:prstGeom>
          <a:noFill/>
        </p:spPr>
        <p:txBody>
          <a:bodyPr wrap="square">
            <a:spAutoFit/>
          </a:bodyPr>
          <a:lstStyle/>
          <a:p>
            <a:pPr algn="ctr"/>
            <a:r>
              <a:rPr lang="vi-VN" sz="2400" b="1"/>
              <a:t>Nuôi cấy tế bào ung thư phục vụ nghiên cứu khoa học</a:t>
            </a:r>
            <a:endParaRPr lang="en-US" sz="2400" b="1"/>
          </a:p>
        </p:txBody>
      </p:sp>
      <p:pic>
        <p:nvPicPr>
          <p:cNvPr id="3074" name="Picture 2" descr="Patient-Derived Human Primary Cancer Cells">
            <a:extLst>
              <a:ext uri="{FF2B5EF4-FFF2-40B4-BE49-F238E27FC236}">
                <a16:creationId xmlns:a16="http://schemas.microsoft.com/office/drawing/2014/main" id="{73E135E6-5A58-B5A8-9321-80246E974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676285" y="1412093"/>
            <a:ext cx="4774791" cy="4774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luorescence microscopy of stress fibers in breast cancer cells stock photo">
            <a:extLst>
              <a:ext uri="{FF2B5EF4-FFF2-40B4-BE49-F238E27FC236}">
                <a16:creationId xmlns:a16="http://schemas.microsoft.com/office/drawing/2014/main" id="{8B16670D-466E-71BA-9967-A85D15D121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160"/>
          <a:stretch/>
        </p:blipFill>
        <p:spPr bwMode="auto">
          <a:xfrm>
            <a:off x="1740924" y="1412093"/>
            <a:ext cx="3815901" cy="477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6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ông ty TNHH Công nghệ NHONHO | Tổ chức KH và CN">
            <a:extLst>
              <a:ext uri="{FF2B5EF4-FFF2-40B4-BE49-F238E27FC236}">
                <a16:creationId xmlns:a16="http://schemas.microsoft.com/office/drawing/2014/main" id="{1C53A871-3794-055A-493E-0364782DF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24271" y="1682898"/>
            <a:ext cx="3266881" cy="23803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pic>
        <p:nvPicPr>
          <p:cNvPr id="7" name="Picture 6">
            <a:extLst>
              <a:ext uri="{FF2B5EF4-FFF2-40B4-BE49-F238E27FC236}">
                <a16:creationId xmlns:a16="http://schemas.microsoft.com/office/drawing/2014/main" id="{E22AB276-7A56-25E5-FF3D-61382D8CB853}"/>
              </a:ext>
            </a:extLst>
          </p:cNvPr>
          <p:cNvPicPr>
            <a:picLocks noChangeAspect="1"/>
          </p:cNvPicPr>
          <p:nvPr/>
        </p:nvPicPr>
        <p:blipFill>
          <a:blip r:embed="rId3"/>
          <a:stretch>
            <a:fillRect/>
          </a:stretch>
        </p:blipFill>
        <p:spPr>
          <a:xfrm>
            <a:off x="3481054" y="1682898"/>
            <a:ext cx="3129675" cy="2380316"/>
          </a:xfrm>
          <a:prstGeom prst="rect">
            <a:avLst/>
          </a:prstGeom>
        </p:spPr>
      </p:pic>
      <p:pic>
        <p:nvPicPr>
          <p:cNvPr id="2" name="Picture 2" descr="Thụ tinh ống nghiệm IVF là gì? Lợi ích và quy trình thực hiện">
            <a:extLst>
              <a:ext uri="{FF2B5EF4-FFF2-40B4-BE49-F238E27FC236}">
                <a16:creationId xmlns:a16="http://schemas.microsoft.com/office/drawing/2014/main" id="{881D1BC8-5199-23A1-F5D9-1A721A354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71" t="7509" r="15549" b="3892"/>
          <a:stretch/>
        </p:blipFill>
        <p:spPr bwMode="auto">
          <a:xfrm>
            <a:off x="6703059" y="1682897"/>
            <a:ext cx="2834558" cy="23803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tient-Derived Human Primary Cancer Cells">
            <a:extLst>
              <a:ext uri="{FF2B5EF4-FFF2-40B4-BE49-F238E27FC236}">
                <a16:creationId xmlns:a16="http://schemas.microsoft.com/office/drawing/2014/main" id="{77F60C41-C1C6-DC45-3B22-3381199A6F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629947" y="1682897"/>
            <a:ext cx="2380316" cy="23803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777B351-E129-C726-6B29-FA6FEFE7EF12}"/>
              </a:ext>
            </a:extLst>
          </p:cNvPr>
          <p:cNvSpPr txBox="1"/>
          <p:nvPr/>
        </p:nvSpPr>
        <p:spPr>
          <a:xfrm>
            <a:off x="124271" y="4225756"/>
            <a:ext cx="3266881" cy="1320298"/>
          </a:xfrm>
          <a:prstGeom prst="rect">
            <a:avLst/>
          </a:prstGeom>
          <a:noFill/>
        </p:spPr>
        <p:txBody>
          <a:bodyPr wrap="square">
            <a:spAutoFit/>
          </a:bodyPr>
          <a:lstStyle/>
          <a:p>
            <a:pPr algn="ctr">
              <a:lnSpc>
                <a:spcPct val="125000"/>
              </a:lnSpc>
            </a:pPr>
            <a:r>
              <a:rPr lang="vi-VN" sz="2200"/>
              <a:t>a) Nuôi cấy mô thực vật giúp nhân số lượng lớn cây có cùng kiểu gene</a:t>
            </a:r>
            <a:endParaRPr lang="en-US" sz="2200"/>
          </a:p>
        </p:txBody>
      </p:sp>
      <p:sp>
        <p:nvSpPr>
          <p:cNvPr id="9" name="TextBox 8">
            <a:extLst>
              <a:ext uri="{FF2B5EF4-FFF2-40B4-BE49-F238E27FC236}">
                <a16:creationId xmlns:a16="http://schemas.microsoft.com/office/drawing/2014/main" id="{6EFEDE2C-661A-71AA-E1AF-BAE1C8756553}"/>
              </a:ext>
            </a:extLst>
          </p:cNvPr>
          <p:cNvSpPr txBox="1"/>
          <p:nvPr/>
        </p:nvSpPr>
        <p:spPr>
          <a:xfrm>
            <a:off x="3481054" y="4225754"/>
            <a:ext cx="3129675" cy="1743491"/>
          </a:xfrm>
          <a:prstGeom prst="rect">
            <a:avLst/>
          </a:prstGeom>
          <a:noFill/>
        </p:spPr>
        <p:txBody>
          <a:bodyPr wrap="square">
            <a:spAutoFit/>
          </a:bodyPr>
          <a:lstStyle/>
          <a:p>
            <a:pPr algn="ctr">
              <a:lnSpc>
                <a:spcPct val="125000"/>
              </a:lnSpc>
            </a:pPr>
            <a:r>
              <a:rPr lang="vi-VN" sz="2200"/>
              <a:t>b) Nuôi cấy tế bào phôi tạo ngân hàng tế bào gốc sử dụng trong điều trị bệnh ở người</a:t>
            </a:r>
            <a:endParaRPr lang="en-US" sz="2200"/>
          </a:p>
        </p:txBody>
      </p:sp>
      <p:sp>
        <p:nvSpPr>
          <p:cNvPr id="10" name="TextBox 9">
            <a:extLst>
              <a:ext uri="{FF2B5EF4-FFF2-40B4-BE49-F238E27FC236}">
                <a16:creationId xmlns:a16="http://schemas.microsoft.com/office/drawing/2014/main" id="{7F0BB4B7-2C42-F1F8-E2A8-7CDF8F21CE90}"/>
              </a:ext>
            </a:extLst>
          </p:cNvPr>
          <p:cNvSpPr txBox="1"/>
          <p:nvPr/>
        </p:nvSpPr>
        <p:spPr>
          <a:xfrm>
            <a:off x="6700632" y="4225754"/>
            <a:ext cx="2834558" cy="1743491"/>
          </a:xfrm>
          <a:prstGeom prst="rect">
            <a:avLst/>
          </a:prstGeom>
          <a:noFill/>
        </p:spPr>
        <p:txBody>
          <a:bodyPr wrap="square">
            <a:spAutoFit/>
          </a:bodyPr>
          <a:lstStyle/>
          <a:p>
            <a:pPr algn="ctr">
              <a:lnSpc>
                <a:spcPct val="125000"/>
              </a:lnSpc>
            </a:pPr>
            <a:r>
              <a:rPr lang="vi-VN" sz="2200"/>
              <a:t>c) Thụ tinh trong ống nghiệm phục vụ chuyên khoa y học hiếm muộn</a:t>
            </a:r>
            <a:endParaRPr lang="en-US" sz="2200"/>
          </a:p>
        </p:txBody>
      </p:sp>
      <p:sp>
        <p:nvSpPr>
          <p:cNvPr id="11" name="TextBox 10">
            <a:extLst>
              <a:ext uri="{FF2B5EF4-FFF2-40B4-BE49-F238E27FC236}">
                <a16:creationId xmlns:a16="http://schemas.microsoft.com/office/drawing/2014/main" id="{962EBC22-FA74-FE32-8806-5322FF48B96A}"/>
              </a:ext>
            </a:extLst>
          </p:cNvPr>
          <p:cNvSpPr txBox="1"/>
          <p:nvPr/>
        </p:nvSpPr>
        <p:spPr>
          <a:xfrm>
            <a:off x="9625093" y="4225754"/>
            <a:ext cx="2380316" cy="1743491"/>
          </a:xfrm>
          <a:prstGeom prst="rect">
            <a:avLst/>
          </a:prstGeom>
          <a:noFill/>
        </p:spPr>
        <p:txBody>
          <a:bodyPr wrap="square">
            <a:spAutoFit/>
          </a:bodyPr>
          <a:lstStyle/>
          <a:p>
            <a:pPr algn="ctr">
              <a:lnSpc>
                <a:spcPct val="125000"/>
              </a:lnSpc>
            </a:pPr>
            <a:r>
              <a:rPr lang="vi-VN" sz="2200"/>
              <a:t>d) Nuôi cấy tế bào ung thư phục vụ nghiên cứu khoa học</a:t>
            </a:r>
            <a:endParaRPr lang="en-US" sz="2200"/>
          </a:p>
        </p:txBody>
      </p:sp>
      <p:sp>
        <p:nvSpPr>
          <p:cNvPr id="13" name="TextBox 12">
            <a:extLst>
              <a:ext uri="{FF2B5EF4-FFF2-40B4-BE49-F238E27FC236}">
                <a16:creationId xmlns:a16="http://schemas.microsoft.com/office/drawing/2014/main" id="{C18B03C9-49CE-F186-9909-19AFAF48ECD9}"/>
              </a:ext>
            </a:extLst>
          </p:cNvPr>
          <p:cNvSpPr txBox="1"/>
          <p:nvPr/>
        </p:nvSpPr>
        <p:spPr>
          <a:xfrm>
            <a:off x="488360" y="6131785"/>
            <a:ext cx="11363256" cy="473912"/>
          </a:xfrm>
          <a:prstGeom prst="rect">
            <a:avLst/>
          </a:prstGeom>
          <a:noFill/>
        </p:spPr>
        <p:txBody>
          <a:bodyPr wrap="square">
            <a:spAutoFit/>
          </a:bodyPr>
          <a:lstStyle>
            <a:defPPr>
              <a:defRPr lang="en-US"/>
            </a:defPPr>
            <a:lvl1pPr algn="ctr">
              <a:lnSpc>
                <a:spcPct val="125000"/>
              </a:lnSpc>
              <a:defRPr sz="2200"/>
            </a:lvl1pPr>
          </a:lstStyle>
          <a:p>
            <a:r>
              <a:rPr lang="en-US" b="1" i="1"/>
              <a:t>Một số công nghệ ứng dụng nguyên phân, giảm phân và thụ tinh trong thực tiễn</a:t>
            </a:r>
          </a:p>
        </p:txBody>
      </p:sp>
    </p:spTree>
    <p:extLst>
      <p:ext uri="{BB962C8B-B14F-4D97-AF65-F5344CB8AC3E}">
        <p14:creationId xmlns:p14="http://schemas.microsoft.com/office/powerpoint/2010/main" val="2960162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281692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nguyên phân gồm: </a:t>
            </a:r>
            <a:r>
              <a:rPr lang="vi-VN" sz="2400"/>
              <a:t>(a) Nuôi cấy mô thực vật giúp nhân số lượng cây lớn cùng kiểu gene, (b) Nuôi cấy tế bào phôi tạo ngân hàng tế bào gốc sử dụng trong điều trị bệnh ở người, (d) Nuôi cấy tế bào ung thư phục vụ nghiên cứu khoa học.</a:t>
            </a:r>
            <a:endParaRPr lang="en-US" sz="2400"/>
          </a:p>
        </p:txBody>
      </p:sp>
      <p:pic>
        <p:nvPicPr>
          <p:cNvPr id="14" name="Picture 4" descr="Công ty TNHH Công nghệ NHONHO | Tổ chức KH và CN">
            <a:extLst>
              <a:ext uri="{FF2B5EF4-FFF2-40B4-BE49-F238E27FC236}">
                <a16:creationId xmlns:a16="http://schemas.microsoft.com/office/drawing/2014/main" id="{C884C27C-5516-ADEC-8239-91223B348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87" t="6897"/>
          <a:stretch/>
        </p:blipFill>
        <p:spPr bwMode="auto">
          <a:xfrm>
            <a:off x="1155339" y="4245360"/>
            <a:ext cx="3266881" cy="23803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02D1F92-4274-BAB0-B8C0-CCDEA02D6D48}"/>
              </a:ext>
            </a:extLst>
          </p:cNvPr>
          <p:cNvPicPr>
            <a:picLocks noChangeAspect="1"/>
          </p:cNvPicPr>
          <p:nvPr/>
        </p:nvPicPr>
        <p:blipFill>
          <a:blip r:embed="rId3"/>
          <a:stretch>
            <a:fillRect/>
          </a:stretch>
        </p:blipFill>
        <p:spPr>
          <a:xfrm>
            <a:off x="4640107" y="4239407"/>
            <a:ext cx="3129675" cy="2380316"/>
          </a:xfrm>
          <a:prstGeom prst="rect">
            <a:avLst/>
          </a:prstGeom>
        </p:spPr>
      </p:pic>
      <p:pic>
        <p:nvPicPr>
          <p:cNvPr id="16" name="Picture 15" descr="Patient-Derived Human Primary Cancer Cells">
            <a:extLst>
              <a:ext uri="{FF2B5EF4-FFF2-40B4-BE49-F238E27FC236}">
                <a16:creationId xmlns:a16="http://schemas.microsoft.com/office/drawing/2014/main" id="{2ACF7AB5-3792-A8A3-7B31-D85F9745C3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987669" y="4239407"/>
            <a:ext cx="2380316" cy="238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73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10269416" cy="3507081"/>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514787" y="2538975"/>
            <a:ext cx="10111156" cy="3153940"/>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rgbClr val="FF0000"/>
                </a:solidFill>
              </a:rPr>
              <a:t>Hoạt động trang 186: </a:t>
            </a:r>
          </a:p>
          <a:p>
            <a:pPr algn="l"/>
            <a:r>
              <a:rPr lang="en-US" b="1">
                <a:solidFill>
                  <a:schemeClr val="tx1"/>
                </a:solidFill>
              </a:rPr>
              <a:t>Đọc thông tin trên kết hợp quan sát Hình 43.1, thực hiện các yêu cầu sau:</a:t>
            </a:r>
          </a:p>
          <a:p>
            <a:pPr algn="l"/>
            <a:r>
              <a:rPr lang="en-US" b="1">
                <a:solidFill>
                  <a:schemeClr val="tx1"/>
                </a:solidFill>
              </a:rPr>
              <a:t>1. </a:t>
            </a:r>
            <a:r>
              <a:rPr lang="en-US">
                <a:solidFill>
                  <a:schemeClr val="tx1"/>
                </a:solidFill>
              </a:rPr>
              <a:t>Cho biết từ một tế bào mẹ, qua một lần nguyên phân tạo ra bao nhiêu tế bào con?</a:t>
            </a:r>
          </a:p>
          <a:p>
            <a:pPr algn="l"/>
            <a:r>
              <a:rPr lang="en-US" b="1">
                <a:solidFill>
                  <a:schemeClr val="tx1"/>
                </a:solidFill>
              </a:rPr>
              <a:t>2. </a:t>
            </a:r>
            <a:r>
              <a:rPr lang="en-US">
                <a:solidFill>
                  <a:schemeClr val="tx1"/>
                </a:solidFill>
              </a:rPr>
              <a:t>So sánh bộ NST ở các tế bào con với bộ NST ở tế bào mẹ.</a:t>
            </a:r>
          </a:p>
          <a:p>
            <a:pPr algn="l"/>
            <a:r>
              <a:rPr lang="en-US" b="1">
                <a:solidFill>
                  <a:schemeClr val="tx1"/>
                </a:solidFill>
              </a:rPr>
              <a:t>3. </a:t>
            </a:r>
            <a:r>
              <a:rPr lang="en-US">
                <a:solidFill>
                  <a:schemeClr val="tx1"/>
                </a:solidFill>
              </a:rPr>
              <a:t>Cho biết nguyên phân là gì?</a:t>
            </a:r>
          </a:p>
        </p:txBody>
      </p:sp>
    </p:spTree>
    <p:extLst>
      <p:ext uri="{BB962C8B-B14F-4D97-AF65-F5344CB8AC3E}">
        <p14:creationId xmlns:p14="http://schemas.microsoft.com/office/powerpoint/2010/main" val="3317423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5EB6795-673E-2DDC-1816-102B98FC26AF}"/>
              </a:ext>
            </a:extLst>
          </p:cNvPr>
          <p:cNvSpPr/>
          <p:nvPr/>
        </p:nvSpPr>
        <p:spPr>
          <a:xfrm>
            <a:off x="0" y="0"/>
            <a:ext cx="12192000" cy="1356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FE6041-D3DC-8ED5-4182-3704F6C8540E}"/>
              </a:ext>
            </a:extLst>
          </p:cNvPr>
          <p:cNvSpPr txBox="1"/>
          <p:nvPr/>
        </p:nvSpPr>
        <p:spPr>
          <a:xfrm>
            <a:off x="440977" y="209451"/>
            <a:ext cx="11458022" cy="937949"/>
          </a:xfrm>
          <a:prstGeom prst="rect">
            <a:avLst/>
          </a:prstGeom>
          <a:noFill/>
        </p:spPr>
        <p:txBody>
          <a:bodyPr wrap="square">
            <a:spAutoFit/>
          </a:bodyPr>
          <a:lstStyle>
            <a:defPPr>
              <a:defRPr lang="en-US"/>
            </a:defPPr>
            <a:lvl1pPr algn="just">
              <a:lnSpc>
                <a:spcPct val="120000"/>
              </a:lnSpc>
              <a:defRPr sz="2400"/>
            </a:lvl1pPr>
          </a:lstStyle>
          <a:p>
            <a:pPr algn="l"/>
            <a:r>
              <a:rPr lang="en-US" b="1">
                <a:solidFill>
                  <a:schemeClr val="bg1"/>
                </a:solidFill>
              </a:rPr>
              <a:t>Quan sát Hình 43.5, cho biết công nghệ nào ứng dụng nguyên phân, công nghệ nào ứng dụng giảm phân và thụ tinh.</a:t>
            </a:r>
          </a:p>
        </p:txBody>
      </p:sp>
      <p:sp>
        <p:nvSpPr>
          <p:cNvPr id="12" name="TextBox 11">
            <a:extLst>
              <a:ext uri="{FF2B5EF4-FFF2-40B4-BE49-F238E27FC236}">
                <a16:creationId xmlns:a16="http://schemas.microsoft.com/office/drawing/2014/main" id="{0B2207CB-165F-DE1F-27B0-FE390B204903}"/>
              </a:ext>
            </a:extLst>
          </p:cNvPr>
          <p:cNvSpPr txBox="1"/>
          <p:nvPr/>
        </p:nvSpPr>
        <p:spPr>
          <a:xfrm>
            <a:off x="283530" y="1422482"/>
            <a:ext cx="11343277" cy="1893595"/>
          </a:xfrm>
          <a:prstGeom prst="rect">
            <a:avLst/>
          </a:prstGeom>
          <a:noFill/>
        </p:spPr>
        <p:txBody>
          <a:bodyPr wrap="square">
            <a:spAutoFit/>
          </a:bodyPr>
          <a:lstStyle>
            <a:defPPr>
              <a:defRPr lang="en-US"/>
            </a:defPPr>
            <a:lvl1pPr algn="ctr">
              <a:lnSpc>
                <a:spcPct val="125000"/>
              </a:lnSpc>
              <a:defRPr sz="2200"/>
            </a:lvl1pPr>
          </a:lstStyle>
          <a:p>
            <a:pPr algn="just"/>
            <a:r>
              <a:rPr lang="en-US" sz="2400" b="1">
                <a:solidFill>
                  <a:srgbClr val="FF0000"/>
                </a:solidFill>
              </a:rPr>
              <a:t>Trả lời:</a:t>
            </a:r>
          </a:p>
          <a:p>
            <a:pPr algn="just"/>
            <a:r>
              <a:rPr lang="vi-VN" sz="2400"/>
              <a:t>Dựa vào Hình 43.5, ta thấy:</a:t>
            </a:r>
          </a:p>
          <a:p>
            <a:pPr algn="just"/>
            <a:r>
              <a:rPr lang="vi-VN" sz="2400" b="1"/>
              <a:t>- Công nghệ ứng dụng giảm phân và thụ tinh: </a:t>
            </a:r>
            <a:r>
              <a:rPr lang="vi-VN" sz="2400"/>
              <a:t>(c) Thụ tinh trong ống nghiệm phục vụ chuyên khoa y học hiếm muộn.</a:t>
            </a:r>
            <a:endParaRPr lang="en-US" sz="2400"/>
          </a:p>
        </p:txBody>
      </p:sp>
      <p:sp>
        <p:nvSpPr>
          <p:cNvPr id="2" name="AutoShape 2" descr="Chuyển phôi có đau không? Hiểu rõ quy trình và cảm giác khi thực hiện 2">
            <a:extLst>
              <a:ext uri="{FF2B5EF4-FFF2-40B4-BE49-F238E27FC236}">
                <a16:creationId xmlns:a16="http://schemas.microsoft.com/office/drawing/2014/main" id="{13E23261-EAA4-A944-1E8C-AEFE025C5E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descr="Thụ tinh ống nghiệm IVF là gì? Lợi ích và quy trình thực hiện">
            <a:extLst>
              <a:ext uri="{FF2B5EF4-FFF2-40B4-BE49-F238E27FC236}">
                <a16:creationId xmlns:a16="http://schemas.microsoft.com/office/drawing/2014/main" id="{F03E6A1C-ECDD-74CA-CAE9-3A3839324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72" t="7509" b="3892"/>
          <a:stretch/>
        </p:blipFill>
        <p:spPr bwMode="auto">
          <a:xfrm>
            <a:off x="1640907" y="3428999"/>
            <a:ext cx="4801800" cy="330265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ột chu kỳ thụ tinh ống nghiệm diễn ra như thế nào? | Vinmec">
            <a:extLst>
              <a:ext uri="{FF2B5EF4-FFF2-40B4-BE49-F238E27FC236}">
                <a16:creationId xmlns:a16="http://schemas.microsoft.com/office/drawing/2014/main" id="{D2129BAA-8A6F-A6A8-4CA0-F198DA90C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45" y="3428999"/>
            <a:ext cx="4950080" cy="330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3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barn(inVertical)">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Effect transition="in" filter="circle(in)">
                                      <p:cBhvr>
                                        <p:cTn id="15" dur="20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hicken Life Cycle — Adventures in the Schoolhouse">
            <a:extLst>
              <a:ext uri="{FF2B5EF4-FFF2-40B4-BE49-F238E27FC236}">
                <a16:creationId xmlns:a16="http://schemas.microsoft.com/office/drawing/2014/main" id="{A5546BDC-8A99-36B6-8007-351CD6027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3" r="7333"/>
          <a:stretch/>
        </p:blipFill>
        <p:spPr bwMode="auto">
          <a:xfrm>
            <a:off x="20096" y="0"/>
            <a:ext cx="596549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30A927B-95E2-6302-9289-FFAAB37AD97B}"/>
              </a:ext>
            </a:extLst>
          </p:cNvPr>
          <p:cNvGrpSpPr/>
          <p:nvPr/>
        </p:nvGrpSpPr>
        <p:grpSpPr>
          <a:xfrm>
            <a:off x="5883739" y="325534"/>
            <a:ext cx="5732157" cy="2518150"/>
            <a:chOff x="6345962" y="325534"/>
            <a:chExt cx="5732157" cy="2518150"/>
          </a:xfrm>
        </p:grpSpPr>
        <p:sp>
          <p:nvSpPr>
            <p:cNvPr id="12" name="Rectangle: Rounded Corners 11">
              <a:extLst>
                <a:ext uri="{FF2B5EF4-FFF2-40B4-BE49-F238E27FC236}">
                  <a16:creationId xmlns:a16="http://schemas.microsoft.com/office/drawing/2014/main" id="{4CC2C09D-A7C0-B066-A25C-83259BBDDD13}"/>
                </a:ext>
              </a:extLst>
            </p:cNvPr>
            <p:cNvSpPr/>
            <p:nvPr/>
          </p:nvSpPr>
          <p:spPr>
            <a:xfrm>
              <a:off x="6729077" y="699246"/>
              <a:ext cx="5349042" cy="2144438"/>
            </a:xfrm>
            <a:prstGeom prst="roundRect">
              <a:avLst>
                <a:gd name="adj" fmla="val 6667"/>
              </a:avLst>
            </a:prstGeom>
            <a:no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20B6DF0-257A-EE11-5847-4A3C87E8CBB4}"/>
                </a:ext>
              </a:extLst>
            </p:cNvPr>
            <p:cNvSpPr/>
            <p:nvPr/>
          </p:nvSpPr>
          <p:spPr>
            <a:xfrm>
              <a:off x="6470894" y="559398"/>
              <a:ext cx="630139" cy="11285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4" descr="Start button click color icon Royalty Free Vector Image">
              <a:extLst>
                <a:ext uri="{FF2B5EF4-FFF2-40B4-BE49-F238E27FC236}">
                  <a16:creationId xmlns:a16="http://schemas.microsoft.com/office/drawing/2014/main" id="{4668888E-4414-1B4E-184E-66D9E4D231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80" t="10510" r="28937" b="17960"/>
            <a:stretch/>
          </p:blipFill>
          <p:spPr bwMode="auto">
            <a:xfrm>
              <a:off x="6345962" y="325534"/>
              <a:ext cx="630139" cy="115399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a:extLst>
                <a:ext uri="{FF2B5EF4-FFF2-40B4-BE49-F238E27FC236}">
                  <a16:creationId xmlns:a16="http://schemas.microsoft.com/office/drawing/2014/main" id="{186FEC88-FDA7-70A3-418A-83F3096EE158}"/>
                </a:ext>
              </a:extLst>
            </p:cNvPr>
            <p:cNvSpPr/>
            <p:nvPr/>
          </p:nvSpPr>
          <p:spPr>
            <a:xfrm>
              <a:off x="7017661" y="615874"/>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879A8D96-A25D-8E62-6A15-7AD30A7EA990}"/>
                </a:ext>
              </a:extLst>
            </p:cNvPr>
            <p:cNvSpPr/>
            <p:nvPr/>
          </p:nvSpPr>
          <p:spPr>
            <a:xfrm>
              <a:off x="6645957" y="1521210"/>
              <a:ext cx="166744" cy="166744"/>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540AE6D-AA8F-79B7-1196-8A8E7E1316F6}"/>
                </a:ext>
              </a:extLst>
            </p:cNvPr>
            <p:cNvSpPr txBox="1"/>
            <p:nvPr/>
          </p:nvSpPr>
          <p:spPr>
            <a:xfrm>
              <a:off x="7009192" y="824528"/>
              <a:ext cx="4952659" cy="1893595"/>
            </a:xfrm>
            <a:prstGeom prst="rect">
              <a:avLst/>
            </a:prstGeom>
            <a:noFill/>
          </p:spPr>
          <p:txBody>
            <a:bodyPr wrap="square">
              <a:spAutoFit/>
            </a:bodyPr>
            <a:lstStyle/>
            <a:p>
              <a:pPr algn="just">
                <a:lnSpc>
                  <a:spcPct val="125000"/>
                </a:lnSpc>
              </a:pPr>
              <a:r>
                <a:rPr lang="vi-VN" sz="2400" i="1"/>
                <a:t>Tại sao từ một quả trứng gà ban đầu chỉ chứa một tế bào hợp tử, sau thời gian được gà mẹ ấp sẽ nở ra một gà con gồm hàng tỉ tế bào?</a:t>
              </a:r>
            </a:p>
          </p:txBody>
        </p:sp>
      </p:grpSp>
      <p:sp>
        <p:nvSpPr>
          <p:cNvPr id="20" name="Rectangle: Rounded Corners 19">
            <a:extLst>
              <a:ext uri="{FF2B5EF4-FFF2-40B4-BE49-F238E27FC236}">
                <a16:creationId xmlns:a16="http://schemas.microsoft.com/office/drawing/2014/main" id="{00AB9A05-EA93-24A8-B861-026D1BEB42BD}"/>
              </a:ext>
            </a:extLst>
          </p:cNvPr>
          <p:cNvSpPr/>
          <p:nvPr/>
        </p:nvSpPr>
        <p:spPr>
          <a:xfrm>
            <a:off x="8212868" y="3374594"/>
            <a:ext cx="1457011" cy="411983"/>
          </a:xfrm>
          <a:prstGeom prst="roundRect">
            <a:avLst>
              <a:gd name="adj" fmla="val 50000"/>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Trả lời</a:t>
            </a:r>
          </a:p>
        </p:txBody>
      </p:sp>
      <p:sp>
        <p:nvSpPr>
          <p:cNvPr id="23" name="TextBox 22">
            <a:extLst>
              <a:ext uri="{FF2B5EF4-FFF2-40B4-BE49-F238E27FC236}">
                <a16:creationId xmlns:a16="http://schemas.microsoft.com/office/drawing/2014/main" id="{C4D35BF2-DE90-5031-FA5D-9555F349D28C}"/>
              </a:ext>
            </a:extLst>
          </p:cNvPr>
          <p:cNvSpPr txBox="1"/>
          <p:nvPr/>
        </p:nvSpPr>
        <p:spPr>
          <a:xfrm>
            <a:off x="5886465" y="3943342"/>
            <a:ext cx="6109815" cy="2355260"/>
          </a:xfrm>
          <a:prstGeom prst="rect">
            <a:avLst/>
          </a:prstGeom>
          <a:noFill/>
        </p:spPr>
        <p:txBody>
          <a:bodyPr wrap="square">
            <a:spAutoFit/>
          </a:bodyPr>
          <a:lstStyle>
            <a:defPPr>
              <a:defRPr lang="en-US"/>
            </a:defPPr>
            <a:lvl1pPr algn="just">
              <a:lnSpc>
                <a:spcPct val="125000"/>
              </a:lnSpc>
              <a:defRPr sz="2400" i="1"/>
            </a:lvl1pPr>
          </a:lstStyle>
          <a:p>
            <a:r>
              <a:rPr lang="vi-VN"/>
              <a:t>Trong thời gian được gà mẹ ấp, tế bào hợp tử trong trứng </a:t>
            </a:r>
            <a:r>
              <a:rPr lang="vi-VN" b="1">
                <a:solidFill>
                  <a:schemeClr val="accent3"/>
                </a:solidFill>
              </a:rPr>
              <a:t>nguyên phân liên tiếp và biệt hóa</a:t>
            </a:r>
            <a:r>
              <a:rPr lang="vi-VN" b="1"/>
              <a:t> </a:t>
            </a:r>
            <a:r>
              <a:rPr lang="vi-VN"/>
              <a:t>sẽ tạo ra số lượng lớn tế bào hình thành các cơ quan như mắt, da, lông,… và dần hình thành gà con hoàn chỉnh.</a:t>
            </a:r>
            <a:endParaRPr lang="en-US"/>
          </a:p>
        </p:txBody>
      </p:sp>
    </p:spTree>
    <p:extLst>
      <p:ext uri="{BB962C8B-B14F-4D97-AF65-F5344CB8AC3E}">
        <p14:creationId xmlns:p14="http://schemas.microsoft.com/office/powerpoint/2010/main" val="21842358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D43662-80BC-70BE-58B7-2BE64EE14AA8}"/>
              </a:ext>
            </a:extLst>
          </p:cNvPr>
          <p:cNvSpPr/>
          <p:nvPr/>
        </p:nvSpPr>
        <p:spPr>
          <a:xfrm>
            <a:off x="0" y="1722612"/>
            <a:ext cx="12264760" cy="5135388"/>
          </a:xfrm>
          <a:prstGeom prst="rect">
            <a:avLst/>
          </a:prstGeom>
          <a:solidFill>
            <a:schemeClr val="accent1">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9102FA1-433D-9F5E-9BB0-72EF30B258F0}"/>
              </a:ext>
            </a:extLst>
          </p:cNvPr>
          <p:cNvSpPr txBox="1"/>
          <p:nvPr/>
        </p:nvSpPr>
        <p:spPr>
          <a:xfrm>
            <a:off x="393782" y="2002943"/>
            <a:ext cx="11493418" cy="4703980"/>
          </a:xfrm>
          <a:prstGeom prst="rect">
            <a:avLst/>
          </a:prstGeom>
          <a:noFill/>
        </p:spPr>
        <p:txBody>
          <a:bodyPr wrap="square">
            <a:spAutoFit/>
          </a:bodyPr>
          <a:lstStyle/>
          <a:p>
            <a:pPr marL="342900" indent="-342900" algn="just">
              <a:lnSpc>
                <a:spcPct val="125000"/>
              </a:lnSpc>
              <a:spcAft>
                <a:spcPts val="600"/>
              </a:spcAft>
              <a:buFont typeface="Wingdings" panose="05000000000000000000" pitchFamily="2" charset="2"/>
              <a:buChar char="v"/>
            </a:pPr>
            <a:r>
              <a:rPr lang="vi-VN" sz="2300" b="1"/>
              <a:t>Nguyên phân </a:t>
            </a:r>
            <a:r>
              <a:rPr lang="vi-VN" sz="2300"/>
              <a:t>là hình thức phân chia tế bào mà trong đó các tế bào con được tạo ra có bộ NST giống nhau và giống tế bào mẹ ban đầu.</a:t>
            </a:r>
          </a:p>
          <a:p>
            <a:pPr marL="342900" indent="-342900" algn="just">
              <a:lnSpc>
                <a:spcPct val="125000"/>
              </a:lnSpc>
              <a:spcAft>
                <a:spcPts val="600"/>
              </a:spcAft>
              <a:buFont typeface="Wingdings" panose="05000000000000000000" pitchFamily="2" charset="2"/>
              <a:buChar char="v"/>
            </a:pPr>
            <a:r>
              <a:rPr lang="vi-VN" sz="2300" b="1"/>
              <a:t>Giảm phân </a:t>
            </a:r>
            <a:r>
              <a:rPr lang="vi-VN" sz="2300"/>
              <a:t>là hình thức phân bào diễn ra ở các tế bào tham gia sinh sản hữu tính, từ một tế bào mẹ tạo ra bốn tế bào con có số lượng NST giảm đi một nửa, các tế bào con chứa tổ hợp NST khác nhau.</a:t>
            </a:r>
          </a:p>
          <a:p>
            <a:pPr marL="342900" indent="-342900" algn="just">
              <a:lnSpc>
                <a:spcPct val="125000"/>
              </a:lnSpc>
              <a:spcAft>
                <a:spcPts val="600"/>
              </a:spcAft>
              <a:buFont typeface="Wingdings" panose="05000000000000000000" pitchFamily="2" charset="2"/>
              <a:buChar char="v"/>
            </a:pPr>
            <a:r>
              <a:rPr lang="vi-VN" sz="2300" b="1"/>
              <a:t>Sự phối hợp giữa nguyên phân, giảm phân và thụ tinh </a:t>
            </a:r>
            <a:r>
              <a:rPr lang="vi-VN" sz="2300"/>
              <a:t>là cơ chế duy trì bộ NST đặc trưng của loài qua các thế hệ tế bào và qua các thế hệ cơ thể. Giảm phân và thụ tinh là hai cơ chế làm xuất hiện các biến dị tổ hợp ở các loài sinh sản hữu tính.</a:t>
            </a:r>
          </a:p>
          <a:p>
            <a:pPr marL="342900" indent="-342900" algn="just">
              <a:lnSpc>
                <a:spcPct val="125000"/>
              </a:lnSpc>
              <a:spcAft>
                <a:spcPts val="600"/>
              </a:spcAft>
              <a:buFont typeface="Wingdings" panose="05000000000000000000" pitchFamily="2" charset="2"/>
              <a:buChar char="v"/>
            </a:pPr>
            <a:r>
              <a:rPr lang="vi-VN" sz="2300" b="1"/>
              <a:t>NST</a:t>
            </a:r>
            <a:r>
              <a:rPr lang="vi-VN" sz="2300"/>
              <a:t> vừa là vật chất mang thông tin di truyền, vừa là đơn vị truyền đạt vật chất di truyền qua các thế hệ tế bào và cơ thể.</a:t>
            </a:r>
            <a:endParaRPr lang="en-US" sz="2300"/>
          </a:p>
        </p:txBody>
      </p:sp>
      <p:sp>
        <p:nvSpPr>
          <p:cNvPr id="7" name="Rectangle: Rounded Corners 6">
            <a:extLst>
              <a:ext uri="{FF2B5EF4-FFF2-40B4-BE49-F238E27FC236}">
                <a16:creationId xmlns:a16="http://schemas.microsoft.com/office/drawing/2014/main" id="{313443F0-F421-A9DC-9A12-65BAA378DE7D}"/>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2"/>
                </a:solidFill>
              </a:rPr>
              <a:t>EM ĐÃ HỌC</a:t>
            </a:r>
          </a:p>
        </p:txBody>
      </p:sp>
    </p:spTree>
    <p:extLst>
      <p:ext uri="{BB962C8B-B14F-4D97-AF65-F5344CB8AC3E}">
        <p14:creationId xmlns:p14="http://schemas.microsoft.com/office/powerpoint/2010/main" val="150764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tx1"/>
                </a:solidFill>
              </a:rPr>
              <a:t>CÂU HỎI </a:t>
            </a:r>
          </a:p>
        </p:txBody>
      </p:sp>
      <p:sp>
        <p:nvSpPr>
          <p:cNvPr id="4" name="TextBox 3">
            <a:extLst>
              <a:ext uri="{FF2B5EF4-FFF2-40B4-BE49-F238E27FC236}">
                <a16:creationId xmlns:a16="http://schemas.microsoft.com/office/drawing/2014/main" id="{EB237D56-B3F9-F059-A60A-6C235A6236D3}"/>
              </a:ext>
            </a:extLst>
          </p:cNvPr>
          <p:cNvSpPr txBox="1"/>
          <p:nvPr/>
        </p:nvSpPr>
        <p:spPr>
          <a:xfrm>
            <a:off x="4148229" y="1041076"/>
            <a:ext cx="7768468" cy="5576783"/>
          </a:xfrm>
          <a:prstGeom prst="rect">
            <a:avLst/>
          </a:prstGeom>
          <a:noFill/>
        </p:spPr>
        <p:txBody>
          <a:bodyPr wrap="square">
            <a:spAutoFit/>
          </a:bodyPr>
          <a:lstStyle/>
          <a:p>
            <a:pPr algn="just">
              <a:lnSpc>
                <a:spcPct val="120000"/>
              </a:lnSpc>
            </a:pPr>
            <a:r>
              <a:rPr lang="en-US" sz="2300" b="1">
                <a:latin typeface="Times New Roman" panose="02020603050405020304" pitchFamily="18" charset="0"/>
                <a:cs typeface="Times New Roman" panose="02020603050405020304" pitchFamily="18" charset="0"/>
              </a:rPr>
              <a:t>Câu 1.</a:t>
            </a:r>
            <a:r>
              <a:rPr lang="vi-VN" sz="2300" b="1">
                <a:latin typeface="Times New Roman" panose="02020603050405020304" pitchFamily="18" charset="0"/>
                <a:cs typeface="Times New Roman" panose="02020603050405020304" pitchFamily="18" charset="0"/>
              </a:rPr>
              <a:t> </a:t>
            </a:r>
            <a:r>
              <a:rPr lang="vi-VN" sz="2300">
                <a:latin typeface="Times New Roman" panose="02020603050405020304" pitchFamily="18" charset="0"/>
                <a:cs typeface="Times New Roman" panose="02020603050405020304" pitchFamily="18" charset="0"/>
              </a:rPr>
              <a:t>Phát biểu nào dưới đây </a:t>
            </a:r>
            <a:r>
              <a:rPr lang="vi-VN" sz="2300" b="1">
                <a:latin typeface="Times New Roman" panose="02020603050405020304" pitchFamily="18" charset="0"/>
                <a:cs typeface="Times New Roman" panose="02020603050405020304" pitchFamily="18" charset="0"/>
              </a:rPr>
              <a:t>không</a:t>
            </a:r>
            <a:r>
              <a:rPr lang="vi-VN" sz="2300">
                <a:latin typeface="Times New Roman" panose="02020603050405020304" pitchFamily="18" charset="0"/>
                <a:cs typeface="Times New Roman" panose="02020603050405020304" pitchFamily="18" charset="0"/>
              </a:rPr>
              <a:t> đúng?</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xảy ra ở tế bào mô phân sinh rễ hành.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Nguyên phân phân chia bộ nhiễm sắc thể kép thành hai bộ nhiễm sắc thể giống nhau.</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Cơ thể đa bào lớn lên nhờ các tế bào 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Giảm phân chỉ có ở loài sinh sản hữu tính.</a:t>
            </a:r>
          </a:p>
          <a:p>
            <a:pPr algn="just">
              <a:lnSpc>
                <a:spcPct val="120000"/>
              </a:lnSpc>
            </a:pPr>
            <a:endParaRPr lang="en-US" sz="2300" b="1">
              <a:latin typeface="Times New Roman" panose="02020603050405020304" pitchFamily="18" charset="0"/>
              <a:cs typeface="Times New Roman" panose="02020603050405020304" pitchFamily="18" charset="0"/>
            </a:endParaRPr>
          </a:p>
          <a:p>
            <a:pPr algn="just">
              <a:lnSpc>
                <a:spcPct val="120000"/>
              </a:lnSpc>
            </a:pPr>
            <a:r>
              <a:rPr lang="en-US" sz="2300" b="1">
                <a:latin typeface="Times New Roman" panose="02020603050405020304" pitchFamily="18" charset="0"/>
                <a:cs typeface="Times New Roman" panose="02020603050405020304" pitchFamily="18" charset="0"/>
              </a:rPr>
              <a:t>Câu 2. </a:t>
            </a:r>
            <a:r>
              <a:rPr lang="vi-VN" sz="2300">
                <a:latin typeface="Times New Roman" panose="02020603050405020304" pitchFamily="18" charset="0"/>
                <a:cs typeface="Times New Roman" panose="02020603050405020304" pitchFamily="18" charset="0"/>
              </a:rPr>
              <a:t>Ở các loài sinh sản vô tính, sự truyền vật chất di truyền qua các thế hệ cơ thể là nhờ quá trình nào dưới đây?</a:t>
            </a:r>
          </a:p>
          <a:p>
            <a:pPr algn="just">
              <a:lnSpc>
                <a:spcPct val="120000"/>
              </a:lnSpc>
            </a:pPr>
            <a:r>
              <a:rPr lang="vi-VN" sz="2300" b="1">
                <a:latin typeface="Times New Roman" panose="02020603050405020304" pitchFamily="18" charset="0"/>
                <a:cs typeface="Times New Roman" panose="02020603050405020304" pitchFamily="18" charset="0"/>
              </a:rPr>
              <a:t>A. </a:t>
            </a:r>
            <a:r>
              <a:rPr lang="vi-VN" sz="2300">
                <a:latin typeface="Times New Roman" panose="02020603050405020304" pitchFamily="18" charset="0"/>
                <a:cs typeface="Times New Roman" panose="02020603050405020304" pitchFamily="18" charset="0"/>
              </a:rPr>
              <a:t>Giảm phân và thụ tinh.</a:t>
            </a:r>
          </a:p>
          <a:p>
            <a:pPr algn="just">
              <a:lnSpc>
                <a:spcPct val="120000"/>
              </a:lnSpc>
            </a:pPr>
            <a:r>
              <a:rPr lang="vi-VN" sz="2300" b="1">
                <a:latin typeface="Times New Roman" panose="02020603050405020304" pitchFamily="18" charset="0"/>
                <a:cs typeface="Times New Roman" panose="02020603050405020304" pitchFamily="18" charset="0"/>
              </a:rPr>
              <a:t>B. </a:t>
            </a:r>
            <a:r>
              <a:rPr lang="vi-VN" sz="2300">
                <a:latin typeface="Times New Roman" panose="02020603050405020304" pitchFamily="18" charset="0"/>
                <a:cs typeface="Times New Roman" panose="02020603050405020304" pitchFamily="18" charset="0"/>
              </a:rPr>
              <a:t>Giảm phân.</a:t>
            </a:r>
          </a:p>
          <a:p>
            <a:pPr algn="just">
              <a:lnSpc>
                <a:spcPct val="120000"/>
              </a:lnSpc>
            </a:pPr>
            <a:r>
              <a:rPr lang="vi-VN" sz="2300" b="1">
                <a:latin typeface="Times New Roman" panose="02020603050405020304" pitchFamily="18" charset="0"/>
                <a:cs typeface="Times New Roman" panose="02020603050405020304" pitchFamily="18" charset="0"/>
              </a:rPr>
              <a:t>C. </a:t>
            </a:r>
            <a:r>
              <a:rPr lang="vi-VN" sz="2300">
                <a:latin typeface="Times New Roman" panose="02020603050405020304" pitchFamily="18" charset="0"/>
                <a:cs typeface="Times New Roman" panose="02020603050405020304" pitchFamily="18" charset="0"/>
              </a:rPr>
              <a:t>Nguyên phân.</a:t>
            </a:r>
          </a:p>
          <a:p>
            <a:pPr algn="just">
              <a:lnSpc>
                <a:spcPct val="120000"/>
              </a:lnSpc>
            </a:pPr>
            <a:r>
              <a:rPr lang="vi-VN" sz="2300" b="1">
                <a:latin typeface="Times New Roman" panose="02020603050405020304" pitchFamily="18" charset="0"/>
                <a:cs typeface="Times New Roman" panose="02020603050405020304" pitchFamily="18" charset="0"/>
              </a:rPr>
              <a:t>D. </a:t>
            </a:r>
            <a:r>
              <a:rPr lang="vi-VN" sz="2300">
                <a:latin typeface="Times New Roman" panose="02020603050405020304" pitchFamily="18" charset="0"/>
                <a:cs typeface="Times New Roman" panose="02020603050405020304" pitchFamily="18" charset="0"/>
              </a:rPr>
              <a:t>Nguyên phân, giảm phân và thụ tinh.</a:t>
            </a:r>
            <a:endParaRPr lang="en-US" sz="230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942321F-5EA0-3DDD-18AB-179F67867917}"/>
              </a:ext>
            </a:extLst>
          </p:cNvPr>
          <p:cNvSpPr/>
          <p:nvPr/>
        </p:nvSpPr>
        <p:spPr>
          <a:xfrm>
            <a:off x="4148229" y="1551530"/>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197EB2E-36A2-C670-BC71-DF2B335C7C88}"/>
              </a:ext>
            </a:extLst>
          </p:cNvPr>
          <p:cNvSpPr/>
          <p:nvPr/>
        </p:nvSpPr>
        <p:spPr>
          <a:xfrm>
            <a:off x="4148229" y="5728274"/>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4961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F359B20-D12E-0D3C-F8E5-3D3CF74C7D9F}"/>
              </a:ext>
            </a:extLst>
          </p:cNvPr>
          <p:cNvSpPr/>
          <p:nvPr/>
        </p:nvSpPr>
        <p:spPr>
          <a:xfrm>
            <a:off x="5588654" y="154913"/>
            <a:ext cx="4729316" cy="706392"/>
          </a:xfrm>
          <a:prstGeom prst="roundRect">
            <a:avLst/>
          </a:prstGeom>
          <a:solidFill>
            <a:srgbClr val="FFFF00"/>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tx1"/>
                </a:solidFill>
              </a:rPr>
              <a:t>CÂU HỎI</a:t>
            </a:r>
          </a:p>
        </p:txBody>
      </p:sp>
      <p:sp>
        <p:nvSpPr>
          <p:cNvPr id="5" name="TextBox 4">
            <a:extLst>
              <a:ext uri="{FF2B5EF4-FFF2-40B4-BE49-F238E27FC236}">
                <a16:creationId xmlns:a16="http://schemas.microsoft.com/office/drawing/2014/main" id="{464C27ED-AB3A-0C18-1640-94371710509F}"/>
              </a:ext>
            </a:extLst>
          </p:cNvPr>
          <p:cNvSpPr txBox="1"/>
          <p:nvPr/>
        </p:nvSpPr>
        <p:spPr>
          <a:xfrm>
            <a:off x="4052858" y="1130107"/>
            <a:ext cx="7887436" cy="5338384"/>
          </a:xfrm>
          <a:prstGeom prst="rect">
            <a:avLst/>
          </a:prstGeom>
          <a:noFill/>
        </p:spPr>
        <p:txBody>
          <a:bodyPr wrap="square">
            <a:spAutoFit/>
          </a:bodyPr>
          <a:lstStyle>
            <a:defPPr>
              <a:defRPr lang="en-US"/>
            </a:defPPr>
            <a:lvl1pPr algn="just">
              <a:lnSpc>
                <a:spcPct val="120000"/>
              </a:lnSpc>
              <a:defRPr sz="2300" b="1">
                <a:latin typeface="Times New Roman" panose="02020603050405020304" pitchFamily="18" charset="0"/>
                <a:cs typeface="Times New Roman" panose="02020603050405020304" pitchFamily="18" charset="0"/>
              </a:defRPr>
            </a:lvl1pPr>
          </a:lstStyle>
          <a:p>
            <a:r>
              <a:rPr lang="en-US" sz="2200"/>
              <a:t>Câu 3. </a:t>
            </a:r>
            <a:r>
              <a:rPr lang="vi-VN" sz="2200" b="0"/>
              <a:t>Ưu điểm của hình thức sinh sản hữu tính là gì?</a:t>
            </a:r>
          </a:p>
          <a:p>
            <a:r>
              <a:rPr lang="vi-VN" sz="2200"/>
              <a:t>A. </a:t>
            </a:r>
            <a:r>
              <a:rPr lang="vi-VN" sz="2200" b="0"/>
              <a:t>Tăng biến dị di truyền.</a:t>
            </a:r>
          </a:p>
          <a:p>
            <a:r>
              <a:rPr lang="vi-VN" sz="2200"/>
              <a:t>B. </a:t>
            </a:r>
            <a:r>
              <a:rPr lang="vi-VN" sz="2200" b="0"/>
              <a:t>Giúp quần thể chống chịu được dịch bệnh.</a:t>
            </a:r>
          </a:p>
          <a:p>
            <a:r>
              <a:rPr lang="vi-VN" sz="2200"/>
              <a:t>C. </a:t>
            </a:r>
            <a:r>
              <a:rPr lang="vi-VN" sz="2200" b="0"/>
              <a:t>Giúp quần thể tồn tại được trước những thay đổi của môi trường.</a:t>
            </a:r>
          </a:p>
          <a:p>
            <a:r>
              <a:rPr lang="vi-VN" sz="2200"/>
              <a:t>D. </a:t>
            </a:r>
            <a:r>
              <a:rPr lang="vi-VN" sz="2200" b="0"/>
              <a:t>Tăng biến dị di truyền, giúp quần thể chống chịu được dịch bệnh và tồn tại được trước những thay đổi của môi trường.</a:t>
            </a:r>
          </a:p>
          <a:p>
            <a:endParaRPr lang="en-US" sz="2200" b="0"/>
          </a:p>
          <a:p>
            <a:r>
              <a:rPr lang="en-US" sz="2200"/>
              <a:t>Câu 4. </a:t>
            </a:r>
            <a:r>
              <a:rPr lang="vi-VN" sz="2200" b="0"/>
              <a:t>Điều nào dưới đây xảy ra trong cả quá trình giảm phân và nguyên phân?</a:t>
            </a:r>
          </a:p>
          <a:p>
            <a:r>
              <a:rPr lang="vi-VN" sz="2200"/>
              <a:t>A. </a:t>
            </a:r>
            <a:r>
              <a:rPr lang="vi-VN" sz="2200" b="0"/>
              <a:t>Trao đổi chéo.</a:t>
            </a:r>
          </a:p>
          <a:p>
            <a:r>
              <a:rPr lang="vi-VN" sz="2200"/>
              <a:t>B. </a:t>
            </a:r>
            <a:r>
              <a:rPr lang="vi-VN" sz="2200" b="0"/>
              <a:t>Sự xếp hàng ngẫu nhiên của các nhiễm sắc thể tương đồng.</a:t>
            </a:r>
          </a:p>
          <a:p>
            <a:r>
              <a:rPr lang="vi-VN" sz="2200"/>
              <a:t>C. </a:t>
            </a:r>
            <a:r>
              <a:rPr lang="vi-VN" sz="2200" b="0"/>
              <a:t>Các nhiễm sắc thể chị em phân li.</a:t>
            </a:r>
          </a:p>
          <a:p>
            <a:r>
              <a:rPr lang="vi-VN" sz="2200"/>
              <a:t>D. </a:t>
            </a:r>
            <a:r>
              <a:rPr lang="vi-VN" sz="2200" b="0"/>
              <a:t>Các nhiễm sắc thể tương đồng phân li.</a:t>
            </a:r>
            <a:endParaRPr lang="en-US" sz="2200" b="0"/>
          </a:p>
        </p:txBody>
      </p:sp>
      <p:sp>
        <p:nvSpPr>
          <p:cNvPr id="8" name="Rectangle 7">
            <a:extLst>
              <a:ext uri="{FF2B5EF4-FFF2-40B4-BE49-F238E27FC236}">
                <a16:creationId xmlns:a16="http://schemas.microsoft.com/office/drawing/2014/main" id="{63EE1624-AAC0-14B5-8BE4-C5040DBE2FC1}"/>
              </a:ext>
            </a:extLst>
          </p:cNvPr>
          <p:cNvSpPr/>
          <p:nvPr/>
        </p:nvSpPr>
        <p:spPr>
          <a:xfrm>
            <a:off x="4052858" y="277269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114948E-5805-CD9F-03AF-8D4B6FCD1939}"/>
              </a:ext>
            </a:extLst>
          </p:cNvPr>
          <p:cNvSpPr/>
          <p:nvPr/>
        </p:nvSpPr>
        <p:spPr>
          <a:xfrm>
            <a:off x="4052858" y="5610287"/>
            <a:ext cx="365760" cy="383458"/>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95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0273F73-3547-63CB-7821-375B11592590}"/>
              </a:ext>
            </a:extLst>
          </p:cNvPr>
          <p:cNvSpPr txBox="1"/>
          <p:nvPr/>
        </p:nvSpPr>
        <p:spPr>
          <a:xfrm>
            <a:off x="300867" y="1944219"/>
            <a:ext cx="11590266" cy="4553939"/>
          </a:xfrm>
          <a:prstGeom prst="rect">
            <a:avLst/>
          </a:prstGeom>
          <a:noFill/>
        </p:spPr>
        <p:txBody>
          <a:bodyPr wrap="square">
            <a:spAutoFit/>
          </a:bodyPr>
          <a:lstStyle/>
          <a:p>
            <a:pPr algn="just">
              <a:lnSpc>
                <a:spcPct val="125000"/>
              </a:lnSpc>
              <a:spcAft>
                <a:spcPts val="600"/>
              </a:spcAft>
            </a:pPr>
            <a:r>
              <a:rPr lang="vi-VN" sz="2800" b="1">
                <a:latin typeface="Times New Roman" panose="02020603050405020304" pitchFamily="18" charset="0"/>
                <a:cs typeface="Times New Roman" panose="02020603050405020304" pitchFamily="18" charset="0"/>
              </a:rPr>
              <a:t>Kỉ lục về thời gian phân bào</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Mỗi bé gái khi còn đang ở trong bụng mẹ thì các tế bào sinh trứng (noãn nguyên bào) đã tiến hành giảm phân và dừng lại ở giai đoạn đầu giảm phân I (noãn bào bậc 1). Đến tuổi dậy thì, trứng chín thì noãn bào bậc 1 mới kết thúc giảm phân I, chuyển sang giảm phân II và dừng lại khi giảm phân II chưa kết thúc (noãn bào bậc 2). Khi trứng chín và rụng, nếu tinh trùng xâm nhập vào trứng thì trứng mới kết thúc giảm phân II và sự thụ tinh xảy ra, hợp tử được tạo thành. Giả sử một người phụ nữ sinh con đầu lòng khi 24 tuổi thì tế bào sinh trứng trong buồng trứng của người phụ nữ này đã thực hiện giảm phân từ 24 + 1 = 25 năm về trước.</a:t>
            </a:r>
          </a:p>
          <a:p>
            <a:pPr marL="342900" indent="-342900" algn="just">
              <a:lnSpc>
                <a:spcPct val="125000"/>
              </a:lnSpc>
              <a:spcAft>
                <a:spcPts val="600"/>
              </a:spcAft>
              <a:buFont typeface="Wingdings" panose="05000000000000000000" pitchFamily="2" charset="2"/>
              <a:buChar char="Ø"/>
            </a:pPr>
            <a:r>
              <a:rPr lang="vi-VN" sz="2200">
                <a:latin typeface="Times New Roman" panose="02020603050405020304" pitchFamily="18" charset="0"/>
                <a:cs typeface="Times New Roman" panose="02020603050405020304" pitchFamily="18" charset="0"/>
              </a:rPr>
              <a:t>Khác với nữ giới, ở nam giới, các tế bào sinh tinh trong tinh hoàn chỉ bắt đầu giảm phân khi đến tuổi dậy thì. Như vậy, kỉ lục về thời gian phân bào thuộc về các tế bào sinh trứng ở nữ giới.</a:t>
            </a:r>
            <a:endParaRPr lang="en-US" sz="220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AC1CE8-E0EA-B64A-79F9-58F2B6B6C2B3}"/>
              </a:ext>
            </a:extLst>
          </p:cNvPr>
          <p:cNvSpPr/>
          <p:nvPr/>
        </p:nvSpPr>
        <p:spPr>
          <a:xfrm>
            <a:off x="253673" y="1193199"/>
            <a:ext cx="2725502" cy="706392"/>
          </a:xfrm>
          <a:prstGeom prst="roundRect">
            <a:avLst/>
          </a:prstGeom>
          <a:solidFill>
            <a:schemeClr val="bg1"/>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a:solidFill>
                  <a:schemeClr val="accent5"/>
                </a:solidFill>
              </a:rPr>
              <a:t>EM CÓ BIẾT</a:t>
            </a:r>
          </a:p>
        </p:txBody>
      </p:sp>
    </p:spTree>
    <p:extLst>
      <p:ext uri="{BB962C8B-B14F-4D97-AF65-F5344CB8AC3E}">
        <p14:creationId xmlns:p14="http://schemas.microsoft.com/office/powerpoint/2010/main" val="201191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arn(inVertic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arn(inVertic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LTH -Bộ SGK Lớp 2 - Kết nối tri thức với cuộc sống - Công ty Cổ phần Đầu  tư và Phát triển Giáo dục Phương Nam">
            <a:extLst>
              <a:ext uri="{FF2B5EF4-FFF2-40B4-BE49-F238E27FC236}">
                <a16:creationId xmlns:a16="http://schemas.microsoft.com/office/drawing/2014/main" id="{A6028472-9C6E-66F1-3FEB-ED90C89C3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247" y="101284"/>
            <a:ext cx="1379108" cy="13791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BD0D6F-42EC-83BB-927F-67781C29C71A}"/>
              </a:ext>
            </a:extLst>
          </p:cNvPr>
          <p:cNvSpPr txBox="1"/>
          <p:nvPr/>
        </p:nvSpPr>
        <p:spPr>
          <a:xfrm>
            <a:off x="4595596" y="1982183"/>
            <a:ext cx="7268005" cy="2067810"/>
          </a:xfrm>
          <a:prstGeom prst="rect">
            <a:avLst/>
          </a:prstGeom>
          <a:noFill/>
        </p:spPr>
        <p:txBody>
          <a:bodyPr wrap="square" rtlCol="0">
            <a:spAutoFit/>
          </a:bodyPr>
          <a:lstStyle/>
          <a:p>
            <a:pPr algn="ctr">
              <a:lnSpc>
                <a:spcPct val="125000"/>
              </a:lnSpc>
            </a:pPr>
            <a:r>
              <a:rPr lang="en-US" sz="5400" b="1">
                <a:solidFill>
                  <a:schemeClr val="accent6"/>
                </a:solidFill>
              </a:rPr>
              <a:t>CÁM ƠN CÁC EM ĐÃ THEO DÕI BÀI HỌC</a:t>
            </a:r>
          </a:p>
        </p:txBody>
      </p:sp>
      <p:cxnSp>
        <p:nvCxnSpPr>
          <p:cNvPr id="9" name="Straight Connector 8">
            <a:extLst>
              <a:ext uri="{FF2B5EF4-FFF2-40B4-BE49-F238E27FC236}">
                <a16:creationId xmlns:a16="http://schemas.microsoft.com/office/drawing/2014/main" id="{6A5AF938-DF10-7252-3D5B-04BE21C8F3CE}"/>
              </a:ext>
            </a:extLst>
          </p:cNvPr>
          <p:cNvCxnSpPr/>
          <p:nvPr/>
        </p:nvCxnSpPr>
        <p:spPr>
          <a:xfrm>
            <a:off x="6512888" y="4365522"/>
            <a:ext cx="388767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03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294726" cy="1101589"/>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7" y="2409230"/>
            <a:ext cx="9215596" cy="937949"/>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1. </a:t>
            </a:r>
            <a:r>
              <a:rPr lang="en-US">
                <a:solidFill>
                  <a:schemeClr val="tx1"/>
                </a:solidFill>
              </a:rPr>
              <a:t>Cho biết từ một tế bào mẹ, qua một lần nguyên phân tạo ra bao nhiêu tế bào con?</a:t>
            </a:r>
          </a:p>
        </p:txBody>
      </p:sp>
      <p:pic>
        <p:nvPicPr>
          <p:cNvPr id="3" name="Picture 2" descr="Mitosis and Meiosis - Morales Biology">
            <a:extLst>
              <a:ext uri="{FF2B5EF4-FFF2-40B4-BE49-F238E27FC236}">
                <a16:creationId xmlns:a16="http://schemas.microsoft.com/office/drawing/2014/main" id="{00326D40-A75D-E339-AD08-AEFE790E7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11" y="3542369"/>
            <a:ext cx="4210260" cy="2587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duPic Cell Drawings">
            <a:extLst>
              <a:ext uri="{FF2B5EF4-FFF2-40B4-BE49-F238E27FC236}">
                <a16:creationId xmlns:a16="http://schemas.microsoft.com/office/drawing/2014/main" id="{1EC28419-65F7-AEC5-D300-2A310BAF2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27" y="3677187"/>
            <a:ext cx="3171862" cy="23788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BF0F1B-BEB6-2C4A-C3B2-E3EA99FF1A66}"/>
              </a:ext>
            </a:extLst>
          </p:cNvPr>
          <p:cNvSpPr txBox="1"/>
          <p:nvPr/>
        </p:nvSpPr>
        <p:spPr>
          <a:xfrm>
            <a:off x="1885740"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FFFF00"/>
                </a:solidFill>
              </a:rPr>
              <a:t>1 tế bào mẹ</a:t>
            </a:r>
            <a:endParaRPr lang="en-US">
              <a:solidFill>
                <a:srgbClr val="FFFF00"/>
              </a:solidFill>
            </a:endParaRPr>
          </a:p>
        </p:txBody>
      </p:sp>
      <p:sp>
        <p:nvSpPr>
          <p:cNvPr id="8" name="TextBox 7">
            <a:extLst>
              <a:ext uri="{FF2B5EF4-FFF2-40B4-BE49-F238E27FC236}">
                <a16:creationId xmlns:a16="http://schemas.microsoft.com/office/drawing/2014/main" id="{5A001D41-5A12-763B-C856-FACFA42E303E}"/>
              </a:ext>
            </a:extLst>
          </p:cNvPr>
          <p:cNvSpPr txBox="1"/>
          <p:nvPr/>
        </p:nvSpPr>
        <p:spPr>
          <a:xfrm>
            <a:off x="8074374" y="6098215"/>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solidFill>
                  <a:srgbClr val="00FFFF"/>
                </a:solidFill>
              </a:rPr>
              <a:t>2 tế bào con</a:t>
            </a:r>
            <a:endParaRPr lang="en-US">
              <a:solidFill>
                <a:srgbClr val="00FFFF"/>
              </a:solidFill>
            </a:endParaRPr>
          </a:p>
        </p:txBody>
      </p:sp>
      <p:sp>
        <p:nvSpPr>
          <p:cNvPr id="9" name="TextBox 8">
            <a:extLst>
              <a:ext uri="{FF2B5EF4-FFF2-40B4-BE49-F238E27FC236}">
                <a16:creationId xmlns:a16="http://schemas.microsoft.com/office/drawing/2014/main" id="{E7130E94-340C-D645-737E-B4B4429F5039}"/>
              </a:ext>
            </a:extLst>
          </p:cNvPr>
          <p:cNvSpPr txBox="1"/>
          <p:nvPr/>
        </p:nvSpPr>
        <p:spPr>
          <a:xfrm>
            <a:off x="4708212" y="4248612"/>
            <a:ext cx="214260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ctr"/>
            <a:r>
              <a:rPr lang="en-US" b="1"/>
              <a:t>Nguyên phân</a:t>
            </a:r>
          </a:p>
        </p:txBody>
      </p:sp>
      <p:cxnSp>
        <p:nvCxnSpPr>
          <p:cNvPr id="11" name="Straight Arrow Connector 10">
            <a:extLst>
              <a:ext uri="{FF2B5EF4-FFF2-40B4-BE49-F238E27FC236}">
                <a16:creationId xmlns:a16="http://schemas.microsoft.com/office/drawing/2014/main" id="{F61FFB84-1BB7-F4D3-CC2E-03701F36C74A}"/>
              </a:ext>
            </a:extLst>
          </p:cNvPr>
          <p:cNvCxnSpPr/>
          <p:nvPr/>
        </p:nvCxnSpPr>
        <p:spPr>
          <a:xfrm>
            <a:off x="4823209" y="4943789"/>
            <a:ext cx="2020906" cy="0"/>
          </a:xfrm>
          <a:prstGeom prst="straightConnector1">
            <a:avLst/>
          </a:prstGeom>
          <a:ln w="762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21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9696660" cy="421406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Mitosis - Definition, Features, Stages, Functions, Significance, FAQS">
            <a:extLst>
              <a:ext uri="{FF2B5EF4-FFF2-40B4-BE49-F238E27FC236}">
                <a16:creationId xmlns:a16="http://schemas.microsoft.com/office/drawing/2014/main" id="{A0B34527-EBAA-E2C2-BDA8-FBCB785236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27" t="20110" r="8535" b="26596"/>
          <a:stretch/>
        </p:blipFill>
        <p:spPr bwMode="auto">
          <a:xfrm>
            <a:off x="1566285" y="2721200"/>
            <a:ext cx="9399817" cy="34264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77371E-1D69-60C0-2C68-929E9F3043C3}"/>
              </a:ext>
            </a:extLst>
          </p:cNvPr>
          <p:cNvSpPr txBox="1"/>
          <p:nvPr/>
        </p:nvSpPr>
        <p:spPr>
          <a:xfrm>
            <a:off x="1435657" y="2392786"/>
            <a:ext cx="8781319"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2. </a:t>
            </a:r>
            <a:r>
              <a:rPr lang="en-US">
                <a:solidFill>
                  <a:schemeClr val="tx1"/>
                </a:solidFill>
              </a:rPr>
              <a:t>So sánh bộ NST ở các tế bào con với bộ NST ở tế bào mẹ.</a:t>
            </a:r>
          </a:p>
        </p:txBody>
      </p:sp>
      <p:cxnSp>
        <p:nvCxnSpPr>
          <p:cNvPr id="3" name="Straight Connector 2">
            <a:extLst>
              <a:ext uri="{FF2B5EF4-FFF2-40B4-BE49-F238E27FC236}">
                <a16:creationId xmlns:a16="http://schemas.microsoft.com/office/drawing/2014/main" id="{C1C6F334-A360-B4D1-AB74-9812C33A891A}"/>
              </a:ext>
            </a:extLst>
          </p:cNvPr>
          <p:cNvCxnSpPr/>
          <p:nvPr/>
        </p:nvCxnSpPr>
        <p:spPr>
          <a:xfrm flipH="1" flipV="1">
            <a:off x="1205802" y="3858567"/>
            <a:ext cx="1065125" cy="36174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F7D003E-62D0-106D-8B19-D29166B7A72B}"/>
              </a:ext>
            </a:extLst>
          </p:cNvPr>
          <p:cNvSpPr/>
          <p:nvPr/>
        </p:nvSpPr>
        <p:spPr>
          <a:xfrm>
            <a:off x="155750" y="3661885"/>
            <a:ext cx="1345221" cy="494751"/>
          </a:xfrm>
          <a:prstGeom prst="roundRect">
            <a:avLst/>
          </a:prstGeom>
          <a:ln w="28575">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mẹ</a:t>
            </a:r>
          </a:p>
        </p:txBody>
      </p:sp>
      <p:sp>
        <p:nvSpPr>
          <p:cNvPr id="5" name="Right Bracket 4">
            <a:extLst>
              <a:ext uri="{FF2B5EF4-FFF2-40B4-BE49-F238E27FC236}">
                <a16:creationId xmlns:a16="http://schemas.microsoft.com/office/drawing/2014/main" id="{62667963-10C2-523F-E9D2-6A4BB5B79EED}"/>
              </a:ext>
            </a:extLst>
          </p:cNvPr>
          <p:cNvSpPr/>
          <p:nvPr/>
        </p:nvSpPr>
        <p:spPr>
          <a:xfrm>
            <a:off x="10835473" y="3429000"/>
            <a:ext cx="427472" cy="2228222"/>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5E9DC39-A6E1-12F0-26BE-FC59485C2D8E}"/>
              </a:ext>
            </a:extLst>
          </p:cNvPr>
          <p:cNvSpPr/>
          <p:nvPr/>
        </p:nvSpPr>
        <p:spPr>
          <a:xfrm>
            <a:off x="10691029" y="4187068"/>
            <a:ext cx="1345221" cy="494751"/>
          </a:xfrm>
          <a:prstGeom prst="roundRect">
            <a:avLst/>
          </a:prstGeom>
          <a:solidFill>
            <a:srgbClr val="FFFF00"/>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a:solidFill>
                  <a:schemeClr val="tx1"/>
                </a:solidFill>
              </a:rPr>
              <a:t>TB con</a:t>
            </a:r>
          </a:p>
        </p:txBody>
      </p:sp>
      <p:sp>
        <p:nvSpPr>
          <p:cNvPr id="8" name="TextBox 7">
            <a:extLst>
              <a:ext uri="{FF2B5EF4-FFF2-40B4-BE49-F238E27FC236}">
                <a16:creationId xmlns:a16="http://schemas.microsoft.com/office/drawing/2014/main" id="{1867D947-2E52-2E91-13EA-12FC70140651}"/>
              </a:ext>
            </a:extLst>
          </p:cNvPr>
          <p:cNvSpPr txBox="1"/>
          <p:nvPr/>
        </p:nvSpPr>
        <p:spPr>
          <a:xfrm>
            <a:off x="1435657" y="5916855"/>
            <a:ext cx="8650691" cy="461665"/>
          </a:xfrm>
          <a:prstGeom prst="rect">
            <a:avLst/>
          </a:prstGeom>
          <a:noFill/>
        </p:spPr>
        <p:txBody>
          <a:bodyPr wrap="square">
            <a:spAutoFit/>
          </a:bodyPr>
          <a:lstStyle/>
          <a:p>
            <a:r>
              <a:rPr lang="en-US" sz="2400" b="1">
                <a:solidFill>
                  <a:schemeClr val="accent5"/>
                </a:solidFill>
              </a:rPr>
              <a:t>Các tế bào con có bộ NST </a:t>
            </a:r>
            <a:r>
              <a:rPr lang="en-US" sz="2400" b="1">
                <a:solidFill>
                  <a:srgbClr val="FF0000"/>
                </a:solidFill>
              </a:rPr>
              <a:t>giống nhau và giống tế bào mẹ.</a:t>
            </a:r>
          </a:p>
        </p:txBody>
      </p:sp>
    </p:spTree>
    <p:extLst>
      <p:ext uri="{BB962C8B-B14F-4D97-AF65-F5344CB8AC3E}">
        <p14:creationId xmlns:p14="http://schemas.microsoft.com/office/powerpoint/2010/main" val="23723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5" grpId="0" animBg="1"/>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1"/>
            <a:ext cx="4652387" cy="625503"/>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35658" y="2392786"/>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22" name="Group 21">
            <a:extLst>
              <a:ext uri="{FF2B5EF4-FFF2-40B4-BE49-F238E27FC236}">
                <a16:creationId xmlns:a16="http://schemas.microsoft.com/office/drawing/2014/main" id="{6752554B-6CC6-DF31-D889-94EFB8D104C7}"/>
              </a:ext>
            </a:extLst>
          </p:cNvPr>
          <p:cNvGrpSpPr/>
          <p:nvPr/>
        </p:nvGrpSpPr>
        <p:grpSpPr>
          <a:xfrm>
            <a:off x="974690" y="2924132"/>
            <a:ext cx="10242620" cy="3724952"/>
            <a:chOff x="1034979" y="2887537"/>
            <a:chExt cx="10242620" cy="3724952"/>
          </a:xfrm>
        </p:grpSpPr>
        <p:pic>
          <p:nvPicPr>
            <p:cNvPr id="23554" name="Picture 2">
              <a:extLst>
                <a:ext uri="{FF2B5EF4-FFF2-40B4-BE49-F238E27FC236}">
                  <a16:creationId xmlns:a16="http://schemas.microsoft.com/office/drawing/2014/main" id="{993C0C75-6196-DE91-49C8-D0B7E93A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79" y="2887537"/>
              <a:ext cx="10242620" cy="372495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9ADFBEAE-82CA-28DE-BE3C-DC600CC06722}"/>
                </a:ext>
              </a:extLst>
            </p:cNvPr>
            <p:cNvSpPr/>
            <p:nvPr/>
          </p:nvSpPr>
          <p:spPr>
            <a:xfrm>
              <a:off x="2461846" y="4923692"/>
              <a:ext cx="612950"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0649124-F3CC-4BE4-F4C6-FCD647789D25}"/>
                </a:ext>
              </a:extLst>
            </p:cNvPr>
            <p:cNvSpPr/>
            <p:nvPr/>
          </p:nvSpPr>
          <p:spPr>
            <a:xfrm>
              <a:off x="2461845" y="5164852"/>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A0BD730-0721-E5C8-3C86-CD9C3AC8D36C}"/>
                </a:ext>
              </a:extLst>
            </p:cNvPr>
            <p:cNvSpPr/>
            <p:nvPr/>
          </p:nvSpPr>
          <p:spPr>
            <a:xfrm>
              <a:off x="6913264" y="6051345"/>
              <a:ext cx="1286189" cy="32602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D0D202A-10FB-85A6-AE94-268D981AB1A1}"/>
                </a:ext>
              </a:extLst>
            </p:cNvPr>
            <p:cNvSpPr/>
            <p:nvPr/>
          </p:nvSpPr>
          <p:spPr>
            <a:xfrm>
              <a:off x="9870831" y="4423988"/>
              <a:ext cx="1406768" cy="60018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624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9452331-9FC7-034C-DDA5-8AC38C716201}"/>
              </a:ext>
            </a:extLst>
          </p:cNvPr>
          <p:cNvSpPr txBox="1"/>
          <p:nvPr/>
        </p:nvSpPr>
        <p:spPr>
          <a:xfrm>
            <a:off x="1034979" y="1023508"/>
            <a:ext cx="5335674" cy="584775"/>
          </a:xfrm>
          <a:prstGeom prst="rect">
            <a:avLst/>
          </a:prstGeom>
          <a:noFill/>
        </p:spPr>
        <p:txBody>
          <a:bodyPr wrap="square" rtlCol="0">
            <a:spAutoFit/>
          </a:bodyPr>
          <a:lstStyle/>
          <a:p>
            <a:r>
              <a:rPr lang="en-US" sz="3200" b="1">
                <a:solidFill>
                  <a:srgbClr val="FFFF00"/>
                </a:solidFill>
              </a:rPr>
              <a:t>I. NGUYÊN PHÂN</a:t>
            </a:r>
          </a:p>
        </p:txBody>
      </p:sp>
      <p:sp>
        <p:nvSpPr>
          <p:cNvPr id="16" name="TextBox 15">
            <a:extLst>
              <a:ext uri="{FF2B5EF4-FFF2-40B4-BE49-F238E27FC236}">
                <a16:creationId xmlns:a16="http://schemas.microsoft.com/office/drawing/2014/main" id="{DD60201F-FE6D-D2B2-6CC1-7F29B8AEA664}"/>
              </a:ext>
            </a:extLst>
          </p:cNvPr>
          <p:cNvSpPr txBox="1"/>
          <p:nvPr/>
        </p:nvSpPr>
        <p:spPr>
          <a:xfrm>
            <a:off x="1034979" y="1608283"/>
            <a:ext cx="5335674" cy="492443"/>
          </a:xfrm>
          <a:prstGeom prst="rect">
            <a:avLst/>
          </a:prstGeom>
          <a:noFill/>
        </p:spPr>
        <p:txBody>
          <a:bodyPr wrap="square" rtlCol="0">
            <a:spAutoFit/>
          </a:bodyPr>
          <a:lstStyle/>
          <a:p>
            <a:r>
              <a:rPr lang="en-US" sz="2600" b="1">
                <a:solidFill>
                  <a:schemeClr val="bg1"/>
                </a:solidFill>
              </a:rPr>
              <a:t>1. Khái niệm nguyên phân</a:t>
            </a:r>
          </a:p>
        </p:txBody>
      </p:sp>
      <p:sp>
        <p:nvSpPr>
          <p:cNvPr id="2" name="Rectangle: Rounded Corners 1">
            <a:extLst>
              <a:ext uri="{FF2B5EF4-FFF2-40B4-BE49-F238E27FC236}">
                <a16:creationId xmlns:a16="http://schemas.microsoft.com/office/drawing/2014/main" id="{8B11229B-EA61-F736-5191-6012D137A817}"/>
              </a:ext>
            </a:extLst>
          </p:cNvPr>
          <p:cNvSpPr/>
          <p:nvPr/>
        </p:nvSpPr>
        <p:spPr>
          <a:xfrm>
            <a:off x="1356527" y="2327412"/>
            <a:ext cx="4652387" cy="560126"/>
          </a:xfrm>
          <a:prstGeom prst="roundRect">
            <a:avLst>
              <a:gd name="adj" fmla="val 452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777371E-1D69-60C0-2C68-929E9F3043C3}"/>
              </a:ext>
            </a:extLst>
          </p:cNvPr>
          <p:cNvSpPr txBox="1"/>
          <p:nvPr/>
        </p:nvSpPr>
        <p:spPr>
          <a:xfrm>
            <a:off x="1441309" y="2329283"/>
            <a:ext cx="4482822" cy="494751"/>
          </a:xfrm>
          <a:prstGeom prst="rect">
            <a:avLst/>
          </a:prstGeom>
          <a:noFill/>
        </p:spPr>
        <p:txBody>
          <a:bodyPr wrap="square">
            <a:spAutoFit/>
          </a:bodyPr>
          <a:lstStyle>
            <a:defPPr>
              <a:defRPr lang="en-US"/>
            </a:defPPr>
            <a:lvl1pPr algn="just">
              <a:lnSpc>
                <a:spcPct val="120000"/>
              </a:lnSpc>
              <a:defRPr sz="2400" i="0">
                <a:solidFill>
                  <a:schemeClr val="bg1"/>
                </a:solidFill>
                <a:latin typeface="+mj-lt"/>
                <a:cs typeface="Times New Roman" panose="02020603050405020304" pitchFamily="18" charset="0"/>
              </a:defRPr>
            </a:lvl1pPr>
          </a:lstStyle>
          <a:p>
            <a:pPr algn="l"/>
            <a:r>
              <a:rPr lang="en-US" b="1">
                <a:solidFill>
                  <a:schemeClr val="tx1"/>
                </a:solidFill>
              </a:rPr>
              <a:t>3. </a:t>
            </a:r>
            <a:r>
              <a:rPr lang="en-US">
                <a:solidFill>
                  <a:schemeClr val="tx1"/>
                </a:solidFill>
              </a:rPr>
              <a:t>Cho biết nguyên phân là gì?</a:t>
            </a:r>
          </a:p>
        </p:txBody>
      </p:sp>
      <p:grpSp>
        <p:nvGrpSpPr>
          <p:cNvPr id="17" name="Group 16">
            <a:extLst>
              <a:ext uri="{FF2B5EF4-FFF2-40B4-BE49-F238E27FC236}">
                <a16:creationId xmlns:a16="http://schemas.microsoft.com/office/drawing/2014/main" id="{7537C51F-84A3-87ED-4931-EC4B332422DE}"/>
              </a:ext>
            </a:extLst>
          </p:cNvPr>
          <p:cNvGrpSpPr/>
          <p:nvPr/>
        </p:nvGrpSpPr>
        <p:grpSpPr>
          <a:xfrm>
            <a:off x="1356527" y="5416062"/>
            <a:ext cx="10088546" cy="1055076"/>
            <a:chOff x="1698556" y="3501305"/>
            <a:chExt cx="9836952" cy="1181227"/>
          </a:xfrm>
        </p:grpSpPr>
        <p:sp>
          <p:nvSpPr>
            <p:cNvPr id="12" name="Rectangle: Rounded Corners 11">
              <a:extLst>
                <a:ext uri="{FF2B5EF4-FFF2-40B4-BE49-F238E27FC236}">
                  <a16:creationId xmlns:a16="http://schemas.microsoft.com/office/drawing/2014/main" id="{7D4DB026-07C6-57BB-F054-A8BD898B0486}"/>
                </a:ext>
              </a:extLst>
            </p:cNvPr>
            <p:cNvSpPr/>
            <p:nvPr/>
          </p:nvSpPr>
          <p:spPr>
            <a:xfrm>
              <a:off x="1698556" y="3501305"/>
              <a:ext cx="9836952" cy="1181227"/>
            </a:xfrm>
            <a:prstGeom prst="roundRect">
              <a:avLst>
                <a:gd name="adj" fmla="val 9196"/>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64C7F2B-1D83-C483-8DE4-F7C444A84C1D}"/>
                </a:ext>
              </a:extLst>
            </p:cNvPr>
            <p:cNvSpPr txBox="1"/>
            <p:nvPr/>
          </p:nvSpPr>
          <p:spPr>
            <a:xfrm>
              <a:off x="1828800" y="3583652"/>
              <a:ext cx="9706708" cy="1050096"/>
            </a:xfrm>
            <a:prstGeom prst="rect">
              <a:avLst/>
            </a:prstGeom>
            <a:noFill/>
          </p:spPr>
          <p:txBody>
            <a:bodyPr wrap="square">
              <a:spAutoFit/>
            </a:bodyPr>
            <a:lstStyle>
              <a:defPPr>
                <a:defRPr lang="en-US"/>
              </a:defPPr>
              <a:lvl1pPr>
                <a:lnSpc>
                  <a:spcPct val="120000"/>
                </a:lnSpc>
                <a:defRPr sz="2400" b="1" i="0">
                  <a:latin typeface="+mj-lt"/>
                  <a:cs typeface="Times New Roman" panose="02020603050405020304" pitchFamily="18" charset="0"/>
                </a:defRPr>
              </a:lvl1pPr>
            </a:lstStyle>
            <a:p>
              <a:pPr algn="just"/>
              <a:r>
                <a:rPr lang="vi-VN">
                  <a:solidFill>
                    <a:srgbClr val="FFFF00"/>
                  </a:solidFill>
                </a:rPr>
                <a:t>Nguyên phân </a:t>
              </a:r>
              <a:r>
                <a:rPr lang="vi-VN" b="0">
                  <a:solidFill>
                    <a:schemeClr val="bg1"/>
                  </a:solidFill>
                </a:rPr>
                <a:t>là hình thức phân chia tế bào mà trong đó các tế bào con được tạo ra </a:t>
              </a:r>
              <a:r>
                <a:rPr lang="vi-VN" b="0">
                  <a:solidFill>
                    <a:srgbClr val="00FFFF"/>
                  </a:solidFill>
                </a:rPr>
                <a:t>có bộ NST giống nhau và giống tế bào mẹ ban đầu.</a:t>
              </a:r>
              <a:endParaRPr lang="en-US" b="0">
                <a:solidFill>
                  <a:srgbClr val="00FFFF"/>
                </a:solidFill>
              </a:endParaRPr>
            </a:p>
          </p:txBody>
        </p:sp>
      </p:grpSp>
      <p:pic>
        <p:nvPicPr>
          <p:cNvPr id="11" name="Picture 10">
            <a:extLst>
              <a:ext uri="{FF2B5EF4-FFF2-40B4-BE49-F238E27FC236}">
                <a16:creationId xmlns:a16="http://schemas.microsoft.com/office/drawing/2014/main" id="{984A0F84-8CD7-B9AC-6B2A-B94D5AD81749}"/>
              </a:ext>
            </a:extLst>
          </p:cNvPr>
          <p:cNvPicPr>
            <a:picLocks noChangeAspect="1"/>
          </p:cNvPicPr>
          <p:nvPr/>
        </p:nvPicPr>
        <p:blipFill>
          <a:blip r:embed="rId3"/>
          <a:stretch>
            <a:fillRect/>
          </a:stretch>
        </p:blipFill>
        <p:spPr>
          <a:xfrm>
            <a:off x="2546144" y="2829232"/>
            <a:ext cx="6755974" cy="2457083"/>
          </a:xfrm>
          <a:prstGeom prst="rect">
            <a:avLst/>
          </a:prstGeom>
        </p:spPr>
      </p:pic>
    </p:spTree>
    <p:extLst>
      <p:ext uri="{BB962C8B-B14F-4D97-AF65-F5344CB8AC3E}">
        <p14:creationId xmlns:p14="http://schemas.microsoft.com/office/powerpoint/2010/main" val="145831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140A59"/>
      </a:dk2>
      <a:lt2>
        <a:srgbClr val="E7E6E6"/>
      </a:lt2>
      <a:accent1>
        <a:srgbClr val="2B0348"/>
      </a:accent1>
      <a:accent2>
        <a:srgbClr val="763788"/>
      </a:accent2>
      <a:accent3>
        <a:srgbClr val="EF050C"/>
      </a:accent3>
      <a:accent4>
        <a:srgbClr val="B01E4C"/>
      </a:accent4>
      <a:accent5>
        <a:srgbClr val="0565FA"/>
      </a:accent5>
      <a:accent6>
        <a:srgbClr val="0BE1F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turistic Pitch Deck_TM56488565_Win32_JC_SL_v4" id="{6C16C3F5-3ABD-4B2B-B436-2E1E9CE9969F}" vid="{647D9492-9D63-44AA-8DEA-C98668FC47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6B8A4BC3-D1CE-4BB2-9C42-D67FD92CA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C2B339A-BBCD-4BF4-A3FE-AE1F9B12F717}">
  <ds:schemaRefs>
    <ds:schemaRef ds:uri="http://schemas.microsoft.com/sharepoint/v3/contenttype/forms"/>
  </ds:schemaRefs>
</ds:datastoreItem>
</file>

<file path=customXml/itemProps3.xml><?xml version="1.0" encoding="utf-8"?>
<ds:datastoreItem xmlns:ds="http://schemas.openxmlformats.org/officeDocument/2006/customXml" ds:itemID="{E71989D7-CF02-4DC5-9433-98B600ACA0D7}">
  <ds:schemaRefs>
    <ds:schemaRef ds:uri="http://schemas.microsoft.com/sharepoint/v3"/>
    <ds:schemaRef ds:uri="http://purl.org/dc/terms/"/>
    <ds:schemaRef ds:uri="16c05727-aa75-4e4a-9b5f-8a80a1165891"/>
    <ds:schemaRef ds:uri="http://schemas.microsoft.com/office/infopath/2007/PartnerControls"/>
    <ds:schemaRef ds:uri="http://purl.org/dc/dcmitype/"/>
    <ds:schemaRef ds:uri="71af3243-3dd4-4a8d-8c0d-dd76da1f02a5"/>
    <ds:schemaRef ds:uri="http://schemas.microsoft.com/office/2006/documentManagement/types"/>
    <ds:schemaRef ds:uri="http://purl.org/dc/elements/1.1/"/>
    <ds:schemaRef ds:uri="230e9df3-be65-4c73-a93b-d1236ebd677e"/>
    <ds:schemaRef ds:uri="http://www.w3.org/XML/1998/namespace"/>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Futuristic pitch deck</Template>
  <TotalTime>1591</TotalTime>
  <Words>4636</Words>
  <Application>Microsoft Office PowerPoint</Application>
  <PresentationFormat>Widescreen</PresentationFormat>
  <Paragraphs>499</Paragraphs>
  <Slides>56</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Courier New</vt:lpstr>
      <vt:lpstr>Tahoma</vt:lpstr>
      <vt:lpstr>Times New Roman</vt:lpstr>
      <vt:lpstr>Wingdings</vt:lpstr>
      <vt:lpstr>書體坊顏體㊣</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HIEU PHAM HUU</dc:creator>
  <cp:lastModifiedBy>Tran Van Dung</cp:lastModifiedBy>
  <cp:revision>79</cp:revision>
  <dcterms:created xsi:type="dcterms:W3CDTF">2024-06-07T05:02:53Z</dcterms:created>
  <dcterms:modified xsi:type="dcterms:W3CDTF">2024-07-25T03:07:09Z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