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278" r:id="rId2"/>
    <p:sldId id="27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46" r:id="rId15"/>
    <p:sldId id="347" r:id="rId16"/>
    <p:sldId id="293" r:id="rId17"/>
    <p:sldId id="294" r:id="rId18"/>
    <p:sldId id="295" r:id="rId19"/>
    <p:sldId id="296" r:id="rId20"/>
    <p:sldId id="297" r:id="rId21"/>
    <p:sldId id="298" r:id="rId22"/>
    <p:sldId id="345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09" r:id="rId33"/>
    <p:sldId id="310" r:id="rId34"/>
    <p:sldId id="340" r:id="rId35"/>
    <p:sldId id="344" r:id="rId3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5" d="100"/>
          <a:sy n="75" d="100"/>
        </p:scale>
        <p:origin x="540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r>
              <a:rPr lang="en-US" dirty="0"/>
              <a:t/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725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9443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21"/>
          <a:stretch/>
        </p:blipFill>
        <p:spPr>
          <a:xfrm>
            <a:off x="368300" y="1193800"/>
            <a:ext cx="101092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5194300"/>
            <a:ext cx="11920974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1481882"/>
            <a:ext cx="6102827" cy="505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54" y="2692400"/>
            <a:ext cx="59181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5074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7036" y="446313"/>
            <a:ext cx="5226050" cy="1603829"/>
          </a:xfrm>
        </p:spPr>
        <p:txBody>
          <a:bodyPr/>
          <a:lstStyle/>
          <a:p>
            <a:r>
              <a:rPr lang="vi-VN" sz="280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754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3187" y="1467370"/>
            <a:ext cx="7008813" cy="5390630"/>
          </a:xfrm>
        </p:spPr>
        <p:txBody>
          <a:bodyPr>
            <a:normAutofit fontScale="55000" lnSpcReduction="20000"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Cách phòng chống bệnh viêm tai giữa: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vệ sinh tai đúng cách; tránh dùng vật nhọn, sắc để ngoáy hay lấy ráy tai.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để nước vào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Điều trị sớm và triệt để các bệnh lí về tai, mũi, họng.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Cách phòng chống bệnh ù tai: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Hạn chế tiếp xúc với âm thanh có cường độ cao và liên tục.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Bảo vệ tai, tránh để cho các dị vật rơi vào tai.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vệ sinh tai đúng cách; tránh dùng vật nhọn, sắc để ngoáy hay lấy ráy tai.</a:t>
            </a:r>
          </a:p>
          <a:p>
            <a:pPr marL="0" indent="0"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thể dục thường xuyên, ăn uống đúng cách để giữ cho mạch máu luôn khỏe mạnh nhằm ngăn ngừa chứng ù tai liên quan đến rối loạn mạch máu.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ù tai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47650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547650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FBF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endParaRPr lang="en-US" sz="2800" dirty="0">
              <a:solidFill>
                <a:srgbClr val="FDF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51129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684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9258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1144</TotalTime>
  <Words>2047</Words>
  <Application>Microsoft Office PowerPoint</Application>
  <PresentationFormat>Widescreen</PresentationFormat>
  <Paragraphs>208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Regular</vt:lpstr>
      <vt:lpstr>等线</vt:lpstr>
      <vt:lpstr>Sabon Next LT</vt:lpstr>
      <vt:lpstr>Arial</vt:lpstr>
      <vt:lpstr>Arial Black</vt:lpstr>
      <vt:lpstr>Calibri</vt:lpstr>
      <vt:lpstr>Segoe UI</vt:lpstr>
      <vt:lpstr>Times New Roman</vt:lpstr>
      <vt:lpstr>Wingdings</vt:lpstr>
      <vt:lpstr>Office Theme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Admin</cp:lastModifiedBy>
  <cp:revision>15</cp:revision>
  <dcterms:created xsi:type="dcterms:W3CDTF">2023-07-20T01:42:56Z</dcterms:created>
  <dcterms:modified xsi:type="dcterms:W3CDTF">2025-04-09T02:07:37Z</dcterms:modified>
</cp:coreProperties>
</file>