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79" r:id="rId2"/>
    <p:sldId id="257" r:id="rId3"/>
    <p:sldId id="258" r:id="rId4"/>
    <p:sldId id="266" r:id="rId5"/>
    <p:sldId id="261" r:id="rId6"/>
    <p:sldId id="259" r:id="rId7"/>
    <p:sldId id="262" r:id="rId8"/>
    <p:sldId id="263" r:id="rId9"/>
    <p:sldId id="265" r:id="rId10"/>
    <p:sldId id="268" r:id="rId11"/>
    <p:sldId id="267" r:id="rId12"/>
    <p:sldId id="269" r:id="rId13"/>
    <p:sldId id="270" r:id="rId14"/>
    <p:sldId id="271" r:id="rId15"/>
    <p:sldId id="272" r:id="rId16"/>
    <p:sldId id="273" r:id="rId17"/>
    <p:sldId id="274" r:id="rId18"/>
    <p:sldId id="276" r:id="rId19"/>
    <p:sldId id="277" r:id="rId20"/>
    <p:sldId id="278"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68" d="100"/>
          <a:sy n="68" d="100"/>
        </p:scale>
        <p:origin x="61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image" Target="../media/image1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34B8F5-C08D-4DB9-8089-6255D87F1346}" type="datetimeFigureOut">
              <a:rPr lang="en-US" smtClean="0"/>
              <a:t>11/29/2024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506BCA-4D14-4A7F-9100-DB16ED740555}" type="slidenum">
              <a:rPr lang="en-US" smtClean="0"/>
              <a:t>‹#›</a:t>
            </a:fld>
            <a:endParaRPr lang="en-US"/>
          </a:p>
        </p:txBody>
      </p:sp>
    </p:spTree>
    <p:extLst>
      <p:ext uri="{BB962C8B-B14F-4D97-AF65-F5344CB8AC3E}">
        <p14:creationId xmlns:p14="http://schemas.microsoft.com/office/powerpoint/2010/main" val="7199493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80D3DFC-11A7-4DDF-8AEE-A5ACE051EBF3}" type="slidenum">
              <a:rPr lang="en-US" smtClean="0"/>
              <a:t>18</a:t>
            </a:fld>
            <a:endParaRPr lang="en-US" dirty="0"/>
          </a:p>
        </p:txBody>
      </p:sp>
    </p:spTree>
    <p:extLst>
      <p:ext uri="{BB962C8B-B14F-4D97-AF65-F5344CB8AC3E}">
        <p14:creationId xmlns:p14="http://schemas.microsoft.com/office/powerpoint/2010/main" val="11818853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80D3DFC-11A7-4DDF-8AEE-A5ACE051EBF3}" type="slidenum">
              <a:rPr lang="en-US" smtClean="0"/>
              <a:t>19</a:t>
            </a:fld>
            <a:endParaRPr lang="en-US" dirty="0"/>
          </a:p>
        </p:txBody>
      </p:sp>
    </p:spTree>
    <p:extLst>
      <p:ext uri="{BB962C8B-B14F-4D97-AF65-F5344CB8AC3E}">
        <p14:creationId xmlns:p14="http://schemas.microsoft.com/office/powerpoint/2010/main" val="21631577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80D3DFC-11A7-4DDF-8AEE-A5ACE051EBF3}" type="slidenum">
              <a:rPr lang="en-US" smtClean="0"/>
              <a:t>20</a:t>
            </a:fld>
            <a:endParaRPr lang="en-US" dirty="0"/>
          </a:p>
        </p:txBody>
      </p:sp>
    </p:spTree>
    <p:extLst>
      <p:ext uri="{BB962C8B-B14F-4D97-AF65-F5344CB8AC3E}">
        <p14:creationId xmlns:p14="http://schemas.microsoft.com/office/powerpoint/2010/main" val="22544081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B209084-7F2A-44DD-917D-32B1EEA30EFC}" type="datetimeFigureOut">
              <a:rPr lang="en-US" smtClean="0"/>
              <a:t>11/29/2024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12164D-254D-4D84-B853-F7D22AF922E9}" type="slidenum">
              <a:rPr lang="en-US" smtClean="0"/>
              <a:t>‹#›</a:t>
            </a:fld>
            <a:endParaRPr lang="en-US"/>
          </a:p>
        </p:txBody>
      </p:sp>
    </p:spTree>
    <p:extLst>
      <p:ext uri="{BB962C8B-B14F-4D97-AF65-F5344CB8AC3E}">
        <p14:creationId xmlns:p14="http://schemas.microsoft.com/office/powerpoint/2010/main" val="1639870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B209084-7F2A-44DD-917D-32B1EEA30EFC}" type="datetimeFigureOut">
              <a:rPr lang="en-US" smtClean="0"/>
              <a:t>11/29/2024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12164D-254D-4D84-B853-F7D22AF922E9}" type="slidenum">
              <a:rPr lang="en-US" smtClean="0"/>
              <a:t>‹#›</a:t>
            </a:fld>
            <a:endParaRPr lang="en-US"/>
          </a:p>
        </p:txBody>
      </p:sp>
    </p:spTree>
    <p:extLst>
      <p:ext uri="{BB962C8B-B14F-4D97-AF65-F5344CB8AC3E}">
        <p14:creationId xmlns:p14="http://schemas.microsoft.com/office/powerpoint/2010/main" val="8878166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B209084-7F2A-44DD-917D-32B1EEA30EFC}" type="datetimeFigureOut">
              <a:rPr lang="en-US" smtClean="0"/>
              <a:t>11/29/2024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12164D-254D-4D84-B853-F7D22AF922E9}" type="slidenum">
              <a:rPr lang="en-US" smtClean="0"/>
              <a:t>‹#›</a:t>
            </a:fld>
            <a:endParaRPr lang="en-US"/>
          </a:p>
        </p:txBody>
      </p:sp>
    </p:spTree>
    <p:extLst>
      <p:ext uri="{BB962C8B-B14F-4D97-AF65-F5344CB8AC3E}">
        <p14:creationId xmlns:p14="http://schemas.microsoft.com/office/powerpoint/2010/main" val="38239833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1426A-0740-2EB9-FC34-9C043459357E}"/>
              </a:ext>
            </a:extLst>
          </p:cNvPr>
          <p:cNvSpPr>
            <a:spLocks noGrp="1"/>
          </p:cNvSpPr>
          <p:nvPr>
            <p:ph type="title"/>
          </p:nvPr>
        </p:nvSpPr>
        <p:spPr/>
        <p:txBody>
          <a:bodyPr/>
          <a:lstStyle/>
          <a:p>
            <a:r>
              <a:rPr lang="en-US" noProof="0"/>
              <a:t>Click to edit Master title style</a:t>
            </a:r>
          </a:p>
        </p:txBody>
      </p:sp>
      <p:sp>
        <p:nvSpPr>
          <p:cNvPr id="8" name="Google Shape;1251;p56">
            <a:extLst>
              <a:ext uri="{FF2B5EF4-FFF2-40B4-BE49-F238E27FC236}">
                <a16:creationId xmlns:a16="http://schemas.microsoft.com/office/drawing/2014/main" id="{5BDBB369-4213-AA70-D2DD-33F4E9E1F195}"/>
              </a:ext>
            </a:extLst>
          </p:cNvPr>
          <p:cNvSpPr/>
          <p:nvPr userDrawn="1"/>
        </p:nvSpPr>
        <p:spPr>
          <a:xfrm>
            <a:off x="1072604" y="2550039"/>
            <a:ext cx="1622434" cy="1622434"/>
          </a:xfrm>
          <a:prstGeom prst="ellipse">
            <a:avLst/>
          </a:prstGeom>
          <a:solidFill>
            <a:schemeClr val="accent3">
              <a:lumMod val="20000"/>
              <a:lumOff val="80000"/>
            </a:schemeClr>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0" name="Google Shape;1251;p56">
            <a:extLst>
              <a:ext uri="{FF2B5EF4-FFF2-40B4-BE49-F238E27FC236}">
                <a16:creationId xmlns:a16="http://schemas.microsoft.com/office/drawing/2014/main" id="{3BF27898-0ACC-24EB-589A-96F29C94157A}"/>
              </a:ext>
            </a:extLst>
          </p:cNvPr>
          <p:cNvSpPr/>
          <p:nvPr userDrawn="1"/>
        </p:nvSpPr>
        <p:spPr>
          <a:xfrm>
            <a:off x="3235665" y="2522510"/>
            <a:ext cx="1622434" cy="1622434"/>
          </a:xfrm>
          <a:prstGeom prst="ellipse">
            <a:avLst/>
          </a:prstGeom>
          <a:solidFill>
            <a:schemeClr val="accent3">
              <a:lumMod val="20000"/>
              <a:lumOff val="80000"/>
            </a:schemeClr>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2" name="Google Shape;1251;p56">
            <a:extLst>
              <a:ext uri="{FF2B5EF4-FFF2-40B4-BE49-F238E27FC236}">
                <a16:creationId xmlns:a16="http://schemas.microsoft.com/office/drawing/2014/main" id="{62CA34BE-87A5-8F47-C395-886E6870CF67}"/>
              </a:ext>
            </a:extLst>
          </p:cNvPr>
          <p:cNvSpPr/>
          <p:nvPr userDrawn="1"/>
        </p:nvSpPr>
        <p:spPr>
          <a:xfrm>
            <a:off x="5415148" y="2513962"/>
            <a:ext cx="1622434" cy="1622434"/>
          </a:xfrm>
          <a:prstGeom prst="ellipse">
            <a:avLst/>
          </a:prstGeom>
          <a:solidFill>
            <a:schemeClr val="accent3">
              <a:lumMod val="20000"/>
              <a:lumOff val="80000"/>
            </a:schemeClr>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4" name="Google Shape;1251;p56">
            <a:extLst>
              <a:ext uri="{FF2B5EF4-FFF2-40B4-BE49-F238E27FC236}">
                <a16:creationId xmlns:a16="http://schemas.microsoft.com/office/drawing/2014/main" id="{E432D5F8-7F62-B5A0-F3AC-814BFBEEB0ED}"/>
              </a:ext>
            </a:extLst>
          </p:cNvPr>
          <p:cNvSpPr/>
          <p:nvPr userDrawn="1"/>
        </p:nvSpPr>
        <p:spPr>
          <a:xfrm>
            <a:off x="7530416" y="2524926"/>
            <a:ext cx="1622434" cy="1622434"/>
          </a:xfrm>
          <a:prstGeom prst="ellipse">
            <a:avLst/>
          </a:prstGeom>
          <a:solidFill>
            <a:schemeClr val="accent3">
              <a:lumMod val="20000"/>
              <a:lumOff val="80000"/>
            </a:schemeClr>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6" name="Google Shape;1251;p56">
            <a:extLst>
              <a:ext uri="{FF2B5EF4-FFF2-40B4-BE49-F238E27FC236}">
                <a16:creationId xmlns:a16="http://schemas.microsoft.com/office/drawing/2014/main" id="{FBCE3915-CF40-BF29-2DBB-D9F447CC7555}"/>
              </a:ext>
            </a:extLst>
          </p:cNvPr>
          <p:cNvSpPr/>
          <p:nvPr userDrawn="1"/>
        </p:nvSpPr>
        <p:spPr>
          <a:xfrm>
            <a:off x="9709899" y="2516378"/>
            <a:ext cx="1622434" cy="1622434"/>
          </a:xfrm>
          <a:prstGeom prst="ellipse">
            <a:avLst/>
          </a:prstGeom>
          <a:solidFill>
            <a:schemeClr val="accent3">
              <a:lumMod val="20000"/>
              <a:lumOff val="80000"/>
            </a:schemeClr>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21" name="Text Placeholder 19">
            <a:extLst>
              <a:ext uri="{FF2B5EF4-FFF2-40B4-BE49-F238E27FC236}">
                <a16:creationId xmlns:a16="http://schemas.microsoft.com/office/drawing/2014/main" id="{811789E5-14E6-E7AB-C9D8-6E51B4544B23}"/>
              </a:ext>
            </a:extLst>
          </p:cNvPr>
          <p:cNvSpPr>
            <a:spLocks noGrp="1"/>
          </p:cNvSpPr>
          <p:nvPr>
            <p:ph type="body" sz="quarter" idx="13" hasCustomPrompt="1"/>
          </p:nvPr>
        </p:nvSpPr>
        <p:spPr>
          <a:xfrm>
            <a:off x="986726" y="2441448"/>
            <a:ext cx="1622425" cy="1622425"/>
          </a:xfrm>
          <a:prstGeom prst="ellipse">
            <a:avLst/>
          </a:prstGeom>
          <a:solidFill>
            <a:schemeClr val="accent3"/>
          </a:solidFill>
          <a:ln w="25400">
            <a:solidFill>
              <a:schemeClr val="tx1"/>
            </a:solidFill>
          </a:ln>
        </p:spPr>
        <p:txBody>
          <a:bodyPr anchor="ctr"/>
          <a:lstStyle>
            <a:lvl1pPr marL="0" indent="0" algn="ctr">
              <a:buNone/>
              <a:defRPr sz="5400">
                <a:solidFill>
                  <a:schemeClr val="bg1"/>
                </a:solidFill>
                <a:latin typeface="+mj-lt"/>
              </a:defRPr>
            </a:lvl1pPr>
          </a:lstStyle>
          <a:p>
            <a:pPr lvl="0"/>
            <a:r>
              <a:rPr lang="en-US" noProof="0"/>
              <a:t>0</a:t>
            </a:r>
          </a:p>
        </p:txBody>
      </p:sp>
      <p:sp>
        <p:nvSpPr>
          <p:cNvPr id="22" name="Text Placeholder 19">
            <a:extLst>
              <a:ext uri="{FF2B5EF4-FFF2-40B4-BE49-F238E27FC236}">
                <a16:creationId xmlns:a16="http://schemas.microsoft.com/office/drawing/2014/main" id="{AC40220B-3ED2-1841-92D5-C0056EF47402}"/>
              </a:ext>
            </a:extLst>
          </p:cNvPr>
          <p:cNvSpPr>
            <a:spLocks noGrp="1"/>
          </p:cNvSpPr>
          <p:nvPr>
            <p:ph type="body" sz="quarter" idx="14" hasCustomPrompt="1"/>
          </p:nvPr>
        </p:nvSpPr>
        <p:spPr>
          <a:xfrm>
            <a:off x="3154680" y="2441448"/>
            <a:ext cx="1622425" cy="1622425"/>
          </a:xfrm>
          <a:prstGeom prst="ellipse">
            <a:avLst/>
          </a:prstGeom>
          <a:solidFill>
            <a:schemeClr val="accent3"/>
          </a:solidFill>
          <a:ln w="25400">
            <a:solidFill>
              <a:schemeClr val="tx1"/>
            </a:solidFill>
          </a:ln>
        </p:spPr>
        <p:txBody>
          <a:bodyPr anchor="ctr"/>
          <a:lstStyle>
            <a:lvl1pPr marL="0" indent="0" algn="ctr">
              <a:buNone/>
              <a:defRPr sz="5400">
                <a:solidFill>
                  <a:schemeClr val="bg1"/>
                </a:solidFill>
                <a:latin typeface="+mj-lt"/>
              </a:defRPr>
            </a:lvl1pPr>
          </a:lstStyle>
          <a:p>
            <a:pPr lvl="0"/>
            <a:r>
              <a:rPr lang="en-US" noProof="0"/>
              <a:t>0</a:t>
            </a:r>
          </a:p>
        </p:txBody>
      </p:sp>
      <p:sp>
        <p:nvSpPr>
          <p:cNvPr id="23" name="Text Placeholder 19">
            <a:extLst>
              <a:ext uri="{FF2B5EF4-FFF2-40B4-BE49-F238E27FC236}">
                <a16:creationId xmlns:a16="http://schemas.microsoft.com/office/drawing/2014/main" id="{B8BC651C-16ED-1741-08D3-8BA2D618C650}"/>
              </a:ext>
            </a:extLst>
          </p:cNvPr>
          <p:cNvSpPr>
            <a:spLocks noGrp="1"/>
          </p:cNvSpPr>
          <p:nvPr>
            <p:ph type="body" sz="quarter" idx="15" hasCustomPrompt="1"/>
          </p:nvPr>
        </p:nvSpPr>
        <p:spPr>
          <a:xfrm>
            <a:off x="5330952" y="2441448"/>
            <a:ext cx="1622425" cy="1622425"/>
          </a:xfrm>
          <a:prstGeom prst="ellipse">
            <a:avLst/>
          </a:prstGeom>
          <a:solidFill>
            <a:schemeClr val="accent3"/>
          </a:solidFill>
          <a:ln w="25400">
            <a:solidFill>
              <a:schemeClr val="tx1"/>
            </a:solidFill>
          </a:ln>
        </p:spPr>
        <p:txBody>
          <a:bodyPr anchor="ctr"/>
          <a:lstStyle>
            <a:lvl1pPr marL="0" indent="0" algn="ctr">
              <a:buNone/>
              <a:defRPr sz="5400">
                <a:solidFill>
                  <a:schemeClr val="bg1"/>
                </a:solidFill>
                <a:latin typeface="+mj-lt"/>
              </a:defRPr>
            </a:lvl1pPr>
          </a:lstStyle>
          <a:p>
            <a:pPr lvl="0"/>
            <a:r>
              <a:rPr lang="en-US" noProof="0"/>
              <a:t>0</a:t>
            </a:r>
          </a:p>
        </p:txBody>
      </p:sp>
      <p:sp>
        <p:nvSpPr>
          <p:cNvPr id="24" name="Text Placeholder 19">
            <a:extLst>
              <a:ext uri="{FF2B5EF4-FFF2-40B4-BE49-F238E27FC236}">
                <a16:creationId xmlns:a16="http://schemas.microsoft.com/office/drawing/2014/main" id="{B42AFC50-5862-D501-9586-4A96D4DA667F}"/>
              </a:ext>
            </a:extLst>
          </p:cNvPr>
          <p:cNvSpPr>
            <a:spLocks noGrp="1"/>
          </p:cNvSpPr>
          <p:nvPr>
            <p:ph type="body" sz="quarter" idx="16" hasCustomPrompt="1"/>
          </p:nvPr>
        </p:nvSpPr>
        <p:spPr>
          <a:xfrm>
            <a:off x="7443216" y="2441448"/>
            <a:ext cx="1622425" cy="1622425"/>
          </a:xfrm>
          <a:prstGeom prst="ellipse">
            <a:avLst/>
          </a:prstGeom>
          <a:solidFill>
            <a:schemeClr val="accent3"/>
          </a:solidFill>
          <a:ln w="25400">
            <a:solidFill>
              <a:schemeClr val="tx1"/>
            </a:solidFill>
          </a:ln>
        </p:spPr>
        <p:txBody>
          <a:bodyPr anchor="ctr"/>
          <a:lstStyle>
            <a:lvl1pPr marL="0" indent="0" algn="ctr">
              <a:buNone/>
              <a:defRPr sz="5400">
                <a:solidFill>
                  <a:schemeClr val="bg1"/>
                </a:solidFill>
                <a:latin typeface="+mj-lt"/>
              </a:defRPr>
            </a:lvl1pPr>
          </a:lstStyle>
          <a:p>
            <a:pPr lvl="0"/>
            <a:r>
              <a:rPr lang="en-US" noProof="0"/>
              <a:t>0</a:t>
            </a:r>
          </a:p>
        </p:txBody>
      </p:sp>
      <p:sp>
        <p:nvSpPr>
          <p:cNvPr id="25" name="Text Placeholder 19">
            <a:extLst>
              <a:ext uri="{FF2B5EF4-FFF2-40B4-BE49-F238E27FC236}">
                <a16:creationId xmlns:a16="http://schemas.microsoft.com/office/drawing/2014/main" id="{45772425-B358-35A8-C707-76C81B500EDA}"/>
              </a:ext>
            </a:extLst>
          </p:cNvPr>
          <p:cNvSpPr>
            <a:spLocks noGrp="1"/>
          </p:cNvSpPr>
          <p:nvPr>
            <p:ph type="body" sz="quarter" idx="17" hasCustomPrompt="1"/>
          </p:nvPr>
        </p:nvSpPr>
        <p:spPr>
          <a:xfrm>
            <a:off x="9628632" y="2441448"/>
            <a:ext cx="1622425" cy="1622425"/>
          </a:xfrm>
          <a:prstGeom prst="ellipse">
            <a:avLst/>
          </a:prstGeom>
          <a:solidFill>
            <a:schemeClr val="accent3"/>
          </a:solidFill>
          <a:ln w="25400">
            <a:solidFill>
              <a:schemeClr val="tx1"/>
            </a:solidFill>
          </a:ln>
        </p:spPr>
        <p:txBody>
          <a:bodyPr anchor="ctr"/>
          <a:lstStyle>
            <a:lvl1pPr marL="0" indent="0" algn="ctr">
              <a:buNone/>
              <a:defRPr sz="5400">
                <a:solidFill>
                  <a:schemeClr val="bg1"/>
                </a:solidFill>
                <a:latin typeface="+mj-lt"/>
              </a:defRPr>
            </a:lvl1pPr>
          </a:lstStyle>
          <a:p>
            <a:pPr lvl="0"/>
            <a:r>
              <a:rPr lang="en-US" noProof="0"/>
              <a:t>0</a:t>
            </a:r>
          </a:p>
        </p:txBody>
      </p:sp>
      <p:sp>
        <p:nvSpPr>
          <p:cNvPr id="27" name="Text Placeholder 26">
            <a:extLst>
              <a:ext uri="{FF2B5EF4-FFF2-40B4-BE49-F238E27FC236}">
                <a16:creationId xmlns:a16="http://schemas.microsoft.com/office/drawing/2014/main" id="{B0B8A0CF-58B1-629F-C8DB-238E5114277C}"/>
              </a:ext>
            </a:extLst>
          </p:cNvPr>
          <p:cNvSpPr>
            <a:spLocks noGrp="1"/>
          </p:cNvSpPr>
          <p:nvPr>
            <p:ph type="body" sz="quarter" idx="18"/>
          </p:nvPr>
        </p:nvSpPr>
        <p:spPr>
          <a:xfrm>
            <a:off x="824102" y="4325112"/>
            <a:ext cx="1947672" cy="630936"/>
          </a:xfrm>
        </p:spPr>
        <p:txBody>
          <a:bodyPr/>
          <a:lstStyle>
            <a:lvl1pPr marL="0" indent="0" algn="ctr">
              <a:lnSpc>
                <a:spcPct val="120000"/>
              </a:lnSpc>
              <a:spcBef>
                <a:spcPts val="0"/>
              </a:spcBef>
              <a:buNone/>
              <a:defRPr sz="2000">
                <a:latin typeface="+mj-lt"/>
              </a:defRPr>
            </a:lvl1pPr>
          </a:lstStyle>
          <a:p>
            <a:pPr lvl="0"/>
            <a:r>
              <a:rPr lang="en-US" noProof="0"/>
              <a:t>Click to edit Master text styles</a:t>
            </a:r>
          </a:p>
        </p:txBody>
      </p:sp>
      <p:sp>
        <p:nvSpPr>
          <p:cNvPr id="28" name="Text Placeholder 26">
            <a:extLst>
              <a:ext uri="{FF2B5EF4-FFF2-40B4-BE49-F238E27FC236}">
                <a16:creationId xmlns:a16="http://schemas.microsoft.com/office/drawing/2014/main" id="{3973DBDD-5F4C-3094-B5AB-751AF360379C}"/>
              </a:ext>
            </a:extLst>
          </p:cNvPr>
          <p:cNvSpPr>
            <a:spLocks noGrp="1"/>
          </p:cNvSpPr>
          <p:nvPr>
            <p:ph type="body" sz="quarter" idx="19"/>
          </p:nvPr>
        </p:nvSpPr>
        <p:spPr>
          <a:xfrm>
            <a:off x="2992056" y="4326702"/>
            <a:ext cx="1947672" cy="630936"/>
          </a:xfrm>
        </p:spPr>
        <p:txBody>
          <a:bodyPr/>
          <a:lstStyle>
            <a:lvl1pPr marL="0" indent="0" algn="ctr">
              <a:lnSpc>
                <a:spcPct val="120000"/>
              </a:lnSpc>
              <a:spcBef>
                <a:spcPts val="0"/>
              </a:spcBef>
              <a:buNone/>
              <a:defRPr sz="2000">
                <a:latin typeface="+mj-lt"/>
              </a:defRPr>
            </a:lvl1pPr>
          </a:lstStyle>
          <a:p>
            <a:pPr lvl="0"/>
            <a:r>
              <a:rPr lang="en-US" noProof="0"/>
              <a:t>Click to edit Master text styles</a:t>
            </a:r>
          </a:p>
        </p:txBody>
      </p:sp>
      <p:sp>
        <p:nvSpPr>
          <p:cNvPr id="29" name="Text Placeholder 26">
            <a:extLst>
              <a:ext uri="{FF2B5EF4-FFF2-40B4-BE49-F238E27FC236}">
                <a16:creationId xmlns:a16="http://schemas.microsoft.com/office/drawing/2014/main" id="{6A7033DE-A188-7F2B-B42D-3B4334B2C4BE}"/>
              </a:ext>
            </a:extLst>
          </p:cNvPr>
          <p:cNvSpPr>
            <a:spLocks noGrp="1"/>
          </p:cNvSpPr>
          <p:nvPr>
            <p:ph type="body" sz="quarter" idx="20"/>
          </p:nvPr>
        </p:nvSpPr>
        <p:spPr>
          <a:xfrm>
            <a:off x="5168328" y="4313642"/>
            <a:ext cx="1947672" cy="630936"/>
          </a:xfrm>
        </p:spPr>
        <p:txBody>
          <a:bodyPr/>
          <a:lstStyle>
            <a:lvl1pPr marL="0" indent="0" algn="ctr">
              <a:lnSpc>
                <a:spcPct val="120000"/>
              </a:lnSpc>
              <a:spcBef>
                <a:spcPts val="0"/>
              </a:spcBef>
              <a:buNone/>
              <a:defRPr sz="2000">
                <a:latin typeface="+mj-lt"/>
              </a:defRPr>
            </a:lvl1pPr>
          </a:lstStyle>
          <a:p>
            <a:pPr lvl="0"/>
            <a:r>
              <a:rPr lang="en-US" noProof="0"/>
              <a:t>Click to edit Master text styles</a:t>
            </a:r>
          </a:p>
        </p:txBody>
      </p:sp>
      <p:sp>
        <p:nvSpPr>
          <p:cNvPr id="30" name="Text Placeholder 26">
            <a:extLst>
              <a:ext uri="{FF2B5EF4-FFF2-40B4-BE49-F238E27FC236}">
                <a16:creationId xmlns:a16="http://schemas.microsoft.com/office/drawing/2014/main" id="{82C8DA85-8265-9485-A51D-73E1629CC541}"/>
              </a:ext>
            </a:extLst>
          </p:cNvPr>
          <p:cNvSpPr>
            <a:spLocks noGrp="1"/>
          </p:cNvSpPr>
          <p:nvPr>
            <p:ph type="body" sz="quarter" idx="21"/>
          </p:nvPr>
        </p:nvSpPr>
        <p:spPr>
          <a:xfrm>
            <a:off x="7279858" y="4319944"/>
            <a:ext cx="1947672" cy="630936"/>
          </a:xfrm>
        </p:spPr>
        <p:txBody>
          <a:bodyPr/>
          <a:lstStyle>
            <a:lvl1pPr marL="0" indent="0" algn="ctr">
              <a:lnSpc>
                <a:spcPct val="120000"/>
              </a:lnSpc>
              <a:spcBef>
                <a:spcPts val="0"/>
              </a:spcBef>
              <a:buNone/>
              <a:defRPr sz="2000">
                <a:latin typeface="+mj-lt"/>
              </a:defRPr>
            </a:lvl1pPr>
          </a:lstStyle>
          <a:p>
            <a:pPr lvl="0"/>
            <a:r>
              <a:rPr lang="en-US" noProof="0"/>
              <a:t>Click to edit Master text styles</a:t>
            </a:r>
          </a:p>
        </p:txBody>
      </p:sp>
      <p:sp>
        <p:nvSpPr>
          <p:cNvPr id="31" name="Text Placeholder 26">
            <a:extLst>
              <a:ext uri="{FF2B5EF4-FFF2-40B4-BE49-F238E27FC236}">
                <a16:creationId xmlns:a16="http://schemas.microsoft.com/office/drawing/2014/main" id="{20594F27-59D4-99D2-77B5-71915573EDA4}"/>
              </a:ext>
            </a:extLst>
          </p:cNvPr>
          <p:cNvSpPr>
            <a:spLocks noGrp="1"/>
          </p:cNvSpPr>
          <p:nvPr>
            <p:ph type="body" sz="quarter" idx="22"/>
          </p:nvPr>
        </p:nvSpPr>
        <p:spPr>
          <a:xfrm>
            <a:off x="9466008" y="4319944"/>
            <a:ext cx="1947672" cy="630936"/>
          </a:xfrm>
        </p:spPr>
        <p:txBody>
          <a:bodyPr/>
          <a:lstStyle>
            <a:lvl1pPr marL="0" indent="0" algn="ctr">
              <a:lnSpc>
                <a:spcPct val="120000"/>
              </a:lnSpc>
              <a:spcBef>
                <a:spcPts val="0"/>
              </a:spcBef>
              <a:buNone/>
              <a:defRPr sz="2000">
                <a:latin typeface="+mj-lt"/>
              </a:defRPr>
            </a:lvl1pPr>
          </a:lstStyle>
          <a:p>
            <a:pPr lvl="0"/>
            <a:r>
              <a:rPr lang="en-US" noProof="0"/>
              <a:t>Click to edit Master text styles</a:t>
            </a:r>
          </a:p>
        </p:txBody>
      </p:sp>
      <p:sp>
        <p:nvSpPr>
          <p:cNvPr id="6" name="Slide Number Placeholder 5">
            <a:extLst>
              <a:ext uri="{FF2B5EF4-FFF2-40B4-BE49-F238E27FC236}">
                <a16:creationId xmlns:a16="http://schemas.microsoft.com/office/drawing/2014/main" id="{754CBAEF-CF24-7502-B796-D47DF23F28D4}"/>
              </a:ext>
            </a:extLst>
          </p:cNvPr>
          <p:cNvSpPr>
            <a:spLocks noGrp="1"/>
          </p:cNvSpPr>
          <p:nvPr>
            <p:ph type="sldNum" sz="quarter" idx="12"/>
          </p:nvPr>
        </p:nvSpPr>
        <p:spPr/>
        <p:txBody>
          <a:bodyPr/>
          <a:lstStyle/>
          <a:p>
            <a:fld id="{8D0AFDD5-844D-364D-8AEC-50CF4D36D55D}" type="slidenum">
              <a:rPr lang="en-US" noProof="0" smtClean="0"/>
              <a:t>‹#›</a:t>
            </a:fld>
            <a:endParaRPr lang="en-US" noProof="0"/>
          </a:p>
        </p:txBody>
      </p:sp>
      <p:sp>
        <p:nvSpPr>
          <p:cNvPr id="5" name="Footer Placeholder 4">
            <a:extLst>
              <a:ext uri="{FF2B5EF4-FFF2-40B4-BE49-F238E27FC236}">
                <a16:creationId xmlns:a16="http://schemas.microsoft.com/office/drawing/2014/main" id="{82D9E7CE-C596-EE32-BBFE-799C10EFBBB2}"/>
              </a:ext>
            </a:extLst>
          </p:cNvPr>
          <p:cNvSpPr>
            <a:spLocks noGrp="1"/>
          </p:cNvSpPr>
          <p:nvPr>
            <p:ph type="ftr" sz="quarter" idx="11"/>
          </p:nvPr>
        </p:nvSpPr>
        <p:spPr/>
        <p:txBody>
          <a:bodyPr/>
          <a:lstStyle/>
          <a:p>
            <a:r>
              <a:rPr lang="en-US" noProof="0"/>
              <a:t>Presentation title</a:t>
            </a:r>
          </a:p>
        </p:txBody>
      </p:sp>
      <p:sp>
        <p:nvSpPr>
          <p:cNvPr id="4" name="Date Placeholder 3">
            <a:extLst>
              <a:ext uri="{FF2B5EF4-FFF2-40B4-BE49-F238E27FC236}">
                <a16:creationId xmlns:a16="http://schemas.microsoft.com/office/drawing/2014/main" id="{7490B60C-999F-167B-3927-D752A0DE60A7}"/>
              </a:ext>
            </a:extLst>
          </p:cNvPr>
          <p:cNvSpPr>
            <a:spLocks noGrp="1"/>
          </p:cNvSpPr>
          <p:nvPr>
            <p:ph type="dt" sz="half" idx="10"/>
          </p:nvPr>
        </p:nvSpPr>
        <p:spPr/>
        <p:txBody>
          <a:bodyPr/>
          <a:lstStyle/>
          <a:p>
            <a:r>
              <a:rPr lang="en-US" noProof="0"/>
              <a:t>20XX</a:t>
            </a:r>
          </a:p>
        </p:txBody>
      </p:sp>
    </p:spTree>
    <p:extLst>
      <p:ext uri="{BB962C8B-B14F-4D97-AF65-F5344CB8AC3E}">
        <p14:creationId xmlns:p14="http://schemas.microsoft.com/office/powerpoint/2010/main" val="10269123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B209084-7F2A-44DD-917D-32B1EEA30EFC}" type="datetimeFigureOut">
              <a:rPr lang="en-US" smtClean="0"/>
              <a:t>11/29/2024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12164D-254D-4D84-B853-F7D22AF922E9}" type="slidenum">
              <a:rPr lang="en-US" smtClean="0"/>
              <a:t>‹#›</a:t>
            </a:fld>
            <a:endParaRPr lang="en-US"/>
          </a:p>
        </p:txBody>
      </p:sp>
    </p:spTree>
    <p:extLst>
      <p:ext uri="{BB962C8B-B14F-4D97-AF65-F5344CB8AC3E}">
        <p14:creationId xmlns:p14="http://schemas.microsoft.com/office/powerpoint/2010/main" val="18037803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B209084-7F2A-44DD-917D-32B1EEA30EFC}" type="datetimeFigureOut">
              <a:rPr lang="en-US" smtClean="0"/>
              <a:t>11/29/2024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12164D-254D-4D84-B853-F7D22AF922E9}" type="slidenum">
              <a:rPr lang="en-US" smtClean="0"/>
              <a:t>‹#›</a:t>
            </a:fld>
            <a:endParaRPr lang="en-US"/>
          </a:p>
        </p:txBody>
      </p:sp>
    </p:spTree>
    <p:extLst>
      <p:ext uri="{BB962C8B-B14F-4D97-AF65-F5344CB8AC3E}">
        <p14:creationId xmlns:p14="http://schemas.microsoft.com/office/powerpoint/2010/main" val="6974659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B209084-7F2A-44DD-917D-32B1EEA30EFC}" type="datetimeFigureOut">
              <a:rPr lang="en-US" smtClean="0"/>
              <a:t>11/29/2024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12164D-254D-4D84-B853-F7D22AF922E9}" type="slidenum">
              <a:rPr lang="en-US" smtClean="0"/>
              <a:t>‹#›</a:t>
            </a:fld>
            <a:endParaRPr lang="en-US"/>
          </a:p>
        </p:txBody>
      </p:sp>
    </p:spTree>
    <p:extLst>
      <p:ext uri="{BB962C8B-B14F-4D97-AF65-F5344CB8AC3E}">
        <p14:creationId xmlns:p14="http://schemas.microsoft.com/office/powerpoint/2010/main" val="10563240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B209084-7F2A-44DD-917D-32B1EEA30EFC}" type="datetimeFigureOut">
              <a:rPr lang="en-US" smtClean="0"/>
              <a:t>11/29/2024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612164D-254D-4D84-B853-F7D22AF922E9}" type="slidenum">
              <a:rPr lang="en-US" smtClean="0"/>
              <a:t>‹#›</a:t>
            </a:fld>
            <a:endParaRPr lang="en-US"/>
          </a:p>
        </p:txBody>
      </p:sp>
    </p:spTree>
    <p:extLst>
      <p:ext uri="{BB962C8B-B14F-4D97-AF65-F5344CB8AC3E}">
        <p14:creationId xmlns:p14="http://schemas.microsoft.com/office/powerpoint/2010/main" val="3373270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B209084-7F2A-44DD-917D-32B1EEA30EFC}" type="datetimeFigureOut">
              <a:rPr lang="en-US" smtClean="0"/>
              <a:t>11/29/2024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612164D-254D-4D84-B853-F7D22AF922E9}" type="slidenum">
              <a:rPr lang="en-US" smtClean="0"/>
              <a:t>‹#›</a:t>
            </a:fld>
            <a:endParaRPr lang="en-US"/>
          </a:p>
        </p:txBody>
      </p:sp>
    </p:spTree>
    <p:extLst>
      <p:ext uri="{BB962C8B-B14F-4D97-AF65-F5344CB8AC3E}">
        <p14:creationId xmlns:p14="http://schemas.microsoft.com/office/powerpoint/2010/main" val="13119040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209084-7F2A-44DD-917D-32B1EEA30EFC}" type="datetimeFigureOut">
              <a:rPr lang="en-US" smtClean="0"/>
              <a:t>11/29/2024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612164D-254D-4D84-B853-F7D22AF922E9}" type="slidenum">
              <a:rPr lang="en-US" smtClean="0"/>
              <a:t>‹#›</a:t>
            </a:fld>
            <a:endParaRPr lang="en-US"/>
          </a:p>
        </p:txBody>
      </p:sp>
    </p:spTree>
    <p:extLst>
      <p:ext uri="{BB962C8B-B14F-4D97-AF65-F5344CB8AC3E}">
        <p14:creationId xmlns:p14="http://schemas.microsoft.com/office/powerpoint/2010/main" val="41726493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B209084-7F2A-44DD-917D-32B1EEA30EFC}" type="datetimeFigureOut">
              <a:rPr lang="en-US" smtClean="0"/>
              <a:t>11/29/2024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12164D-254D-4D84-B853-F7D22AF922E9}" type="slidenum">
              <a:rPr lang="en-US" smtClean="0"/>
              <a:t>‹#›</a:t>
            </a:fld>
            <a:endParaRPr lang="en-US"/>
          </a:p>
        </p:txBody>
      </p:sp>
    </p:spTree>
    <p:extLst>
      <p:ext uri="{BB962C8B-B14F-4D97-AF65-F5344CB8AC3E}">
        <p14:creationId xmlns:p14="http://schemas.microsoft.com/office/powerpoint/2010/main" val="28879528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B209084-7F2A-44DD-917D-32B1EEA30EFC}" type="datetimeFigureOut">
              <a:rPr lang="en-US" smtClean="0"/>
              <a:t>11/29/2024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12164D-254D-4D84-B853-F7D22AF922E9}" type="slidenum">
              <a:rPr lang="en-US" smtClean="0"/>
              <a:t>‹#›</a:t>
            </a:fld>
            <a:endParaRPr lang="en-US"/>
          </a:p>
        </p:txBody>
      </p:sp>
    </p:spTree>
    <p:extLst>
      <p:ext uri="{BB962C8B-B14F-4D97-AF65-F5344CB8AC3E}">
        <p14:creationId xmlns:p14="http://schemas.microsoft.com/office/powerpoint/2010/main" val="13362236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209084-7F2A-44DD-917D-32B1EEA30EFC}" type="datetimeFigureOut">
              <a:rPr lang="en-US" smtClean="0"/>
              <a:t>11/29/2024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12164D-254D-4D84-B853-F7D22AF922E9}" type="slidenum">
              <a:rPr lang="en-US" smtClean="0"/>
              <a:t>‹#›</a:t>
            </a:fld>
            <a:endParaRPr lang="en-US"/>
          </a:p>
        </p:txBody>
      </p:sp>
    </p:spTree>
    <p:extLst>
      <p:ext uri="{BB962C8B-B14F-4D97-AF65-F5344CB8AC3E}">
        <p14:creationId xmlns:p14="http://schemas.microsoft.com/office/powerpoint/2010/main" val="9095504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1.wmf"/></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5.wmf"/><Relationship Id="rId5" Type="http://schemas.openxmlformats.org/officeDocument/2006/relationships/oleObject" Target="../embeddings/oleObject3.bin"/><Relationship Id="rId4" Type="http://schemas.openxmlformats.org/officeDocument/2006/relationships/image" Target="../media/image14.wmf"/></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21247" t="29174" r="18699" b="44308"/>
          <a:stretch/>
        </p:blipFill>
        <p:spPr>
          <a:xfrm>
            <a:off x="1016000" y="4140200"/>
            <a:ext cx="10871200" cy="1993900"/>
          </a:xfrm>
          <a:prstGeom prst="rect">
            <a:avLst/>
          </a:prstGeom>
          <a:ln>
            <a:noFill/>
          </a:ln>
          <a:effectLst>
            <a:softEdge rad="112500"/>
          </a:effectLst>
        </p:spPr>
      </p:pic>
      <p:sp>
        <p:nvSpPr>
          <p:cNvPr id="5" name="Rectangle 4"/>
          <p:cNvSpPr/>
          <p:nvPr/>
        </p:nvSpPr>
        <p:spPr>
          <a:xfrm>
            <a:off x="2032000" y="1381011"/>
            <a:ext cx="7823200" cy="1649682"/>
          </a:xfrm>
          <a:prstGeom prst="rect">
            <a:avLst/>
          </a:prstGeom>
          <a:solidFill>
            <a:schemeClr val="accent1">
              <a:lumMod val="20000"/>
              <a:lumOff val="80000"/>
            </a:schemeClr>
          </a:solidFill>
        </p:spPr>
        <p:txBody>
          <a:bodyPr wrap="square">
            <a:spAutoFit/>
          </a:bodyPr>
          <a:lstStyle/>
          <a:p>
            <a:pPr marR="17780" lvl="0" algn="ctr" fontAlgn="base">
              <a:lnSpc>
                <a:spcPct val="115000"/>
              </a:lnSpc>
              <a:spcBef>
                <a:spcPts val="0"/>
              </a:spcBef>
              <a:spcAft>
                <a:spcPts val="0"/>
              </a:spcAft>
              <a:buClr>
                <a:srgbClr val="181717"/>
              </a:buClr>
              <a:buSzPts val="1200"/>
            </a:pPr>
            <a:r>
              <a:rPr lang="en-US" sz="4400" b="1" u="none" strike="noStrike" kern="100" dirty="0" smtClean="0">
                <a:solidFill>
                  <a:srgbClr val="00206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BÀI 30. </a:t>
            </a:r>
          </a:p>
          <a:p>
            <a:pPr marR="17780" lvl="0" algn="ctr" fontAlgn="base">
              <a:lnSpc>
                <a:spcPct val="115000"/>
              </a:lnSpc>
              <a:spcBef>
                <a:spcPts val="0"/>
              </a:spcBef>
              <a:spcAft>
                <a:spcPts val="0"/>
              </a:spcAft>
              <a:buClr>
                <a:srgbClr val="181717"/>
              </a:buClr>
              <a:buSzPts val="1200"/>
            </a:pPr>
            <a:r>
              <a:rPr lang="en-US" sz="4400" b="1" u="none" strike="noStrike" kern="100" dirty="0" smtClean="0">
                <a:solidFill>
                  <a:srgbClr val="00206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TINH BỘT VÀ CELLULOSE</a:t>
            </a:r>
            <a:endParaRPr lang="en-US" sz="4400" b="1" u="none" strike="noStrike" kern="100" dirty="0">
              <a:solidFill>
                <a:srgbClr val="00206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8952976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nh bột+iodine doi mau">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8600" y="115392"/>
            <a:ext cx="11760200" cy="6577508"/>
          </a:xfrm>
          <a:prstGeom prst="rect">
            <a:avLst/>
          </a:prstGeom>
        </p:spPr>
      </p:pic>
    </p:spTree>
    <p:extLst>
      <p:ext uri="{BB962C8B-B14F-4D97-AF65-F5344CB8AC3E}">
        <p14:creationId xmlns:p14="http://schemas.microsoft.com/office/powerpoint/2010/main" val="333791643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9600" y="1264121"/>
            <a:ext cx="11010900" cy="4339650"/>
          </a:xfrm>
          <a:prstGeom prst="rect">
            <a:avLst/>
          </a:prstGeom>
          <a:solidFill>
            <a:schemeClr val="bg1"/>
          </a:solidFill>
        </p:spPr>
        <p:txBody>
          <a:bodyPr wrap="square">
            <a:spAutoFit/>
          </a:bodyPr>
          <a:lstStyle/>
          <a:p>
            <a:pPr marR="34925" indent="228600" algn="just">
              <a:lnSpc>
                <a:spcPct val="115000"/>
              </a:lnSpc>
            </a:pPr>
            <a:r>
              <a:rPr lang="en-US" sz="4000" kern="100" dirty="0" smtClean="0">
                <a:latin typeface="Times New Roman" panose="02020603050405020304" pitchFamily="18" charset="0"/>
                <a:ea typeface="Times New Roman" panose="02020603050405020304" pitchFamily="18" charset="0"/>
              </a:rPr>
              <a:t>- </a:t>
            </a:r>
            <a:r>
              <a:rPr lang="en-US" sz="4000" kern="100" dirty="0" err="1" smtClean="0">
                <a:latin typeface="Times New Roman" panose="02020603050405020304" pitchFamily="18" charset="0"/>
                <a:ea typeface="Times New Roman" panose="02020603050405020304" pitchFamily="18" charset="0"/>
              </a:rPr>
              <a:t>Tinh</a:t>
            </a:r>
            <a:r>
              <a:rPr lang="en-US" sz="4000" kern="100" dirty="0" smtClean="0">
                <a:latin typeface="Times New Roman" panose="02020603050405020304" pitchFamily="18" charset="0"/>
                <a:ea typeface="Times New Roman" panose="02020603050405020304" pitchFamily="18" charset="0"/>
              </a:rPr>
              <a:t> </a:t>
            </a:r>
            <a:r>
              <a:rPr lang="en-US" sz="4000" kern="100" dirty="0" err="1" smtClean="0">
                <a:latin typeface="Times New Roman" panose="02020603050405020304" pitchFamily="18" charset="0"/>
                <a:ea typeface="Times New Roman" panose="02020603050405020304" pitchFamily="18" charset="0"/>
              </a:rPr>
              <a:t>bột</a:t>
            </a:r>
            <a:r>
              <a:rPr lang="en-US" sz="4000" kern="100" dirty="0" smtClean="0">
                <a:latin typeface="Times New Roman" panose="02020603050405020304" pitchFamily="18" charset="0"/>
                <a:ea typeface="Times New Roman" panose="02020603050405020304" pitchFamily="18" charset="0"/>
              </a:rPr>
              <a:t> </a:t>
            </a:r>
            <a:r>
              <a:rPr lang="en-US" sz="4000" kern="100" dirty="0" err="1" smtClean="0">
                <a:latin typeface="Times New Roman" panose="02020603050405020304" pitchFamily="18" charset="0"/>
                <a:ea typeface="Times New Roman" panose="02020603050405020304" pitchFamily="18" charset="0"/>
              </a:rPr>
              <a:t>có</a:t>
            </a:r>
            <a:r>
              <a:rPr lang="en-US" sz="4000" kern="100" dirty="0" smtClean="0">
                <a:latin typeface="Times New Roman" panose="02020603050405020304" pitchFamily="18" charset="0"/>
                <a:ea typeface="Times New Roman" panose="02020603050405020304" pitchFamily="18" charset="0"/>
              </a:rPr>
              <a:t> </a:t>
            </a:r>
            <a:r>
              <a:rPr lang="en-US" sz="4000" kern="100" dirty="0" err="1" smtClean="0">
                <a:latin typeface="Times New Roman" panose="02020603050405020304" pitchFamily="18" charset="0"/>
                <a:ea typeface="Times New Roman" panose="02020603050405020304" pitchFamily="18" charset="0"/>
              </a:rPr>
              <a:t>cấu</a:t>
            </a:r>
            <a:r>
              <a:rPr lang="en-US" sz="4000" kern="100" dirty="0" smtClean="0">
                <a:latin typeface="Times New Roman" panose="02020603050405020304" pitchFamily="18" charset="0"/>
                <a:ea typeface="Times New Roman" panose="02020603050405020304" pitchFamily="18" charset="0"/>
              </a:rPr>
              <a:t> </a:t>
            </a:r>
            <a:r>
              <a:rPr lang="en-US" sz="4000" kern="100" dirty="0" err="1" smtClean="0">
                <a:latin typeface="Times New Roman" panose="02020603050405020304" pitchFamily="18" charset="0"/>
                <a:ea typeface="Times New Roman" panose="02020603050405020304" pitchFamily="18" charset="0"/>
              </a:rPr>
              <a:t>tạo</a:t>
            </a:r>
            <a:r>
              <a:rPr lang="en-US" sz="4000" kern="100" dirty="0" smtClean="0">
                <a:latin typeface="Times New Roman" panose="02020603050405020304" pitchFamily="18" charset="0"/>
                <a:ea typeface="Times New Roman" panose="02020603050405020304" pitchFamily="18" charset="0"/>
              </a:rPr>
              <a:t> </a:t>
            </a:r>
            <a:r>
              <a:rPr lang="en-US" sz="4000" kern="100" dirty="0" err="1" smtClean="0">
                <a:latin typeface="Times New Roman" panose="02020603050405020304" pitchFamily="18" charset="0"/>
                <a:ea typeface="Times New Roman" panose="02020603050405020304" pitchFamily="18" charset="0"/>
              </a:rPr>
              <a:t>dạng</a:t>
            </a:r>
            <a:r>
              <a:rPr lang="en-US" sz="4000" kern="100" dirty="0" smtClean="0">
                <a:latin typeface="Times New Roman" panose="02020603050405020304" pitchFamily="18" charset="0"/>
                <a:ea typeface="Times New Roman" panose="02020603050405020304" pitchFamily="18" charset="0"/>
              </a:rPr>
              <a:t> </a:t>
            </a:r>
            <a:r>
              <a:rPr lang="en-US" sz="4000" kern="100" dirty="0" err="1" smtClean="0">
                <a:latin typeface="Times New Roman" panose="02020603050405020304" pitchFamily="18" charset="0"/>
                <a:ea typeface="Times New Roman" panose="02020603050405020304" pitchFamily="18" charset="0"/>
              </a:rPr>
              <a:t>xoắn</a:t>
            </a:r>
            <a:r>
              <a:rPr lang="en-US" sz="4000" kern="100" dirty="0" smtClean="0">
                <a:latin typeface="Times New Roman" panose="02020603050405020304" pitchFamily="18" charset="0"/>
                <a:ea typeface="Times New Roman" panose="02020603050405020304" pitchFamily="18" charset="0"/>
              </a:rPr>
              <a:t> </a:t>
            </a:r>
            <a:r>
              <a:rPr lang="en-US" sz="4000" kern="100" dirty="0" err="1" smtClean="0">
                <a:latin typeface="Times New Roman" panose="02020603050405020304" pitchFamily="18" charset="0"/>
                <a:ea typeface="Times New Roman" panose="02020603050405020304" pitchFamily="18" charset="0"/>
              </a:rPr>
              <a:t>có</a:t>
            </a:r>
            <a:r>
              <a:rPr lang="en-US" sz="4000" kern="100" dirty="0" smtClean="0">
                <a:latin typeface="Times New Roman" panose="02020603050405020304" pitchFamily="18" charset="0"/>
                <a:ea typeface="Times New Roman" panose="02020603050405020304" pitchFamily="18" charset="0"/>
              </a:rPr>
              <a:t> </a:t>
            </a:r>
            <a:r>
              <a:rPr lang="en-US" sz="4000" kern="100" dirty="0" err="1" smtClean="0">
                <a:latin typeface="Times New Roman" panose="02020603050405020304" pitchFamily="18" charset="0"/>
                <a:ea typeface="Times New Roman" panose="02020603050405020304" pitchFamily="18" charset="0"/>
              </a:rPr>
              <a:t>lỗ</a:t>
            </a:r>
            <a:r>
              <a:rPr lang="en-US" sz="4000" kern="100" dirty="0" smtClean="0">
                <a:latin typeface="Times New Roman" panose="02020603050405020304" pitchFamily="18" charset="0"/>
                <a:ea typeface="Times New Roman" panose="02020603050405020304" pitchFamily="18" charset="0"/>
              </a:rPr>
              <a:t> </a:t>
            </a:r>
            <a:r>
              <a:rPr lang="en-US" sz="4000" kern="100" dirty="0" err="1" smtClean="0">
                <a:latin typeface="Times New Roman" panose="02020603050405020304" pitchFamily="18" charset="0"/>
                <a:ea typeface="Times New Roman" panose="02020603050405020304" pitchFamily="18" charset="0"/>
              </a:rPr>
              <a:t>rỗng</a:t>
            </a:r>
            <a:r>
              <a:rPr lang="en-US" sz="4000" kern="100" dirty="0" smtClean="0">
                <a:latin typeface="Times New Roman" panose="02020603050405020304" pitchFamily="18" charset="0"/>
                <a:ea typeface="Times New Roman" panose="02020603050405020304" pitchFamily="18" charset="0"/>
              </a:rPr>
              <a:t> </a:t>
            </a:r>
            <a:r>
              <a:rPr lang="en-US" sz="4000" kern="100" dirty="0" err="1" smtClean="0">
                <a:latin typeface="Times New Roman" panose="02020603050405020304" pitchFamily="18" charset="0"/>
                <a:ea typeface="Times New Roman" panose="02020603050405020304" pitchFamily="18" charset="0"/>
              </a:rPr>
              <a:t>dễ</a:t>
            </a:r>
            <a:r>
              <a:rPr lang="en-US" sz="4000" kern="100" dirty="0" smtClean="0">
                <a:latin typeface="Times New Roman" panose="02020603050405020304" pitchFamily="18" charset="0"/>
                <a:ea typeface="Times New Roman" panose="02020603050405020304" pitchFamily="18" charset="0"/>
              </a:rPr>
              <a:t> </a:t>
            </a:r>
            <a:r>
              <a:rPr lang="en-US" sz="4000" kern="100" dirty="0" err="1" smtClean="0">
                <a:latin typeface="Times New Roman" panose="02020603050405020304" pitchFamily="18" charset="0"/>
                <a:ea typeface="Times New Roman" panose="02020603050405020304" pitchFamily="18" charset="0"/>
              </a:rPr>
              <a:t>hấp</a:t>
            </a:r>
            <a:r>
              <a:rPr lang="en-US" sz="4000" kern="100" dirty="0" smtClean="0">
                <a:latin typeface="Times New Roman" panose="02020603050405020304" pitchFamily="18" charset="0"/>
                <a:ea typeface="Times New Roman" panose="02020603050405020304" pitchFamily="18" charset="0"/>
              </a:rPr>
              <a:t> </a:t>
            </a:r>
            <a:r>
              <a:rPr lang="en-US" sz="4000" kern="100" dirty="0" err="1" smtClean="0">
                <a:latin typeface="Times New Roman" panose="02020603050405020304" pitchFamily="18" charset="0"/>
                <a:ea typeface="Times New Roman" panose="02020603050405020304" pitchFamily="18" charset="0"/>
              </a:rPr>
              <a:t>phụ</a:t>
            </a:r>
            <a:r>
              <a:rPr lang="en-US" sz="4000" kern="100" dirty="0" smtClean="0">
                <a:latin typeface="Times New Roman" panose="02020603050405020304" pitchFamily="18" charset="0"/>
                <a:ea typeface="Times New Roman" panose="02020603050405020304" pitchFamily="18" charset="0"/>
              </a:rPr>
              <a:t> Iodine.</a:t>
            </a:r>
          </a:p>
          <a:p>
            <a:pPr marR="34925" indent="228600" algn="just">
              <a:lnSpc>
                <a:spcPct val="115000"/>
              </a:lnSpc>
            </a:pPr>
            <a:endParaRPr lang="en-US" sz="4000" kern="100" dirty="0" smtClean="0">
              <a:latin typeface="Times New Roman" panose="02020603050405020304" pitchFamily="18" charset="0"/>
              <a:ea typeface="Times New Roman" panose="02020603050405020304" pitchFamily="18" charset="0"/>
            </a:endParaRPr>
          </a:p>
          <a:p>
            <a:pPr marR="34925" indent="228600" algn="just">
              <a:lnSpc>
                <a:spcPct val="115000"/>
              </a:lnSpc>
            </a:pPr>
            <a:endParaRPr lang="en-US" sz="4000" kern="100" dirty="0">
              <a:latin typeface="Times New Roman" panose="02020603050405020304" pitchFamily="18" charset="0"/>
              <a:ea typeface="Times New Roman" panose="02020603050405020304" pitchFamily="18" charset="0"/>
            </a:endParaRPr>
          </a:p>
          <a:p>
            <a:pPr marR="34925" indent="228600" algn="just">
              <a:lnSpc>
                <a:spcPct val="115000"/>
              </a:lnSpc>
            </a:pPr>
            <a:r>
              <a:rPr lang="en-US" sz="4000" kern="100" dirty="0" smtClean="0">
                <a:latin typeface="Times New Roman" panose="02020603050405020304" pitchFamily="18" charset="0"/>
                <a:ea typeface="Times New Roman" panose="02020603050405020304" pitchFamily="18" charset="0"/>
              </a:rPr>
              <a:t>- Iodine </a:t>
            </a:r>
            <a:r>
              <a:rPr lang="en-US" sz="4000" kern="100" dirty="0" err="1" smtClean="0">
                <a:latin typeface="Times New Roman" panose="02020603050405020304" pitchFamily="18" charset="0"/>
                <a:ea typeface="Times New Roman" panose="02020603050405020304" pitchFamily="18" charset="0"/>
              </a:rPr>
              <a:t>là</a:t>
            </a:r>
            <a:r>
              <a:rPr lang="en-US" sz="4000" kern="100" dirty="0" smtClean="0">
                <a:latin typeface="Times New Roman" panose="02020603050405020304" pitchFamily="18" charset="0"/>
                <a:ea typeface="Times New Roman" panose="02020603050405020304" pitchFamily="18" charset="0"/>
              </a:rPr>
              <a:t> </a:t>
            </a:r>
            <a:r>
              <a:rPr lang="en-US" sz="4000" kern="100" dirty="0" err="1" smtClean="0">
                <a:latin typeface="Times New Roman" panose="02020603050405020304" pitchFamily="18" charset="0"/>
                <a:ea typeface="Times New Roman" panose="02020603050405020304" pitchFamily="18" charset="0"/>
              </a:rPr>
              <a:t>thuốc</a:t>
            </a:r>
            <a:r>
              <a:rPr lang="en-US" sz="4000" kern="100" dirty="0" smtClean="0">
                <a:latin typeface="Times New Roman" panose="02020603050405020304" pitchFamily="18" charset="0"/>
                <a:ea typeface="Times New Roman" panose="02020603050405020304" pitchFamily="18" charset="0"/>
              </a:rPr>
              <a:t> </a:t>
            </a:r>
            <a:r>
              <a:rPr lang="en-US" sz="4000" kern="100" dirty="0" err="1" smtClean="0">
                <a:latin typeface="Times New Roman" panose="02020603050405020304" pitchFamily="18" charset="0"/>
                <a:ea typeface="Times New Roman" panose="02020603050405020304" pitchFamily="18" charset="0"/>
              </a:rPr>
              <a:t>thử</a:t>
            </a:r>
            <a:r>
              <a:rPr lang="en-US" sz="4000" kern="100" dirty="0" smtClean="0">
                <a:latin typeface="Times New Roman" panose="02020603050405020304" pitchFamily="18" charset="0"/>
                <a:ea typeface="Times New Roman" panose="02020603050405020304" pitchFamily="18" charset="0"/>
              </a:rPr>
              <a:t> </a:t>
            </a:r>
            <a:r>
              <a:rPr lang="en-US" sz="4000" kern="100" dirty="0" err="1" smtClean="0">
                <a:latin typeface="Times New Roman" panose="02020603050405020304" pitchFamily="18" charset="0"/>
                <a:ea typeface="Times New Roman" panose="02020603050405020304" pitchFamily="18" charset="0"/>
              </a:rPr>
              <a:t>để</a:t>
            </a:r>
            <a:r>
              <a:rPr lang="en-US" sz="4000" kern="100" dirty="0" smtClean="0">
                <a:latin typeface="Times New Roman" panose="02020603050405020304" pitchFamily="18" charset="0"/>
                <a:ea typeface="Times New Roman" panose="02020603050405020304" pitchFamily="18" charset="0"/>
              </a:rPr>
              <a:t> </a:t>
            </a:r>
            <a:r>
              <a:rPr lang="en-US" sz="4000" kern="100" dirty="0" err="1" smtClean="0">
                <a:latin typeface="Times New Roman" panose="02020603050405020304" pitchFamily="18" charset="0"/>
                <a:ea typeface="Times New Roman" panose="02020603050405020304" pitchFamily="18" charset="0"/>
              </a:rPr>
              <a:t>nhận</a:t>
            </a:r>
            <a:r>
              <a:rPr lang="en-US" sz="4000" kern="100" dirty="0" smtClean="0">
                <a:latin typeface="Times New Roman" panose="02020603050405020304" pitchFamily="18" charset="0"/>
                <a:ea typeface="Times New Roman" panose="02020603050405020304" pitchFamily="18" charset="0"/>
              </a:rPr>
              <a:t> </a:t>
            </a:r>
            <a:r>
              <a:rPr lang="en-US" sz="4000" kern="100" dirty="0" err="1" smtClean="0">
                <a:latin typeface="Times New Roman" panose="02020603050405020304" pitchFamily="18" charset="0"/>
                <a:ea typeface="Times New Roman" panose="02020603050405020304" pitchFamily="18" charset="0"/>
              </a:rPr>
              <a:t>biết</a:t>
            </a:r>
            <a:r>
              <a:rPr lang="en-US" sz="4000" kern="100" dirty="0" smtClean="0">
                <a:latin typeface="Times New Roman" panose="02020603050405020304" pitchFamily="18" charset="0"/>
                <a:ea typeface="Times New Roman" panose="02020603050405020304" pitchFamily="18" charset="0"/>
              </a:rPr>
              <a:t> </a:t>
            </a:r>
            <a:r>
              <a:rPr lang="en-US" sz="4000" kern="100" dirty="0" err="1" smtClean="0">
                <a:latin typeface="Times New Roman" panose="02020603050405020304" pitchFamily="18" charset="0"/>
                <a:ea typeface="Times New Roman" panose="02020603050405020304" pitchFamily="18" charset="0"/>
              </a:rPr>
              <a:t>hồ</a:t>
            </a:r>
            <a:r>
              <a:rPr lang="en-US" sz="4000" kern="100" dirty="0" smtClean="0">
                <a:latin typeface="Times New Roman" panose="02020603050405020304" pitchFamily="18" charset="0"/>
                <a:ea typeface="Times New Roman" panose="02020603050405020304" pitchFamily="18" charset="0"/>
              </a:rPr>
              <a:t> </a:t>
            </a:r>
            <a:r>
              <a:rPr lang="en-US" sz="4000" kern="100" dirty="0" err="1" smtClean="0">
                <a:latin typeface="Times New Roman" panose="02020603050405020304" pitchFamily="18" charset="0"/>
                <a:ea typeface="Times New Roman" panose="02020603050405020304" pitchFamily="18" charset="0"/>
              </a:rPr>
              <a:t>tinh</a:t>
            </a:r>
            <a:r>
              <a:rPr lang="en-US" sz="4000" kern="100" dirty="0" smtClean="0">
                <a:latin typeface="Times New Roman" panose="02020603050405020304" pitchFamily="18" charset="0"/>
                <a:ea typeface="Times New Roman" panose="02020603050405020304" pitchFamily="18" charset="0"/>
              </a:rPr>
              <a:t> </a:t>
            </a:r>
            <a:r>
              <a:rPr lang="en-US" sz="4000" kern="100" dirty="0" err="1" smtClean="0">
                <a:latin typeface="Times New Roman" panose="02020603050405020304" pitchFamily="18" charset="0"/>
                <a:ea typeface="Times New Roman" panose="02020603050405020304" pitchFamily="18" charset="0"/>
              </a:rPr>
              <a:t>bột</a:t>
            </a:r>
            <a:r>
              <a:rPr lang="en-US" sz="4000" kern="100" dirty="0" smtClean="0">
                <a:latin typeface="Times New Roman" panose="02020603050405020304" pitchFamily="18" charset="0"/>
                <a:ea typeface="Times New Roman" panose="02020603050405020304" pitchFamily="18" charset="0"/>
              </a:rPr>
              <a:t> </a:t>
            </a:r>
            <a:r>
              <a:rPr lang="en-US" sz="4000" kern="100" dirty="0" err="1" smtClean="0">
                <a:latin typeface="Times New Roman" panose="02020603050405020304" pitchFamily="18" charset="0"/>
                <a:ea typeface="Times New Roman" panose="02020603050405020304" pitchFamily="18" charset="0"/>
              </a:rPr>
              <a:t>và</a:t>
            </a:r>
            <a:r>
              <a:rPr lang="en-US" sz="4000" kern="100" dirty="0" smtClean="0">
                <a:latin typeface="Times New Roman" panose="02020603050405020304" pitchFamily="18" charset="0"/>
                <a:ea typeface="Times New Roman" panose="02020603050405020304" pitchFamily="18" charset="0"/>
              </a:rPr>
              <a:t> </a:t>
            </a:r>
            <a:r>
              <a:rPr lang="en-US" sz="4000" kern="100" dirty="0" err="1" smtClean="0">
                <a:latin typeface="Times New Roman" panose="02020603050405020304" pitchFamily="18" charset="0"/>
                <a:ea typeface="Times New Roman" panose="02020603050405020304" pitchFamily="18" charset="0"/>
              </a:rPr>
              <a:t>ngược</a:t>
            </a:r>
            <a:r>
              <a:rPr lang="en-US" sz="4000" kern="100" dirty="0" smtClean="0">
                <a:latin typeface="Times New Roman" panose="02020603050405020304" pitchFamily="18" charset="0"/>
                <a:ea typeface="Times New Roman" panose="02020603050405020304" pitchFamily="18" charset="0"/>
              </a:rPr>
              <a:t> </a:t>
            </a:r>
            <a:r>
              <a:rPr lang="en-US" sz="4000" kern="100" dirty="0" err="1" smtClean="0">
                <a:latin typeface="Times New Roman" panose="02020603050405020304" pitchFamily="18" charset="0"/>
                <a:ea typeface="Times New Roman" panose="02020603050405020304" pitchFamily="18" charset="0"/>
              </a:rPr>
              <a:t>lại</a:t>
            </a:r>
            <a:r>
              <a:rPr lang="en-US" sz="4000" kern="100" dirty="0" smtClean="0">
                <a:latin typeface="Times New Roman" panose="02020603050405020304" pitchFamily="18" charset="0"/>
                <a:ea typeface="Times New Roman" panose="02020603050405020304" pitchFamily="18" charset="0"/>
              </a:rPr>
              <a:t>.</a:t>
            </a:r>
          </a:p>
        </p:txBody>
      </p:sp>
      <p:sp>
        <p:nvSpPr>
          <p:cNvPr id="7" name="Rectangle 6"/>
          <p:cNvSpPr/>
          <p:nvPr/>
        </p:nvSpPr>
        <p:spPr>
          <a:xfrm>
            <a:off x="1056987" y="2897416"/>
            <a:ext cx="10255827" cy="834073"/>
          </a:xfrm>
          <a:prstGeom prst="rect">
            <a:avLst/>
          </a:prstGeom>
          <a:solidFill>
            <a:schemeClr val="accent2">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800" kern="100" dirty="0" smtClean="0">
              <a:latin typeface="Switzerland" panose="020B0500000000000000" pitchFamily="34" charset="0"/>
              <a:ea typeface="Switzerland" panose="020B0500000000000000" pitchFamily="34" charset="0"/>
              <a:cs typeface="Switzerland" panose="020B0500000000000000" pitchFamily="34" charset="0"/>
            </a:endParaRPr>
          </a:p>
          <a:p>
            <a:pPr algn="ctr"/>
            <a:r>
              <a:rPr lang="en-US" sz="2800" kern="100" dirty="0" smtClean="0">
                <a:latin typeface="Switzerland" panose="020B0500000000000000" pitchFamily="34" charset="0"/>
                <a:ea typeface="Switzerland" panose="020B0500000000000000" pitchFamily="34" charset="0"/>
                <a:cs typeface="Switzerland" panose="020B0500000000000000" pitchFamily="34" charset="0"/>
              </a:rPr>
              <a:t>Dung </a:t>
            </a:r>
            <a:r>
              <a:rPr lang="en-US" sz="2800" kern="100" dirty="0" err="1">
                <a:latin typeface="Switzerland" panose="020B0500000000000000" pitchFamily="34" charset="0"/>
                <a:ea typeface="Switzerland" panose="020B0500000000000000" pitchFamily="34" charset="0"/>
                <a:cs typeface="Switzerland" panose="020B0500000000000000" pitchFamily="34" charset="0"/>
              </a:rPr>
              <a:t>dịch</a:t>
            </a:r>
            <a:r>
              <a:rPr lang="en-US" sz="2800" kern="100" dirty="0">
                <a:latin typeface="Switzerland" panose="020B0500000000000000" pitchFamily="34" charset="0"/>
                <a:ea typeface="Switzerland" panose="020B0500000000000000" pitchFamily="34" charset="0"/>
                <a:cs typeface="Switzerland" panose="020B0500000000000000" pitchFamily="34" charset="0"/>
              </a:rPr>
              <a:t> </a:t>
            </a:r>
            <a:r>
              <a:rPr lang="en-US" sz="2800" kern="100" dirty="0" err="1">
                <a:latin typeface="Switzerland" panose="020B0500000000000000" pitchFamily="34" charset="0"/>
                <a:ea typeface="Switzerland" panose="020B0500000000000000" pitchFamily="34" charset="0"/>
                <a:cs typeface="Switzerland" panose="020B0500000000000000" pitchFamily="34" charset="0"/>
              </a:rPr>
              <a:t>hồ</a:t>
            </a:r>
            <a:r>
              <a:rPr lang="en-US" sz="2800" kern="100" dirty="0">
                <a:latin typeface="Switzerland" panose="020B0500000000000000" pitchFamily="34" charset="0"/>
                <a:ea typeface="Switzerland" panose="020B0500000000000000" pitchFamily="34" charset="0"/>
                <a:cs typeface="Switzerland" panose="020B0500000000000000" pitchFamily="34" charset="0"/>
              </a:rPr>
              <a:t> </a:t>
            </a:r>
            <a:r>
              <a:rPr lang="en-US" sz="2800" kern="100" dirty="0" err="1">
                <a:latin typeface="Switzerland" panose="020B0500000000000000" pitchFamily="34" charset="0"/>
                <a:ea typeface="Switzerland" panose="020B0500000000000000" pitchFamily="34" charset="0"/>
                <a:cs typeface="Switzerland" panose="020B0500000000000000" pitchFamily="34" charset="0"/>
              </a:rPr>
              <a:t>tinh</a:t>
            </a:r>
            <a:r>
              <a:rPr lang="en-US" sz="2800" kern="100" dirty="0">
                <a:latin typeface="Switzerland" panose="020B0500000000000000" pitchFamily="34" charset="0"/>
                <a:ea typeface="Switzerland" panose="020B0500000000000000" pitchFamily="34" charset="0"/>
                <a:cs typeface="Switzerland" panose="020B0500000000000000" pitchFamily="34" charset="0"/>
              </a:rPr>
              <a:t> </a:t>
            </a:r>
            <a:r>
              <a:rPr lang="en-US" sz="2800" kern="100" dirty="0" err="1" smtClean="0">
                <a:latin typeface="Switzerland" panose="020B0500000000000000" pitchFamily="34" charset="0"/>
                <a:ea typeface="Switzerland" panose="020B0500000000000000" pitchFamily="34" charset="0"/>
                <a:cs typeface="Switzerland" panose="020B0500000000000000" pitchFamily="34" charset="0"/>
              </a:rPr>
              <a:t>bột</a:t>
            </a:r>
            <a:r>
              <a:rPr lang="en-US" sz="2800" kern="100" dirty="0" smtClean="0">
                <a:latin typeface="Switzerland" panose="020B0500000000000000" pitchFamily="34" charset="0"/>
                <a:ea typeface="Switzerland" panose="020B0500000000000000" pitchFamily="34" charset="0"/>
                <a:cs typeface="Switzerland" panose="020B0500000000000000" pitchFamily="34" charset="0"/>
              </a:rPr>
              <a:t>                                </a:t>
            </a:r>
            <a:r>
              <a:rPr lang="en-US" sz="2800" kern="100" dirty="0" err="1">
                <a:solidFill>
                  <a:srgbClr val="3333CC"/>
                </a:solidFill>
                <a:latin typeface="Switzerland" panose="020B0500000000000000" pitchFamily="34" charset="0"/>
                <a:ea typeface="Switzerland" panose="020B0500000000000000" pitchFamily="34" charset="0"/>
                <a:cs typeface="Switzerland" panose="020B0500000000000000" pitchFamily="34" charset="0"/>
              </a:rPr>
              <a:t>Phức</a:t>
            </a:r>
            <a:r>
              <a:rPr lang="en-US" sz="2800" kern="100" dirty="0">
                <a:solidFill>
                  <a:srgbClr val="3333CC"/>
                </a:solidFill>
                <a:latin typeface="Switzerland" panose="020B0500000000000000" pitchFamily="34" charset="0"/>
                <a:ea typeface="Switzerland" panose="020B0500000000000000" pitchFamily="34" charset="0"/>
                <a:cs typeface="Switzerland" panose="020B0500000000000000" pitchFamily="34" charset="0"/>
              </a:rPr>
              <a:t> </a:t>
            </a:r>
            <a:r>
              <a:rPr lang="en-US" sz="2800" kern="100" dirty="0" err="1">
                <a:solidFill>
                  <a:srgbClr val="3333CC"/>
                </a:solidFill>
                <a:latin typeface="Switzerland" panose="020B0500000000000000" pitchFamily="34" charset="0"/>
                <a:ea typeface="Switzerland" panose="020B0500000000000000" pitchFamily="34" charset="0"/>
                <a:cs typeface="Switzerland" panose="020B0500000000000000" pitchFamily="34" charset="0"/>
              </a:rPr>
              <a:t>màu</a:t>
            </a:r>
            <a:r>
              <a:rPr lang="en-US" sz="2800" kern="100" dirty="0">
                <a:solidFill>
                  <a:srgbClr val="3333CC"/>
                </a:solidFill>
                <a:latin typeface="Switzerland" panose="020B0500000000000000" pitchFamily="34" charset="0"/>
                <a:ea typeface="Switzerland" panose="020B0500000000000000" pitchFamily="34" charset="0"/>
                <a:cs typeface="Switzerland" panose="020B0500000000000000" pitchFamily="34" charset="0"/>
              </a:rPr>
              <a:t> </a:t>
            </a:r>
            <a:r>
              <a:rPr lang="en-US" sz="2800" kern="100" dirty="0" err="1">
                <a:solidFill>
                  <a:srgbClr val="3333CC"/>
                </a:solidFill>
                <a:latin typeface="Switzerland" panose="020B0500000000000000" pitchFamily="34" charset="0"/>
                <a:ea typeface="Switzerland" panose="020B0500000000000000" pitchFamily="34" charset="0"/>
                <a:cs typeface="Switzerland" panose="020B0500000000000000" pitchFamily="34" charset="0"/>
              </a:rPr>
              <a:t>xanh</a:t>
            </a:r>
            <a:r>
              <a:rPr lang="en-US" sz="2800" kern="100" dirty="0">
                <a:solidFill>
                  <a:srgbClr val="3333CC"/>
                </a:solidFill>
                <a:latin typeface="Switzerland" panose="020B0500000000000000" pitchFamily="34" charset="0"/>
                <a:ea typeface="Switzerland" panose="020B0500000000000000" pitchFamily="34" charset="0"/>
                <a:cs typeface="Switzerland" panose="020B0500000000000000" pitchFamily="34" charset="0"/>
              </a:rPr>
              <a:t> </a:t>
            </a:r>
            <a:r>
              <a:rPr lang="en-US" sz="2800" kern="100" dirty="0" err="1">
                <a:solidFill>
                  <a:srgbClr val="3333CC"/>
                </a:solidFill>
                <a:latin typeface="Switzerland" panose="020B0500000000000000" pitchFamily="34" charset="0"/>
                <a:ea typeface="Switzerland" panose="020B0500000000000000" pitchFamily="34" charset="0"/>
                <a:cs typeface="Switzerland" panose="020B0500000000000000" pitchFamily="34" charset="0"/>
              </a:rPr>
              <a:t>tím</a:t>
            </a:r>
            <a:endParaRPr lang="en-US" sz="2800" kern="100" dirty="0">
              <a:solidFill>
                <a:srgbClr val="3333CC"/>
              </a:solidFill>
              <a:latin typeface="Switzerland" panose="020B0500000000000000" pitchFamily="34" charset="0"/>
              <a:ea typeface="Switzerland" panose="020B0500000000000000" pitchFamily="34" charset="0"/>
              <a:cs typeface="Switzerland" panose="020B0500000000000000" pitchFamily="34" charset="0"/>
            </a:endParaRPr>
          </a:p>
          <a:p>
            <a:pPr algn="ctr"/>
            <a:endParaRPr lang="en-US" sz="2800" dirty="0">
              <a:latin typeface="Switzerland" panose="020B0500000000000000" pitchFamily="34" charset="0"/>
              <a:ea typeface="Switzerland" panose="020B0500000000000000" pitchFamily="34" charset="0"/>
              <a:cs typeface="Switzerland" panose="020B0500000000000000" pitchFamily="34" charset="0"/>
            </a:endParaRPr>
          </a:p>
        </p:txBody>
      </p:sp>
      <p:graphicFrame>
        <p:nvGraphicFramePr>
          <p:cNvPr id="8" name="Object 7"/>
          <p:cNvGraphicFramePr>
            <a:graphicFrameLocks noChangeAspect="1"/>
          </p:cNvGraphicFramePr>
          <p:nvPr>
            <p:extLst>
              <p:ext uri="{D42A27DB-BD31-4B8C-83A1-F6EECF244321}">
                <p14:modId xmlns:p14="http://schemas.microsoft.com/office/powerpoint/2010/main" val="2990206071"/>
              </p:ext>
            </p:extLst>
          </p:nvPr>
        </p:nvGraphicFramePr>
        <p:xfrm>
          <a:off x="5137151" y="3029857"/>
          <a:ext cx="1908460" cy="569189"/>
        </p:xfrm>
        <a:graphic>
          <a:graphicData uri="http://schemas.openxmlformats.org/presentationml/2006/ole">
            <mc:AlternateContent xmlns:mc="http://schemas.openxmlformats.org/markup-compatibility/2006">
              <mc:Choice xmlns:v="urn:schemas-microsoft-com:vml" Requires="v">
                <p:oleObj spid="_x0000_s1091" name="Equation" r:id="rId3" imgW="723600" imgH="215640" progId="Equation.DSMT4">
                  <p:embed/>
                </p:oleObj>
              </mc:Choice>
              <mc:Fallback>
                <p:oleObj name="Equation" r:id="rId3" imgW="723600" imgH="215640" progId="Equation.DSMT4">
                  <p:embed/>
                  <p:pic>
                    <p:nvPicPr>
                      <p:cNvPr id="0" name=""/>
                      <p:cNvPicPr/>
                      <p:nvPr/>
                    </p:nvPicPr>
                    <p:blipFill>
                      <a:blip r:embed="rId4"/>
                      <a:stretch>
                        <a:fillRect/>
                      </a:stretch>
                    </p:blipFill>
                    <p:spPr>
                      <a:xfrm>
                        <a:off x="5137151" y="3029857"/>
                        <a:ext cx="1908460" cy="569189"/>
                      </a:xfrm>
                      <a:prstGeom prst="rect">
                        <a:avLst/>
                      </a:prstGeom>
                    </p:spPr>
                  </p:pic>
                </p:oleObj>
              </mc:Fallback>
            </mc:AlternateContent>
          </a:graphicData>
        </a:graphic>
      </p:graphicFrame>
    </p:spTree>
    <p:extLst>
      <p:ext uri="{BB962C8B-B14F-4D97-AF65-F5344CB8AC3E}">
        <p14:creationId xmlns:p14="http://schemas.microsoft.com/office/powerpoint/2010/main" val="35545968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20925" t="24522" r="20751" b="26667"/>
          <a:stretch/>
        </p:blipFill>
        <p:spPr>
          <a:xfrm>
            <a:off x="190500" y="444500"/>
            <a:ext cx="11760200" cy="6273800"/>
          </a:xfrm>
          <a:prstGeom prst="rect">
            <a:avLst/>
          </a:prstGeom>
        </p:spPr>
      </p:pic>
    </p:spTree>
    <p:extLst>
      <p:ext uri="{BB962C8B-B14F-4D97-AF65-F5344CB8AC3E}">
        <p14:creationId xmlns:p14="http://schemas.microsoft.com/office/powerpoint/2010/main" val="3206685229"/>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hủy phân tinh bột bằng xúc tác axit HC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41300" y="135730"/>
            <a:ext cx="11747500" cy="6607969"/>
          </a:xfrm>
          <a:prstGeom prst="rect">
            <a:avLst/>
          </a:prstGeom>
        </p:spPr>
      </p:pic>
    </p:spTree>
    <p:extLst>
      <p:ext uri="{BB962C8B-B14F-4D97-AF65-F5344CB8AC3E}">
        <p14:creationId xmlns:p14="http://schemas.microsoft.com/office/powerpoint/2010/main" val="318533553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14482" y="466259"/>
            <a:ext cx="11388436" cy="2308324"/>
          </a:xfrm>
          <a:prstGeom prst="rect">
            <a:avLst/>
          </a:prstGeom>
          <a:solidFill>
            <a:schemeClr val="accent2">
              <a:lumMod val="20000"/>
              <a:lumOff val="80000"/>
            </a:schemeClr>
          </a:solidFill>
        </p:spPr>
        <p:txBody>
          <a:bodyPr wrap="square" rtlCol="0">
            <a:spAutoFit/>
          </a:bodyPr>
          <a:lstStyle/>
          <a:p>
            <a:pPr algn="just"/>
            <a:r>
              <a:rPr lang="en-US" sz="3600" dirty="0" smtClean="0">
                <a:latin typeface="Times New Roman" panose="02020603050405020304" pitchFamily="18" charset="0"/>
                <a:cs typeface="Times New Roman" panose="02020603050405020304" pitchFamily="18" charset="0"/>
              </a:rPr>
              <a:t>      - Cho </a:t>
            </a:r>
            <a:r>
              <a:rPr lang="en-US" sz="3600" dirty="0" err="1" smtClean="0">
                <a:latin typeface="Times New Roman" panose="02020603050405020304" pitchFamily="18" charset="0"/>
                <a:cs typeface="Times New Roman" panose="02020603050405020304" pitchFamily="18" charset="0"/>
              </a:rPr>
              <a:t>HCl</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vào</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hồ</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tinh</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bột</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ngâm</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trong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cốc</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nước</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nóng</a:t>
            </a:r>
            <a:r>
              <a:rPr lang="en-US" sz="3600" dirty="0" smtClean="0">
                <a:latin typeface="Times New Roman" panose="02020603050405020304" pitchFamily="18" charset="0"/>
                <a:cs typeface="Times New Roman" panose="02020603050405020304" pitchFamily="18" charset="0"/>
              </a:rPr>
              <a:t> , </a:t>
            </a:r>
            <a:r>
              <a:rPr lang="en-US" sz="3600" dirty="0" err="1" smtClean="0">
                <a:latin typeface="Times New Roman" panose="02020603050405020304" pitchFamily="18" charset="0"/>
                <a:cs typeface="Times New Roman" panose="02020603050405020304" pitchFamily="18" charset="0"/>
              </a:rPr>
              <a:t>nhỏ</a:t>
            </a:r>
            <a:r>
              <a:rPr lang="en-US" sz="3600" dirty="0" smtClean="0">
                <a:latin typeface="Times New Roman" panose="02020603050405020304" pitchFamily="18" charset="0"/>
                <a:cs typeface="Times New Roman" panose="02020603050405020304" pitchFamily="18" charset="0"/>
              </a:rPr>
              <a:t> dung </a:t>
            </a:r>
            <a:r>
              <a:rPr lang="en-US" sz="3600" dirty="0" err="1" smtClean="0">
                <a:latin typeface="Times New Roman" panose="02020603050405020304" pitchFamily="18" charset="0"/>
                <a:cs typeface="Times New Roman" panose="02020603050405020304" pitchFamily="18" charset="0"/>
              </a:rPr>
              <a:t>dịch</a:t>
            </a:r>
            <a:r>
              <a:rPr lang="en-US" sz="3600" dirty="0" smtClean="0">
                <a:latin typeface="Times New Roman" panose="02020603050405020304" pitchFamily="18" charset="0"/>
                <a:cs typeface="Times New Roman" panose="02020603050405020304" pitchFamily="18" charset="0"/>
              </a:rPr>
              <a:t> Iodine </a:t>
            </a:r>
            <a:r>
              <a:rPr lang="en-US" sz="3600" dirty="0" err="1" smtClean="0">
                <a:latin typeface="Times New Roman" panose="02020603050405020304" pitchFamily="18" charset="0"/>
                <a:cs typeface="Times New Roman" panose="02020603050405020304" pitchFamily="18" charset="0"/>
              </a:rPr>
              <a:t>vào</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không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có</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hiện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tượng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Tinh</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bột</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đã</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chuyển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hóa</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thành</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chất</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khác</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nên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không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có</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phản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ứng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màu</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với</a:t>
            </a:r>
            <a:r>
              <a:rPr lang="en-US" sz="3600" dirty="0" smtClean="0">
                <a:latin typeface="Times New Roman" panose="02020603050405020304" pitchFamily="18" charset="0"/>
                <a:cs typeface="Times New Roman" panose="02020603050405020304" pitchFamily="18" charset="0"/>
              </a:rPr>
              <a:t> dung </a:t>
            </a:r>
            <a:r>
              <a:rPr lang="en-US" sz="3600" dirty="0" err="1" smtClean="0">
                <a:latin typeface="Times New Roman" panose="02020603050405020304" pitchFamily="18" charset="0"/>
                <a:cs typeface="Times New Roman" panose="02020603050405020304" pitchFamily="18" charset="0"/>
              </a:rPr>
              <a:t>dịch</a:t>
            </a:r>
            <a:r>
              <a:rPr lang="en-US" sz="3600" dirty="0" smtClean="0">
                <a:latin typeface="Times New Roman" panose="02020603050405020304" pitchFamily="18" charset="0"/>
                <a:cs typeface="Times New Roman" panose="02020603050405020304" pitchFamily="18" charset="0"/>
              </a:rPr>
              <a:t> Iodine.   </a:t>
            </a:r>
            <a:endParaRPr lang="en-US" sz="3600" dirty="0">
              <a:latin typeface="Times New Roman" panose="02020603050405020304" pitchFamily="18" charset="0"/>
              <a:cs typeface="Times New Roman" panose="02020603050405020304" pitchFamily="18" charset="0"/>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129303524"/>
              </p:ext>
            </p:extLst>
          </p:nvPr>
        </p:nvGraphicFramePr>
        <p:xfrm>
          <a:off x="8870950" y="735062"/>
          <a:ext cx="603250" cy="482600"/>
        </p:xfrm>
        <a:graphic>
          <a:graphicData uri="http://schemas.openxmlformats.org/presentationml/2006/ole">
            <mc:AlternateContent xmlns:mc="http://schemas.openxmlformats.org/markup-compatibility/2006">
              <mc:Choice xmlns:v="urn:schemas-microsoft-com:vml" Requires="v">
                <p:oleObj spid="_x0000_s2166" name="Equation" r:id="rId3" imgW="190440" imgH="152280" progId="Equation.DSMT4">
                  <p:embed/>
                </p:oleObj>
              </mc:Choice>
              <mc:Fallback>
                <p:oleObj name="Equation" r:id="rId3" imgW="190440" imgH="152280" progId="Equation.DSMT4">
                  <p:embed/>
                  <p:pic>
                    <p:nvPicPr>
                      <p:cNvPr id="0" name=""/>
                      <p:cNvPicPr/>
                      <p:nvPr/>
                    </p:nvPicPr>
                    <p:blipFill>
                      <a:blip r:embed="rId4"/>
                      <a:stretch>
                        <a:fillRect/>
                      </a:stretch>
                    </p:blipFill>
                    <p:spPr>
                      <a:xfrm>
                        <a:off x="8870950" y="735062"/>
                        <a:ext cx="603250" cy="482600"/>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977319267"/>
              </p:ext>
            </p:extLst>
          </p:nvPr>
        </p:nvGraphicFramePr>
        <p:xfrm>
          <a:off x="1107443" y="3070312"/>
          <a:ext cx="9706949" cy="849358"/>
        </p:xfrm>
        <a:graphic>
          <a:graphicData uri="http://schemas.openxmlformats.org/presentationml/2006/ole">
            <mc:AlternateContent xmlns:mc="http://schemas.openxmlformats.org/markup-compatibility/2006">
              <mc:Choice xmlns:v="urn:schemas-microsoft-com:vml" Requires="v">
                <p:oleObj spid="_x0000_s2167" name="Equation" r:id="rId5" imgW="3047760" imgH="266400" progId="Equation.DSMT4">
                  <p:embed/>
                </p:oleObj>
              </mc:Choice>
              <mc:Fallback>
                <p:oleObj name="Equation" r:id="rId5" imgW="3047760" imgH="266400" progId="Equation.DSMT4">
                  <p:embed/>
                  <p:pic>
                    <p:nvPicPr>
                      <p:cNvPr id="0" name=""/>
                      <p:cNvPicPr/>
                      <p:nvPr/>
                    </p:nvPicPr>
                    <p:blipFill>
                      <a:blip r:embed="rId6"/>
                      <a:stretch>
                        <a:fillRect/>
                      </a:stretch>
                    </p:blipFill>
                    <p:spPr>
                      <a:xfrm>
                        <a:off x="1107443" y="3070312"/>
                        <a:ext cx="9706949" cy="849358"/>
                      </a:xfrm>
                      <a:prstGeom prst="rect">
                        <a:avLst/>
                      </a:prstGeom>
                      <a:solidFill>
                        <a:schemeClr val="accent1">
                          <a:lumMod val="20000"/>
                          <a:lumOff val="80000"/>
                        </a:schemeClr>
                      </a:solidFill>
                    </p:spPr>
                  </p:pic>
                </p:oleObj>
              </mc:Fallback>
            </mc:AlternateContent>
          </a:graphicData>
        </a:graphic>
      </p:graphicFrame>
      <p:sp>
        <p:nvSpPr>
          <p:cNvPr id="8" name="Rectangle 7"/>
          <p:cNvSpPr/>
          <p:nvPr/>
        </p:nvSpPr>
        <p:spPr>
          <a:xfrm>
            <a:off x="414482" y="4215399"/>
            <a:ext cx="11388436" cy="2308324"/>
          </a:xfrm>
          <a:prstGeom prst="rect">
            <a:avLst/>
          </a:prstGeom>
          <a:solidFill>
            <a:schemeClr val="accent2">
              <a:lumMod val="20000"/>
              <a:lumOff val="80000"/>
            </a:schemeClr>
          </a:solidFill>
        </p:spPr>
        <p:txBody>
          <a:bodyPr wrap="square">
            <a:spAutoFit/>
          </a:bodyPr>
          <a:lstStyle/>
          <a:p>
            <a:pPr algn="just"/>
            <a:r>
              <a:rPr lang="en-US" sz="3600" kern="100" dirty="0">
                <a:solidFill>
                  <a:srgbClr val="7030A0"/>
                </a:solidFill>
                <a:latin typeface="Times New Roman" panose="02020603050405020304" pitchFamily="18" charset="0"/>
                <a:ea typeface="Times New Roman" panose="02020603050405020304" pitchFamily="18" charset="0"/>
              </a:rPr>
              <a:t> </a:t>
            </a:r>
            <a:r>
              <a:rPr lang="en-US" sz="3600" kern="100" dirty="0" smtClean="0">
                <a:solidFill>
                  <a:srgbClr val="7030A0"/>
                </a:solidFill>
                <a:latin typeface="Times New Roman" panose="02020603050405020304" pitchFamily="18" charset="0"/>
                <a:ea typeface="Times New Roman" panose="02020603050405020304" pitchFamily="18" charset="0"/>
              </a:rPr>
              <a:t>    - </a:t>
            </a:r>
            <a:r>
              <a:rPr lang="en-US" sz="3600" kern="100" dirty="0" err="1" smtClean="0">
                <a:solidFill>
                  <a:srgbClr val="7030A0"/>
                </a:solidFill>
                <a:latin typeface="Times New Roman" panose="02020603050405020304" pitchFamily="18" charset="0"/>
                <a:ea typeface="Times New Roman" panose="02020603050405020304" pitchFamily="18" charset="0"/>
              </a:rPr>
              <a:t>Trong</a:t>
            </a:r>
            <a:r>
              <a:rPr lang="en-US" sz="3600" kern="100" dirty="0" smtClean="0">
                <a:solidFill>
                  <a:srgbClr val="7030A0"/>
                </a:solidFill>
                <a:latin typeface="Times New Roman" panose="02020603050405020304" pitchFamily="18" charset="0"/>
                <a:ea typeface="Times New Roman" panose="02020603050405020304" pitchFamily="18" charset="0"/>
              </a:rPr>
              <a:t> </a:t>
            </a:r>
            <a:r>
              <a:rPr lang="en-US" sz="3600" kern="100" dirty="0" err="1">
                <a:solidFill>
                  <a:srgbClr val="7030A0"/>
                </a:solidFill>
                <a:latin typeface="Times New Roman" panose="02020603050405020304" pitchFamily="18" charset="0"/>
                <a:ea typeface="Times New Roman" panose="02020603050405020304" pitchFamily="18" charset="0"/>
              </a:rPr>
              <a:t>cơ</a:t>
            </a:r>
            <a:r>
              <a:rPr lang="en-US" sz="3600" kern="100" dirty="0">
                <a:solidFill>
                  <a:srgbClr val="7030A0"/>
                </a:solidFill>
                <a:latin typeface="Times New Roman" panose="02020603050405020304" pitchFamily="18" charset="0"/>
                <a:ea typeface="Times New Roman" panose="02020603050405020304" pitchFamily="18" charset="0"/>
              </a:rPr>
              <a:t> </a:t>
            </a:r>
            <a:r>
              <a:rPr lang="en-US" sz="3600" kern="100" dirty="0" err="1">
                <a:solidFill>
                  <a:srgbClr val="7030A0"/>
                </a:solidFill>
                <a:latin typeface="Times New Roman" panose="02020603050405020304" pitchFamily="18" charset="0"/>
                <a:ea typeface="Times New Roman" panose="02020603050405020304" pitchFamily="18" charset="0"/>
              </a:rPr>
              <a:t>thể</a:t>
            </a:r>
            <a:r>
              <a:rPr lang="en-US" sz="3600" kern="100" dirty="0">
                <a:solidFill>
                  <a:srgbClr val="7030A0"/>
                </a:solidFill>
                <a:latin typeface="Times New Roman" panose="02020603050405020304" pitchFamily="18" charset="0"/>
                <a:ea typeface="Times New Roman" panose="02020603050405020304" pitchFamily="18" charset="0"/>
              </a:rPr>
              <a:t> </a:t>
            </a:r>
            <a:r>
              <a:rPr lang="en-US" sz="3600" kern="100" dirty="0" err="1">
                <a:solidFill>
                  <a:srgbClr val="7030A0"/>
                </a:solidFill>
                <a:latin typeface="Times New Roman" panose="02020603050405020304" pitchFamily="18" charset="0"/>
                <a:ea typeface="Times New Roman" panose="02020603050405020304" pitchFamily="18" charset="0"/>
              </a:rPr>
              <a:t>người</a:t>
            </a:r>
            <a:r>
              <a:rPr lang="en-US" sz="3600" kern="100" dirty="0">
                <a:solidFill>
                  <a:srgbClr val="7030A0"/>
                </a:solidFill>
                <a:latin typeface="Times New Roman" panose="02020603050405020304" pitchFamily="18" charset="0"/>
                <a:ea typeface="Times New Roman" panose="02020603050405020304" pitchFamily="18" charset="0"/>
              </a:rPr>
              <a:t> </a:t>
            </a:r>
            <a:r>
              <a:rPr lang="en-US" sz="3600" kern="100" dirty="0" err="1">
                <a:solidFill>
                  <a:srgbClr val="7030A0"/>
                </a:solidFill>
                <a:latin typeface="Times New Roman" panose="02020603050405020304" pitchFamily="18" charset="0"/>
                <a:ea typeface="Times New Roman" panose="02020603050405020304" pitchFamily="18" charset="0"/>
              </a:rPr>
              <a:t>và</a:t>
            </a:r>
            <a:r>
              <a:rPr lang="en-US" sz="3600" kern="100" dirty="0">
                <a:solidFill>
                  <a:srgbClr val="7030A0"/>
                </a:solidFill>
                <a:latin typeface="Times New Roman" panose="02020603050405020304" pitchFamily="18" charset="0"/>
                <a:ea typeface="Times New Roman" panose="02020603050405020304" pitchFamily="18" charset="0"/>
              </a:rPr>
              <a:t> </a:t>
            </a:r>
            <a:r>
              <a:rPr lang="en-US" sz="3600" kern="100" dirty="0" err="1">
                <a:solidFill>
                  <a:srgbClr val="7030A0"/>
                </a:solidFill>
                <a:latin typeface="Times New Roman" panose="02020603050405020304" pitchFamily="18" charset="0"/>
                <a:ea typeface="Times New Roman" panose="02020603050405020304" pitchFamily="18" charset="0"/>
              </a:rPr>
              <a:t>nhiều</a:t>
            </a:r>
            <a:r>
              <a:rPr lang="en-US" sz="3600" kern="100" dirty="0">
                <a:solidFill>
                  <a:srgbClr val="7030A0"/>
                </a:solidFill>
                <a:latin typeface="Times New Roman" panose="02020603050405020304" pitchFamily="18" charset="0"/>
                <a:ea typeface="Times New Roman" panose="02020603050405020304" pitchFamily="18" charset="0"/>
              </a:rPr>
              <a:t> </a:t>
            </a:r>
            <a:r>
              <a:rPr lang="en-US" sz="3600" kern="100" dirty="0" err="1">
                <a:solidFill>
                  <a:srgbClr val="7030A0"/>
                </a:solidFill>
                <a:latin typeface="Times New Roman" panose="02020603050405020304" pitchFamily="18" charset="0"/>
                <a:ea typeface="Times New Roman" panose="02020603050405020304" pitchFamily="18" charset="0"/>
              </a:rPr>
              <a:t>loài</a:t>
            </a:r>
            <a:r>
              <a:rPr lang="en-US" sz="3600" kern="100" dirty="0">
                <a:solidFill>
                  <a:srgbClr val="7030A0"/>
                </a:solidFill>
                <a:latin typeface="Times New Roman" panose="02020603050405020304" pitchFamily="18" charset="0"/>
                <a:ea typeface="Times New Roman" panose="02020603050405020304" pitchFamily="18" charset="0"/>
              </a:rPr>
              <a:t> </a:t>
            </a:r>
            <a:r>
              <a:rPr lang="en-US" sz="3600" kern="100" dirty="0" err="1">
                <a:solidFill>
                  <a:srgbClr val="7030A0"/>
                </a:solidFill>
                <a:latin typeface="Times New Roman" panose="02020603050405020304" pitchFamily="18" charset="0"/>
                <a:ea typeface="Times New Roman" panose="02020603050405020304" pitchFamily="18" charset="0"/>
              </a:rPr>
              <a:t>động</a:t>
            </a:r>
            <a:r>
              <a:rPr lang="en-US" sz="3600" kern="100" dirty="0">
                <a:solidFill>
                  <a:srgbClr val="7030A0"/>
                </a:solidFill>
                <a:latin typeface="Times New Roman" panose="02020603050405020304" pitchFamily="18" charset="0"/>
                <a:ea typeface="Times New Roman" panose="02020603050405020304" pitchFamily="18" charset="0"/>
              </a:rPr>
              <a:t> </a:t>
            </a:r>
            <a:r>
              <a:rPr lang="en-US" sz="3600" kern="100" dirty="0" err="1">
                <a:solidFill>
                  <a:srgbClr val="7030A0"/>
                </a:solidFill>
                <a:latin typeface="Times New Roman" panose="02020603050405020304" pitchFamily="18" charset="0"/>
                <a:ea typeface="Times New Roman" panose="02020603050405020304" pitchFamily="18" charset="0"/>
              </a:rPr>
              <a:t>vật</a:t>
            </a:r>
            <a:r>
              <a:rPr lang="en-US" sz="3600" kern="100" dirty="0">
                <a:solidFill>
                  <a:srgbClr val="7030A0"/>
                </a:solidFill>
                <a:latin typeface="Times New Roman" panose="02020603050405020304" pitchFamily="18" charset="0"/>
                <a:ea typeface="Times New Roman" panose="02020603050405020304" pitchFamily="18" charset="0"/>
              </a:rPr>
              <a:t> </a:t>
            </a:r>
            <a:r>
              <a:rPr lang="en-US" sz="3600" kern="100" dirty="0" err="1">
                <a:solidFill>
                  <a:srgbClr val="7030A0"/>
                </a:solidFill>
                <a:latin typeface="Times New Roman" panose="02020603050405020304" pitchFamily="18" charset="0"/>
                <a:ea typeface="Times New Roman" panose="02020603050405020304" pitchFamily="18" charset="0"/>
              </a:rPr>
              <a:t>có</a:t>
            </a:r>
            <a:r>
              <a:rPr lang="en-US" sz="3600" kern="100" dirty="0">
                <a:solidFill>
                  <a:srgbClr val="7030A0"/>
                </a:solidFill>
                <a:latin typeface="Times New Roman" panose="02020603050405020304" pitchFamily="18" charset="0"/>
                <a:ea typeface="Times New Roman" panose="02020603050405020304" pitchFamily="18" charset="0"/>
              </a:rPr>
              <a:t> enzyme </a:t>
            </a:r>
            <a:r>
              <a:rPr lang="en-US" sz="3600" kern="100" dirty="0" err="1">
                <a:solidFill>
                  <a:srgbClr val="7030A0"/>
                </a:solidFill>
                <a:latin typeface="Times New Roman" panose="02020603050405020304" pitchFamily="18" charset="0"/>
                <a:ea typeface="Times New Roman" panose="02020603050405020304" pitchFamily="18" charset="0"/>
              </a:rPr>
              <a:t>để</a:t>
            </a:r>
            <a:r>
              <a:rPr lang="en-US" sz="3600" kern="100" dirty="0">
                <a:solidFill>
                  <a:srgbClr val="7030A0"/>
                </a:solidFill>
                <a:latin typeface="Times New Roman" panose="02020603050405020304" pitchFamily="18" charset="0"/>
                <a:ea typeface="Times New Roman" panose="02020603050405020304" pitchFamily="18" charset="0"/>
              </a:rPr>
              <a:t> </a:t>
            </a:r>
            <a:r>
              <a:rPr lang="en-US" sz="3600" kern="100" dirty="0" err="1">
                <a:solidFill>
                  <a:srgbClr val="7030A0"/>
                </a:solidFill>
                <a:latin typeface="Times New Roman" panose="02020603050405020304" pitchFamily="18" charset="0"/>
                <a:ea typeface="Times New Roman" panose="02020603050405020304" pitchFamily="18" charset="0"/>
              </a:rPr>
              <a:t>thuỷ</a:t>
            </a:r>
            <a:r>
              <a:rPr lang="en-US" sz="3600" kern="100" dirty="0">
                <a:solidFill>
                  <a:srgbClr val="7030A0"/>
                </a:solidFill>
                <a:latin typeface="Times New Roman" panose="02020603050405020304" pitchFamily="18" charset="0"/>
                <a:ea typeface="Times New Roman" panose="02020603050405020304" pitchFamily="18" charset="0"/>
              </a:rPr>
              <a:t> </a:t>
            </a:r>
            <a:r>
              <a:rPr lang="en-US" sz="3600" kern="100" dirty="0" err="1">
                <a:solidFill>
                  <a:srgbClr val="7030A0"/>
                </a:solidFill>
                <a:latin typeface="Times New Roman" panose="02020603050405020304" pitchFamily="18" charset="0"/>
                <a:ea typeface="Times New Roman" panose="02020603050405020304" pitchFamily="18" charset="0"/>
              </a:rPr>
              <a:t>phân</a:t>
            </a:r>
            <a:r>
              <a:rPr lang="en-US" sz="3600" kern="100" dirty="0">
                <a:solidFill>
                  <a:srgbClr val="7030A0"/>
                </a:solidFill>
                <a:latin typeface="Times New Roman" panose="02020603050405020304" pitchFamily="18" charset="0"/>
                <a:ea typeface="Times New Roman" panose="02020603050405020304" pitchFamily="18" charset="0"/>
              </a:rPr>
              <a:t> </a:t>
            </a:r>
            <a:r>
              <a:rPr lang="en-US" sz="3600" kern="100" dirty="0" err="1">
                <a:solidFill>
                  <a:srgbClr val="7030A0"/>
                </a:solidFill>
                <a:latin typeface="Times New Roman" panose="02020603050405020304" pitchFamily="18" charset="0"/>
                <a:ea typeface="Times New Roman" panose="02020603050405020304" pitchFamily="18" charset="0"/>
              </a:rPr>
              <a:t>tinh</a:t>
            </a:r>
            <a:r>
              <a:rPr lang="en-US" sz="3600" kern="100" dirty="0">
                <a:solidFill>
                  <a:srgbClr val="7030A0"/>
                </a:solidFill>
                <a:latin typeface="Times New Roman" panose="02020603050405020304" pitchFamily="18" charset="0"/>
                <a:ea typeface="Times New Roman" panose="02020603050405020304" pitchFamily="18" charset="0"/>
              </a:rPr>
              <a:t> </a:t>
            </a:r>
            <a:r>
              <a:rPr lang="en-US" sz="3600" kern="100" dirty="0" err="1">
                <a:solidFill>
                  <a:srgbClr val="7030A0"/>
                </a:solidFill>
                <a:latin typeface="Times New Roman" panose="02020603050405020304" pitchFamily="18" charset="0"/>
                <a:ea typeface="Times New Roman" panose="02020603050405020304" pitchFamily="18" charset="0"/>
              </a:rPr>
              <a:t>bột</a:t>
            </a:r>
            <a:r>
              <a:rPr lang="en-US" sz="3600" kern="100" dirty="0">
                <a:solidFill>
                  <a:srgbClr val="7030A0"/>
                </a:solidFill>
                <a:latin typeface="Times New Roman" panose="02020603050405020304" pitchFamily="18" charset="0"/>
                <a:ea typeface="Times New Roman" panose="02020603050405020304" pitchFamily="18" charset="0"/>
              </a:rPr>
              <a:t> </a:t>
            </a:r>
            <a:r>
              <a:rPr lang="en-US" sz="3600" kern="100" dirty="0" err="1">
                <a:solidFill>
                  <a:srgbClr val="7030A0"/>
                </a:solidFill>
                <a:latin typeface="Times New Roman" panose="02020603050405020304" pitchFamily="18" charset="0"/>
                <a:ea typeface="Times New Roman" panose="02020603050405020304" pitchFamily="18" charset="0"/>
              </a:rPr>
              <a:t>thành</a:t>
            </a:r>
            <a:r>
              <a:rPr lang="en-US" sz="3600" kern="100" dirty="0">
                <a:solidFill>
                  <a:srgbClr val="7030A0"/>
                </a:solidFill>
                <a:latin typeface="Times New Roman" panose="02020603050405020304" pitchFamily="18" charset="0"/>
                <a:ea typeface="Times New Roman" panose="02020603050405020304" pitchFamily="18" charset="0"/>
              </a:rPr>
              <a:t> glucose. </a:t>
            </a:r>
            <a:r>
              <a:rPr lang="en-US" sz="3600" kern="100" dirty="0" err="1">
                <a:solidFill>
                  <a:srgbClr val="7030A0"/>
                </a:solidFill>
                <a:latin typeface="Times New Roman" panose="02020603050405020304" pitchFamily="18" charset="0"/>
                <a:ea typeface="Times New Roman" panose="02020603050405020304" pitchFamily="18" charset="0"/>
              </a:rPr>
              <a:t>Riêng</a:t>
            </a:r>
            <a:r>
              <a:rPr lang="en-US" sz="3600" kern="100" dirty="0">
                <a:solidFill>
                  <a:srgbClr val="7030A0"/>
                </a:solidFill>
                <a:latin typeface="Times New Roman" panose="02020603050405020304" pitchFamily="18" charset="0"/>
                <a:ea typeface="Times New Roman" panose="02020603050405020304" pitchFamily="18" charset="0"/>
              </a:rPr>
              <a:t> </a:t>
            </a:r>
            <a:r>
              <a:rPr lang="en-US" sz="3600" kern="100" dirty="0" err="1">
                <a:solidFill>
                  <a:srgbClr val="7030A0"/>
                </a:solidFill>
                <a:latin typeface="Times New Roman" panose="02020603050405020304" pitchFamily="18" charset="0"/>
                <a:ea typeface="Times New Roman" panose="02020603050405020304" pitchFamily="18" charset="0"/>
              </a:rPr>
              <a:t>một</a:t>
            </a:r>
            <a:r>
              <a:rPr lang="en-US" sz="3600" kern="100" dirty="0">
                <a:solidFill>
                  <a:srgbClr val="7030A0"/>
                </a:solidFill>
                <a:latin typeface="Times New Roman" panose="02020603050405020304" pitchFamily="18" charset="0"/>
                <a:ea typeface="Times New Roman" panose="02020603050405020304" pitchFamily="18" charset="0"/>
              </a:rPr>
              <a:t> </a:t>
            </a:r>
            <a:r>
              <a:rPr lang="en-US" sz="3600" kern="100" dirty="0" err="1">
                <a:solidFill>
                  <a:srgbClr val="7030A0"/>
                </a:solidFill>
                <a:latin typeface="Times New Roman" panose="02020603050405020304" pitchFamily="18" charset="0"/>
                <a:ea typeface="Times New Roman" panose="02020603050405020304" pitchFamily="18" charset="0"/>
              </a:rPr>
              <a:t>số</a:t>
            </a:r>
            <a:r>
              <a:rPr lang="en-US" sz="3600" kern="100" dirty="0">
                <a:solidFill>
                  <a:srgbClr val="7030A0"/>
                </a:solidFill>
                <a:latin typeface="Times New Roman" panose="02020603050405020304" pitchFamily="18" charset="0"/>
                <a:ea typeface="Times New Roman" panose="02020603050405020304" pitchFamily="18" charset="0"/>
              </a:rPr>
              <a:t> </a:t>
            </a:r>
            <a:r>
              <a:rPr lang="en-US" sz="3600" kern="100" dirty="0" err="1">
                <a:solidFill>
                  <a:srgbClr val="7030A0"/>
                </a:solidFill>
                <a:latin typeface="Times New Roman" panose="02020603050405020304" pitchFamily="18" charset="0"/>
                <a:ea typeface="Times New Roman" panose="02020603050405020304" pitchFamily="18" charset="0"/>
              </a:rPr>
              <a:t>động</a:t>
            </a:r>
            <a:r>
              <a:rPr lang="en-US" sz="3600" kern="100" dirty="0">
                <a:solidFill>
                  <a:srgbClr val="7030A0"/>
                </a:solidFill>
                <a:latin typeface="Times New Roman" panose="02020603050405020304" pitchFamily="18" charset="0"/>
                <a:ea typeface="Times New Roman" panose="02020603050405020304" pitchFamily="18" charset="0"/>
              </a:rPr>
              <a:t> </a:t>
            </a:r>
            <a:r>
              <a:rPr lang="en-US" sz="3600" kern="100" dirty="0" err="1">
                <a:solidFill>
                  <a:srgbClr val="7030A0"/>
                </a:solidFill>
                <a:latin typeface="Times New Roman" panose="02020603050405020304" pitchFamily="18" charset="0"/>
                <a:ea typeface="Times New Roman" panose="02020603050405020304" pitchFamily="18" charset="0"/>
              </a:rPr>
              <a:t>vật</a:t>
            </a:r>
            <a:r>
              <a:rPr lang="en-US" sz="3600" kern="100" dirty="0">
                <a:solidFill>
                  <a:srgbClr val="7030A0"/>
                </a:solidFill>
                <a:latin typeface="Times New Roman" panose="02020603050405020304" pitchFamily="18" charset="0"/>
                <a:ea typeface="Times New Roman" panose="02020603050405020304" pitchFamily="18" charset="0"/>
              </a:rPr>
              <a:t> </a:t>
            </a:r>
            <a:r>
              <a:rPr lang="en-US" sz="3600" kern="100" dirty="0" err="1">
                <a:solidFill>
                  <a:srgbClr val="7030A0"/>
                </a:solidFill>
                <a:latin typeface="Times New Roman" panose="02020603050405020304" pitchFamily="18" charset="0"/>
                <a:ea typeface="Times New Roman" panose="02020603050405020304" pitchFamily="18" charset="0"/>
              </a:rPr>
              <a:t>như</a:t>
            </a:r>
            <a:r>
              <a:rPr lang="en-US" sz="3600" kern="100" dirty="0">
                <a:solidFill>
                  <a:srgbClr val="7030A0"/>
                </a:solidFill>
                <a:latin typeface="Times New Roman" panose="02020603050405020304" pitchFamily="18" charset="0"/>
                <a:ea typeface="Times New Roman" panose="02020603050405020304" pitchFamily="18" charset="0"/>
              </a:rPr>
              <a:t> </a:t>
            </a:r>
            <a:r>
              <a:rPr lang="en-US" sz="3600" kern="100" dirty="0" err="1">
                <a:solidFill>
                  <a:srgbClr val="7030A0"/>
                </a:solidFill>
                <a:latin typeface="Times New Roman" panose="02020603050405020304" pitchFamily="18" charset="0"/>
                <a:ea typeface="Times New Roman" panose="02020603050405020304" pitchFamily="18" charset="0"/>
              </a:rPr>
              <a:t>trâu</a:t>
            </a:r>
            <a:r>
              <a:rPr lang="en-US" sz="3600" kern="100" dirty="0">
                <a:solidFill>
                  <a:srgbClr val="7030A0"/>
                </a:solidFill>
                <a:latin typeface="Times New Roman" panose="02020603050405020304" pitchFamily="18" charset="0"/>
                <a:ea typeface="Times New Roman" panose="02020603050405020304" pitchFamily="18" charset="0"/>
              </a:rPr>
              <a:t>, </a:t>
            </a:r>
            <a:r>
              <a:rPr lang="en-US" sz="3600" kern="100" dirty="0" err="1">
                <a:solidFill>
                  <a:srgbClr val="7030A0"/>
                </a:solidFill>
                <a:latin typeface="Times New Roman" panose="02020603050405020304" pitchFamily="18" charset="0"/>
                <a:ea typeface="Times New Roman" panose="02020603050405020304" pitchFamily="18" charset="0"/>
              </a:rPr>
              <a:t>bò</a:t>
            </a:r>
            <a:r>
              <a:rPr lang="en-US" sz="3600" kern="100" dirty="0">
                <a:solidFill>
                  <a:srgbClr val="7030A0"/>
                </a:solidFill>
                <a:latin typeface="Times New Roman" panose="02020603050405020304" pitchFamily="18" charset="0"/>
                <a:ea typeface="Times New Roman" panose="02020603050405020304" pitchFamily="18" charset="0"/>
              </a:rPr>
              <a:t>, </a:t>
            </a:r>
            <a:r>
              <a:rPr lang="en-US" sz="3600" kern="100" dirty="0" err="1">
                <a:solidFill>
                  <a:srgbClr val="7030A0"/>
                </a:solidFill>
                <a:latin typeface="Times New Roman" panose="02020603050405020304" pitchFamily="18" charset="0"/>
                <a:ea typeface="Times New Roman" panose="02020603050405020304" pitchFamily="18" charset="0"/>
              </a:rPr>
              <a:t>dê</a:t>
            </a:r>
            <a:r>
              <a:rPr lang="en-US" sz="3600" kern="100" dirty="0">
                <a:solidFill>
                  <a:srgbClr val="7030A0"/>
                </a:solidFill>
                <a:latin typeface="Times New Roman" panose="02020603050405020304" pitchFamily="18" charset="0"/>
                <a:ea typeface="Times New Roman" panose="02020603050405020304" pitchFamily="18" charset="0"/>
              </a:rPr>
              <a:t>,... </a:t>
            </a:r>
            <a:r>
              <a:rPr lang="en-US" sz="3600" kern="100" dirty="0" err="1">
                <a:solidFill>
                  <a:srgbClr val="7030A0"/>
                </a:solidFill>
                <a:latin typeface="Times New Roman" panose="02020603050405020304" pitchFamily="18" charset="0"/>
                <a:ea typeface="Times New Roman" panose="02020603050405020304" pitchFamily="18" charset="0"/>
              </a:rPr>
              <a:t>còn</a:t>
            </a:r>
            <a:r>
              <a:rPr lang="en-US" sz="3600" kern="100" dirty="0">
                <a:solidFill>
                  <a:srgbClr val="7030A0"/>
                </a:solidFill>
                <a:latin typeface="Times New Roman" panose="02020603050405020304" pitchFamily="18" charset="0"/>
                <a:ea typeface="Times New Roman" panose="02020603050405020304" pitchFamily="18" charset="0"/>
              </a:rPr>
              <a:t> </a:t>
            </a:r>
            <a:r>
              <a:rPr lang="en-US" sz="3600" kern="100" dirty="0" err="1">
                <a:solidFill>
                  <a:srgbClr val="7030A0"/>
                </a:solidFill>
                <a:latin typeface="Times New Roman" panose="02020603050405020304" pitchFamily="18" charset="0"/>
                <a:ea typeface="Times New Roman" panose="02020603050405020304" pitchFamily="18" charset="0"/>
              </a:rPr>
              <a:t>có</a:t>
            </a:r>
            <a:r>
              <a:rPr lang="en-US" sz="3600" kern="100" dirty="0">
                <a:solidFill>
                  <a:srgbClr val="7030A0"/>
                </a:solidFill>
                <a:latin typeface="Times New Roman" panose="02020603050405020304" pitchFamily="18" charset="0"/>
                <a:ea typeface="Times New Roman" panose="02020603050405020304" pitchFamily="18" charset="0"/>
              </a:rPr>
              <a:t> enzyme </a:t>
            </a:r>
            <a:r>
              <a:rPr lang="en-US" sz="3600" kern="100" dirty="0" err="1">
                <a:solidFill>
                  <a:srgbClr val="7030A0"/>
                </a:solidFill>
                <a:latin typeface="Times New Roman" panose="02020603050405020304" pitchFamily="18" charset="0"/>
                <a:ea typeface="Times New Roman" panose="02020603050405020304" pitchFamily="18" charset="0"/>
              </a:rPr>
              <a:t>để</a:t>
            </a:r>
            <a:r>
              <a:rPr lang="en-US" sz="3600" kern="100" dirty="0">
                <a:solidFill>
                  <a:srgbClr val="7030A0"/>
                </a:solidFill>
                <a:latin typeface="Times New Roman" panose="02020603050405020304" pitchFamily="18" charset="0"/>
                <a:ea typeface="Times New Roman" panose="02020603050405020304" pitchFamily="18" charset="0"/>
              </a:rPr>
              <a:t> </a:t>
            </a:r>
            <a:r>
              <a:rPr lang="en-US" sz="3600" kern="100" dirty="0" err="1">
                <a:solidFill>
                  <a:srgbClr val="7030A0"/>
                </a:solidFill>
                <a:latin typeface="Times New Roman" panose="02020603050405020304" pitchFamily="18" charset="0"/>
                <a:ea typeface="Times New Roman" panose="02020603050405020304" pitchFamily="18" charset="0"/>
              </a:rPr>
              <a:t>thuỷ</a:t>
            </a:r>
            <a:r>
              <a:rPr lang="en-US" sz="3600" kern="100" dirty="0">
                <a:solidFill>
                  <a:srgbClr val="7030A0"/>
                </a:solidFill>
                <a:latin typeface="Times New Roman" panose="02020603050405020304" pitchFamily="18" charset="0"/>
                <a:ea typeface="Times New Roman" panose="02020603050405020304" pitchFamily="18" charset="0"/>
              </a:rPr>
              <a:t> </a:t>
            </a:r>
            <a:r>
              <a:rPr lang="en-US" sz="3600" kern="100" dirty="0" err="1">
                <a:solidFill>
                  <a:srgbClr val="7030A0"/>
                </a:solidFill>
                <a:latin typeface="Times New Roman" panose="02020603050405020304" pitchFamily="18" charset="0"/>
                <a:ea typeface="Times New Roman" panose="02020603050405020304" pitchFamily="18" charset="0"/>
              </a:rPr>
              <a:t>phân</a:t>
            </a:r>
            <a:r>
              <a:rPr lang="en-US" sz="3600" kern="100" dirty="0">
                <a:solidFill>
                  <a:srgbClr val="7030A0"/>
                </a:solidFill>
                <a:latin typeface="Times New Roman" panose="02020603050405020304" pitchFamily="18" charset="0"/>
                <a:ea typeface="Times New Roman" panose="02020603050405020304" pitchFamily="18" charset="0"/>
              </a:rPr>
              <a:t> cellulose </a:t>
            </a:r>
            <a:r>
              <a:rPr lang="en-US" sz="3600" kern="100" dirty="0" err="1">
                <a:solidFill>
                  <a:srgbClr val="7030A0"/>
                </a:solidFill>
                <a:latin typeface="Times New Roman" panose="02020603050405020304" pitchFamily="18" charset="0"/>
                <a:ea typeface="Times New Roman" panose="02020603050405020304" pitchFamily="18" charset="0"/>
              </a:rPr>
              <a:t>thành</a:t>
            </a:r>
            <a:r>
              <a:rPr lang="en-US" sz="3600" kern="100" dirty="0">
                <a:solidFill>
                  <a:srgbClr val="7030A0"/>
                </a:solidFill>
                <a:latin typeface="Times New Roman" panose="02020603050405020304" pitchFamily="18" charset="0"/>
                <a:ea typeface="Times New Roman" panose="02020603050405020304" pitchFamily="18" charset="0"/>
              </a:rPr>
              <a:t> glucose.</a:t>
            </a:r>
            <a:endParaRPr lang="en-US" sz="3600" dirty="0">
              <a:solidFill>
                <a:srgbClr val="7030A0"/>
              </a:solidFill>
            </a:endParaRPr>
          </a:p>
        </p:txBody>
      </p:sp>
    </p:spTree>
    <p:extLst>
      <p:ext uri="{BB962C8B-B14F-4D97-AF65-F5344CB8AC3E}">
        <p14:creationId xmlns:p14="http://schemas.microsoft.com/office/powerpoint/2010/main" val="1556056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par>
                          <p:cTn id="8" fill="hold">
                            <p:stCondLst>
                              <p:cond delay="2000"/>
                            </p:stCondLst>
                            <p:childTnLst>
                              <p:par>
                                <p:cTn id="9" presetID="6"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circle(in)">
                                      <p:cBhvr>
                                        <p:cTn id="11" dur="20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31"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1000" fill="hold"/>
                                        <p:tgtEl>
                                          <p:spTgt spid="7"/>
                                        </p:tgtEl>
                                        <p:attrNameLst>
                                          <p:attrName>ppt_w</p:attrName>
                                        </p:attrNameLst>
                                      </p:cBhvr>
                                      <p:tavLst>
                                        <p:tav tm="0">
                                          <p:val>
                                            <p:fltVal val="0"/>
                                          </p:val>
                                        </p:tav>
                                        <p:tav tm="100000">
                                          <p:val>
                                            <p:strVal val="#ppt_w"/>
                                          </p:val>
                                        </p:tav>
                                      </p:tavLst>
                                    </p:anim>
                                    <p:anim calcmode="lin" valueType="num">
                                      <p:cBhvr>
                                        <p:cTn id="17" dur="1000" fill="hold"/>
                                        <p:tgtEl>
                                          <p:spTgt spid="7"/>
                                        </p:tgtEl>
                                        <p:attrNameLst>
                                          <p:attrName>ppt_h</p:attrName>
                                        </p:attrNameLst>
                                      </p:cBhvr>
                                      <p:tavLst>
                                        <p:tav tm="0">
                                          <p:val>
                                            <p:fltVal val="0"/>
                                          </p:val>
                                        </p:tav>
                                        <p:tav tm="100000">
                                          <p:val>
                                            <p:strVal val="#ppt_h"/>
                                          </p:val>
                                        </p:tav>
                                      </p:tavLst>
                                    </p:anim>
                                    <p:anim calcmode="lin" valueType="num">
                                      <p:cBhvr>
                                        <p:cTn id="18" dur="1000" fill="hold"/>
                                        <p:tgtEl>
                                          <p:spTgt spid="7"/>
                                        </p:tgtEl>
                                        <p:attrNameLst>
                                          <p:attrName>style.rotation</p:attrName>
                                        </p:attrNameLst>
                                      </p:cBhvr>
                                      <p:tavLst>
                                        <p:tav tm="0">
                                          <p:val>
                                            <p:fltVal val="90"/>
                                          </p:val>
                                        </p:tav>
                                        <p:tav tm="100000">
                                          <p:val>
                                            <p:fltVal val="0"/>
                                          </p:val>
                                        </p:tav>
                                      </p:tavLst>
                                    </p:anim>
                                    <p:animEffect transition="in" filter="fade">
                                      <p:cBhvr>
                                        <p:cTn id="19" dur="10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20285" t="28963" r="18476" b="33789"/>
          <a:stretch/>
        </p:blipFill>
        <p:spPr>
          <a:xfrm>
            <a:off x="275771" y="591457"/>
            <a:ext cx="11538858" cy="3193143"/>
          </a:xfrm>
          <a:prstGeom prst="rect">
            <a:avLst/>
          </a:prstGeom>
        </p:spPr>
      </p:pic>
      <p:pic>
        <p:nvPicPr>
          <p:cNvPr id="6" name="Picture 5"/>
          <p:cNvPicPr>
            <a:picLocks noChangeAspect="1"/>
          </p:cNvPicPr>
          <p:nvPr/>
        </p:nvPicPr>
        <p:blipFill rotWithShape="1">
          <a:blip r:embed="rId3"/>
          <a:srcRect l="19429" t="69428" r="18572" b="16180"/>
          <a:stretch/>
        </p:blipFill>
        <p:spPr>
          <a:xfrm>
            <a:off x="275771" y="4383314"/>
            <a:ext cx="11538858" cy="1988457"/>
          </a:xfrm>
          <a:prstGeom prst="rect">
            <a:avLst/>
          </a:prstGeom>
        </p:spPr>
      </p:pic>
    </p:spTree>
    <p:extLst>
      <p:ext uri="{BB962C8B-B14F-4D97-AF65-F5344CB8AC3E}">
        <p14:creationId xmlns:p14="http://schemas.microsoft.com/office/powerpoint/2010/main" val="46253303"/>
      </p:ext>
    </p:extLst>
  </p:cSld>
  <p:clrMapOvr>
    <a:masterClrMapping/>
  </p:clrMapOvr>
  <p:transition spd="slow">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1601" y="58060"/>
            <a:ext cx="11930742" cy="3065455"/>
          </a:xfrm>
          <a:prstGeom prst="rect">
            <a:avLst/>
          </a:prstGeom>
        </p:spPr>
        <p:txBody>
          <a:bodyPr wrap="square">
            <a:spAutoFit/>
          </a:bodyPr>
          <a:lstStyle/>
          <a:p>
            <a:pPr marR="34925" indent="228600" algn="just">
              <a:lnSpc>
                <a:spcPct val="115000"/>
              </a:lnSpc>
            </a:pPr>
            <a:r>
              <a:rPr lang="en-US" sz="2800" kern="100">
                <a:solidFill>
                  <a:srgbClr val="181717"/>
                </a:solidFill>
                <a:latin typeface="Times New Roman" panose="02020603050405020304" pitchFamily="18" charset="0"/>
                <a:ea typeface="Times New Roman" panose="02020603050405020304" pitchFamily="18" charset="0"/>
              </a:rPr>
              <a:t>– Tinh bột là một trong những nguồn dinh dưỡng chính của con người, đặc biệt có nhiều trong gạo, bột mì và bột ngô,… Trong công nghiệp, tinh bột dùng để sản xuất hồ dán, làm nguyên liệu sản xuất ethylic alcohol và một số hoá chất khác. </a:t>
            </a:r>
          </a:p>
          <a:p>
            <a:pPr marR="34925" indent="228600" algn="just">
              <a:lnSpc>
                <a:spcPct val="115000"/>
              </a:lnSpc>
            </a:pPr>
            <a:r>
              <a:rPr lang="en-US" sz="2800" kern="100">
                <a:solidFill>
                  <a:srgbClr val="181717"/>
                </a:solidFill>
                <a:latin typeface="Times New Roman" panose="02020603050405020304" pitchFamily="18" charset="0"/>
                <a:ea typeface="Times New Roman" panose="02020603050405020304" pitchFamily="18" charset="0"/>
              </a:rPr>
              <a:t>– Một lượng lớn cellulose được sử dụng để sản xuất giấy và tơ sợi. Cellulose dưới dạng gỗ tự nhiên hoặc gỗ công nghiệp là vật liệu thông dụng. Ngoài ra nó còn là nguyên liệu tổng hợp nhiều hoá chất như ethylic alcohol,…</a:t>
            </a:r>
            <a:endParaRPr lang="en-US" sz="2800" kern="100">
              <a:solidFill>
                <a:srgbClr val="181717"/>
              </a:solidFill>
              <a:effectLst/>
              <a:latin typeface="Times New Roman" panose="02020603050405020304" pitchFamily="18" charset="0"/>
              <a:ea typeface="Times New Roman" panose="02020603050405020304" pitchFamily="18" charset="0"/>
            </a:endParaRPr>
          </a:p>
        </p:txBody>
      </p:sp>
      <p:sp>
        <p:nvSpPr>
          <p:cNvPr id="5" name="Rectangle 4"/>
          <p:cNvSpPr/>
          <p:nvPr/>
        </p:nvSpPr>
        <p:spPr>
          <a:xfrm>
            <a:off x="203201" y="2978371"/>
            <a:ext cx="11756571" cy="3927229"/>
          </a:xfrm>
          <a:prstGeom prst="rect">
            <a:avLst/>
          </a:prstGeom>
        </p:spPr>
        <p:txBody>
          <a:bodyPr wrap="square">
            <a:spAutoFit/>
          </a:bodyPr>
          <a:lstStyle/>
          <a:p>
            <a:pPr indent="228600">
              <a:lnSpc>
                <a:spcPct val="115000"/>
              </a:lnSpc>
            </a:pPr>
            <a:r>
              <a:rPr lang="en-US" sz="2800" kern="100" smtClean="0">
                <a:solidFill>
                  <a:srgbClr val="FF0000"/>
                </a:solidFill>
                <a:latin typeface="Times New Roman" panose="02020603050405020304" pitchFamily="18" charset="0"/>
                <a:ea typeface="Times New Roman" panose="02020603050405020304" pitchFamily="18" charset="0"/>
              </a:rPr>
              <a:t>* Cách </a:t>
            </a:r>
            <a:r>
              <a:rPr lang="en-US" sz="2800" kern="100">
                <a:solidFill>
                  <a:srgbClr val="FF0000"/>
                </a:solidFill>
                <a:latin typeface="Times New Roman" panose="02020603050405020304" pitchFamily="18" charset="0"/>
                <a:ea typeface="Times New Roman" panose="02020603050405020304" pitchFamily="18" charset="0"/>
              </a:rPr>
              <a:t>sử dụng hợp lí tinh bột trong khẩu phần ăn hằng ngày:</a:t>
            </a:r>
          </a:p>
          <a:p>
            <a:pPr marR="34925" lvl="0" algn="just" fontAlgn="base">
              <a:lnSpc>
                <a:spcPct val="115000"/>
              </a:lnSpc>
              <a:spcBef>
                <a:spcPts val="0"/>
              </a:spcBef>
              <a:spcAft>
                <a:spcPts val="0"/>
              </a:spcAft>
              <a:buClr>
                <a:srgbClr val="181717"/>
              </a:buClr>
              <a:buSzPts val="1200"/>
            </a:pPr>
            <a:r>
              <a:rPr lang="en-US" sz="2800" kern="100">
                <a:solidFill>
                  <a:srgbClr val="181717"/>
                </a:solidFill>
                <a:latin typeface="Times New Roman" panose="02020603050405020304" pitchFamily="18" charset="0"/>
                <a:ea typeface="Times New Roman" panose="02020603050405020304" pitchFamily="18" charset="0"/>
              </a:rPr>
              <a:t>– </a:t>
            </a:r>
            <a:r>
              <a:rPr lang="en-US" sz="2800" kern="100" smtClean="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Chọn </a:t>
            </a:r>
            <a:r>
              <a:rPr lang="en-US" sz="2800" kern="10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các loại ngũ cốc nguyên hạt giàu chất xơ như yến mạch, lúa mì,.. sử dụng trong bữa sáng hoặc nguyên liệu cho </a:t>
            </a:r>
            <a:r>
              <a:rPr lang="en-US" sz="2800" kern="100" smtClean="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bánh </a:t>
            </a:r>
            <a:r>
              <a:rPr lang="en-US" sz="2800" kern="10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hoặc ăn kèm với thức ăn giàu protein khác như trứng, thịt,…</a:t>
            </a:r>
          </a:p>
          <a:p>
            <a:pPr marR="34925" lvl="0" algn="just" fontAlgn="base">
              <a:lnSpc>
                <a:spcPct val="115000"/>
              </a:lnSpc>
              <a:spcBef>
                <a:spcPts val="0"/>
              </a:spcBef>
              <a:spcAft>
                <a:spcPts val="0"/>
              </a:spcAft>
              <a:buClr>
                <a:srgbClr val="181717"/>
              </a:buClr>
              <a:buSzPts val="1200"/>
            </a:pPr>
            <a:r>
              <a:rPr lang="en-US" sz="2800" kern="100">
                <a:solidFill>
                  <a:srgbClr val="181717"/>
                </a:solidFill>
                <a:latin typeface="Times New Roman" panose="02020603050405020304" pitchFamily="18" charset="0"/>
                <a:ea typeface="Times New Roman" panose="02020603050405020304" pitchFamily="18" charset="0"/>
              </a:rPr>
              <a:t>– </a:t>
            </a:r>
            <a:r>
              <a:rPr lang="en-US" sz="2800" kern="100" smtClean="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Sử </a:t>
            </a:r>
            <a:r>
              <a:rPr lang="en-US" sz="2800" kern="10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dụng rau củ giàu tinh bột (khoai lang, bắp cải, củ cải đường,..) vào các món hầm, xào hoặc nấu canh để tăng cảm giác no lâu.</a:t>
            </a:r>
          </a:p>
          <a:p>
            <a:r>
              <a:rPr lang="en-US" sz="2800" kern="100">
                <a:latin typeface="Times New Roman" panose="02020603050405020304" pitchFamily="18" charset="0"/>
                <a:ea typeface="Times New Roman" panose="02020603050405020304" pitchFamily="18" charset="0"/>
              </a:rPr>
              <a:t>Sử dụng bột mì, bột gạo,… để làm bánh kết hợp với các nguyên liệu khác (trứng, sữa,...) để tạo ra món ăn phong phú và bổ dưỡng.</a:t>
            </a:r>
            <a:endParaRPr lang="en-US" sz="2800"/>
          </a:p>
        </p:txBody>
      </p:sp>
    </p:spTree>
    <p:extLst>
      <p:ext uri="{BB962C8B-B14F-4D97-AF65-F5344CB8AC3E}">
        <p14:creationId xmlns:p14="http://schemas.microsoft.com/office/powerpoint/2010/main" val="7456738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20095" t="24222" r="17905" b="7376"/>
          <a:stretch/>
        </p:blipFill>
        <p:spPr>
          <a:xfrm>
            <a:off x="-1" y="0"/>
            <a:ext cx="12192001" cy="6890607"/>
          </a:xfrm>
          <a:prstGeom prst="rect">
            <a:avLst/>
          </a:prstGeom>
        </p:spPr>
      </p:pic>
    </p:spTree>
    <p:extLst>
      <p:ext uri="{BB962C8B-B14F-4D97-AF65-F5344CB8AC3E}">
        <p14:creationId xmlns:p14="http://schemas.microsoft.com/office/powerpoint/2010/main" val="276086351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UA classroom background (bnha) by pirateroger on DeviantArt">
            <a:extLst>
              <a:ext uri="{FF2B5EF4-FFF2-40B4-BE49-F238E27FC236}">
                <a16:creationId xmlns:a16="http://schemas.microsoft.com/office/drawing/2014/main" id="{89DB658C-E8ED-75AA-2DD4-C1E6160B60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C7A9DFA-05A2-E5DD-75C6-0DCB92E4F929}"/>
              </a:ext>
            </a:extLst>
          </p:cNvPr>
          <p:cNvSpPr txBox="1"/>
          <p:nvPr/>
        </p:nvSpPr>
        <p:spPr>
          <a:xfrm>
            <a:off x="464575" y="368549"/>
            <a:ext cx="11379082" cy="2308324"/>
          </a:xfrm>
          <a:prstGeom prst="rect">
            <a:avLst/>
          </a:prstGeom>
          <a:noFill/>
        </p:spPr>
        <p:txBody>
          <a:bodyPr wrap="square">
            <a:spAutoFit/>
          </a:bodyPr>
          <a:lstStyle/>
          <a:p>
            <a:pPr algn="just"/>
            <a:r>
              <a:rPr lang="vi-VN" sz="2400" b="1">
                <a:solidFill>
                  <a:srgbClr val="FFFF00"/>
                </a:solidFill>
              </a:rPr>
              <a:t>Câu 1:</a:t>
            </a:r>
            <a:r>
              <a:rPr lang="vi-VN" sz="2400">
                <a:solidFill>
                  <a:srgbClr val="FFFF00"/>
                </a:solidFill>
              </a:rPr>
              <a:t> Nhận định nào sau đây là đúng nhất?</a:t>
            </a:r>
          </a:p>
          <a:p>
            <a:pPr algn="just"/>
            <a:r>
              <a:rPr lang="vi-VN" sz="2400">
                <a:solidFill>
                  <a:srgbClr val="FFFF00"/>
                </a:solidFill>
              </a:rPr>
              <a:t> A. Tinh bột và Cellulose dễ tan trong nước.</a:t>
            </a:r>
          </a:p>
          <a:p>
            <a:pPr algn="just"/>
            <a:r>
              <a:rPr lang="vi-VN" sz="2400">
                <a:solidFill>
                  <a:srgbClr val="FFFF00"/>
                </a:solidFill>
              </a:rPr>
              <a:t> B. Tinh bột dễ tan trong nước còn Cellulose không tan trong nước.</a:t>
            </a:r>
          </a:p>
          <a:p>
            <a:pPr algn="just"/>
            <a:r>
              <a:rPr lang="vi-VN" sz="2400">
                <a:solidFill>
                  <a:srgbClr val="FFFF00"/>
                </a:solidFill>
              </a:rPr>
              <a:t> C. Tinh bột và Cellulose không tan trong nước lạnh nhưng tan trong nước nóng.</a:t>
            </a:r>
          </a:p>
          <a:p>
            <a:pPr algn="just"/>
            <a:r>
              <a:rPr lang="vi-VN" sz="2400">
                <a:solidFill>
                  <a:srgbClr val="FFFF00"/>
                </a:solidFill>
              </a:rPr>
              <a:t> D. Tinh bột không tan trong nước lạnh nhưng tan được trong nước nóng. Còn Cellulose không tan cả trong nước lạnh và nước nóng.</a:t>
            </a:r>
          </a:p>
        </p:txBody>
      </p:sp>
      <p:sp>
        <p:nvSpPr>
          <p:cNvPr id="6" name="Rectangle 5">
            <a:extLst>
              <a:ext uri="{FF2B5EF4-FFF2-40B4-BE49-F238E27FC236}">
                <a16:creationId xmlns:a16="http://schemas.microsoft.com/office/drawing/2014/main" id="{ABE78C49-A9A3-8F5E-617C-846B4386E622}"/>
              </a:ext>
            </a:extLst>
          </p:cNvPr>
          <p:cNvSpPr/>
          <p:nvPr/>
        </p:nvSpPr>
        <p:spPr>
          <a:xfrm>
            <a:off x="815048" y="1852001"/>
            <a:ext cx="418667" cy="39771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815047" y="3045422"/>
            <a:ext cx="11028609" cy="1938992"/>
          </a:xfrm>
          <a:prstGeom prst="rect">
            <a:avLst/>
          </a:prstGeom>
        </p:spPr>
        <p:txBody>
          <a:bodyPr wrap="square">
            <a:spAutoFit/>
          </a:bodyPr>
          <a:lstStyle/>
          <a:p>
            <a:pPr algn="just"/>
            <a:r>
              <a:rPr lang="vi-VN" sz="2400" b="1">
                <a:solidFill>
                  <a:srgbClr val="FFFF00"/>
                </a:solidFill>
                <a:latin typeface="Open Sans"/>
              </a:rPr>
              <a:t>Câu 2:</a:t>
            </a:r>
            <a:r>
              <a:rPr lang="vi-VN" sz="2400">
                <a:solidFill>
                  <a:srgbClr val="FFFF00"/>
                </a:solidFill>
                <a:latin typeface="Open Sans"/>
              </a:rPr>
              <a:t> Tinh bột, saccharose đều có khả năng tham gia phản ứng</a:t>
            </a:r>
          </a:p>
          <a:p>
            <a:pPr algn="just"/>
            <a:r>
              <a:rPr lang="vi-VN" sz="2400">
                <a:solidFill>
                  <a:srgbClr val="FFFF00"/>
                </a:solidFill>
                <a:latin typeface="Open Sans"/>
              </a:rPr>
              <a:t> A. hòa tan Cu(OH)</a:t>
            </a:r>
            <a:r>
              <a:rPr lang="vi-VN" sz="2400" baseline="-25000">
                <a:solidFill>
                  <a:srgbClr val="FFFF00"/>
                </a:solidFill>
                <a:latin typeface="Open Sans"/>
              </a:rPr>
              <a:t>2</a:t>
            </a:r>
            <a:r>
              <a:rPr lang="vi-VN" sz="2400">
                <a:solidFill>
                  <a:srgbClr val="FFFF00"/>
                </a:solidFill>
                <a:latin typeface="Open Sans"/>
              </a:rPr>
              <a:t>.</a:t>
            </a:r>
          </a:p>
          <a:p>
            <a:pPr algn="just"/>
            <a:r>
              <a:rPr lang="vi-VN" sz="2400">
                <a:solidFill>
                  <a:srgbClr val="FFFF00"/>
                </a:solidFill>
                <a:latin typeface="Open Sans"/>
              </a:rPr>
              <a:t> B. trùng ngưng.</a:t>
            </a:r>
          </a:p>
          <a:p>
            <a:pPr algn="just"/>
            <a:r>
              <a:rPr lang="vi-VN" sz="2400">
                <a:solidFill>
                  <a:srgbClr val="FFFF00"/>
                </a:solidFill>
                <a:latin typeface="Open Sans"/>
              </a:rPr>
              <a:t> C. tráng gương.</a:t>
            </a:r>
          </a:p>
          <a:p>
            <a:pPr algn="just"/>
            <a:r>
              <a:rPr lang="vi-VN" sz="2400">
                <a:solidFill>
                  <a:srgbClr val="FFFF00"/>
                </a:solidFill>
                <a:latin typeface="Open Sans"/>
              </a:rPr>
              <a:t> D. thủy phân.</a:t>
            </a:r>
            <a:endParaRPr lang="vi-VN" sz="2400" b="0" i="0">
              <a:solidFill>
                <a:srgbClr val="FFFF00"/>
              </a:solidFill>
              <a:effectLst/>
              <a:latin typeface="Open Sans"/>
            </a:endParaRPr>
          </a:p>
        </p:txBody>
      </p:sp>
      <p:sp>
        <p:nvSpPr>
          <p:cNvPr id="7" name="Rectangle 6">
            <a:extLst>
              <a:ext uri="{FF2B5EF4-FFF2-40B4-BE49-F238E27FC236}">
                <a16:creationId xmlns:a16="http://schemas.microsoft.com/office/drawing/2014/main" id="{ABE78C49-A9A3-8F5E-617C-846B4386E622}"/>
              </a:ext>
            </a:extLst>
          </p:cNvPr>
          <p:cNvSpPr/>
          <p:nvPr/>
        </p:nvSpPr>
        <p:spPr>
          <a:xfrm>
            <a:off x="1111465" y="4557672"/>
            <a:ext cx="418667" cy="39771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75685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in)">
                                      <p:cBhvr>
                                        <p:cTn id="19"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UA classroom background (bnha) by pirateroger on DeviantArt">
            <a:extLst>
              <a:ext uri="{FF2B5EF4-FFF2-40B4-BE49-F238E27FC236}">
                <a16:creationId xmlns:a16="http://schemas.microsoft.com/office/drawing/2014/main" id="{89DB658C-E8ED-75AA-2DD4-C1E6160B60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477"/>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ABE78C49-A9A3-8F5E-617C-846B4386E622}"/>
              </a:ext>
            </a:extLst>
          </p:cNvPr>
          <p:cNvSpPr/>
          <p:nvPr/>
        </p:nvSpPr>
        <p:spPr>
          <a:xfrm>
            <a:off x="597337" y="1008209"/>
            <a:ext cx="418667" cy="39771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246741" y="222708"/>
            <a:ext cx="11437257" cy="2308324"/>
          </a:xfrm>
          <a:prstGeom prst="rect">
            <a:avLst/>
          </a:prstGeom>
        </p:spPr>
        <p:txBody>
          <a:bodyPr wrap="square">
            <a:spAutoFit/>
          </a:bodyPr>
          <a:lstStyle/>
          <a:p>
            <a:pPr algn="just"/>
            <a:r>
              <a:rPr lang="vi-VN" sz="2400" b="1">
                <a:solidFill>
                  <a:srgbClr val="FFFF00"/>
                </a:solidFill>
                <a:latin typeface="Open Sans"/>
              </a:rPr>
              <a:t>Câu 3:</a:t>
            </a:r>
            <a:r>
              <a:rPr lang="vi-VN" sz="2400">
                <a:solidFill>
                  <a:srgbClr val="FFFF00"/>
                </a:solidFill>
                <a:latin typeface="Open Sans"/>
              </a:rPr>
              <a:t> Phân tử tinh bột được tạo thành do nhiều nhóm - C</a:t>
            </a:r>
            <a:r>
              <a:rPr lang="vi-VN" sz="2400" baseline="-25000">
                <a:solidFill>
                  <a:srgbClr val="FFFF00"/>
                </a:solidFill>
                <a:latin typeface="Open Sans"/>
              </a:rPr>
              <a:t>6</a:t>
            </a:r>
            <a:r>
              <a:rPr lang="vi-VN" sz="2400">
                <a:solidFill>
                  <a:srgbClr val="FFFF00"/>
                </a:solidFill>
                <a:latin typeface="Open Sans"/>
              </a:rPr>
              <a:t>H</a:t>
            </a:r>
            <a:r>
              <a:rPr lang="vi-VN" sz="2400" baseline="-25000">
                <a:solidFill>
                  <a:srgbClr val="FFFF00"/>
                </a:solidFill>
                <a:latin typeface="Open Sans"/>
              </a:rPr>
              <a:t>10</a:t>
            </a:r>
            <a:r>
              <a:rPr lang="vi-VN" sz="2400">
                <a:solidFill>
                  <a:srgbClr val="FFFF00"/>
                </a:solidFill>
                <a:latin typeface="Open Sans"/>
              </a:rPr>
              <a:t>O</a:t>
            </a:r>
            <a:r>
              <a:rPr lang="vi-VN" sz="2400" baseline="-25000">
                <a:solidFill>
                  <a:srgbClr val="FFFF00"/>
                </a:solidFill>
                <a:latin typeface="Open Sans"/>
              </a:rPr>
              <a:t>5</a:t>
            </a:r>
            <a:r>
              <a:rPr lang="vi-VN" sz="2400">
                <a:solidFill>
                  <a:srgbClr val="FFFF00"/>
                </a:solidFill>
                <a:latin typeface="Open Sans"/>
              </a:rPr>
              <a:t>- (gọi là mắt xích) liên kết với nhau. Số mắt xích trong phân tử tinh bột trong khoảng</a:t>
            </a:r>
          </a:p>
          <a:p>
            <a:pPr algn="just"/>
            <a:r>
              <a:rPr lang="vi-VN" sz="2400">
                <a:solidFill>
                  <a:srgbClr val="FFFF00"/>
                </a:solidFill>
                <a:latin typeface="Open Sans"/>
              </a:rPr>
              <a:t> A. 1200 – 6000.</a:t>
            </a:r>
          </a:p>
          <a:p>
            <a:pPr algn="just"/>
            <a:r>
              <a:rPr lang="vi-VN" sz="2400">
                <a:solidFill>
                  <a:srgbClr val="FFFF00"/>
                </a:solidFill>
                <a:latin typeface="Open Sans"/>
              </a:rPr>
              <a:t> B. 6000 – 10000.</a:t>
            </a:r>
          </a:p>
          <a:p>
            <a:pPr algn="just"/>
            <a:r>
              <a:rPr lang="vi-VN" sz="2400">
                <a:solidFill>
                  <a:srgbClr val="FFFF00"/>
                </a:solidFill>
                <a:latin typeface="Open Sans"/>
              </a:rPr>
              <a:t> C. 10000 -14000.</a:t>
            </a:r>
          </a:p>
          <a:p>
            <a:pPr algn="just"/>
            <a:r>
              <a:rPr lang="vi-VN" sz="2400">
                <a:solidFill>
                  <a:srgbClr val="FFFF00"/>
                </a:solidFill>
                <a:latin typeface="Open Sans"/>
              </a:rPr>
              <a:t> D. 12000- 14000.</a:t>
            </a:r>
            <a:endParaRPr lang="vi-VN" sz="2400" b="0" i="0">
              <a:solidFill>
                <a:srgbClr val="FFFF00"/>
              </a:solidFill>
              <a:effectLst/>
              <a:latin typeface="Open Sans"/>
            </a:endParaRPr>
          </a:p>
        </p:txBody>
      </p:sp>
      <p:sp>
        <p:nvSpPr>
          <p:cNvPr id="5" name="Rectangle 4"/>
          <p:cNvSpPr/>
          <p:nvPr/>
        </p:nvSpPr>
        <p:spPr>
          <a:xfrm>
            <a:off x="370111" y="2784731"/>
            <a:ext cx="11277599" cy="2246769"/>
          </a:xfrm>
          <a:prstGeom prst="rect">
            <a:avLst/>
          </a:prstGeom>
        </p:spPr>
        <p:txBody>
          <a:bodyPr wrap="square">
            <a:spAutoFit/>
          </a:bodyPr>
          <a:lstStyle/>
          <a:p>
            <a:pPr algn="just"/>
            <a:r>
              <a:rPr lang="en-US" sz="2800" b="1">
                <a:solidFill>
                  <a:srgbClr val="FFFF00"/>
                </a:solidFill>
                <a:latin typeface="Open Sans"/>
              </a:rPr>
              <a:t>Câu 4:</a:t>
            </a:r>
            <a:r>
              <a:rPr lang="en-US" sz="2800">
                <a:solidFill>
                  <a:srgbClr val="FFFF00"/>
                </a:solidFill>
                <a:latin typeface="Open Sans"/>
              </a:rPr>
              <a:t> Để phân biệt tinh bột và Cellulose ta dùng</a:t>
            </a:r>
          </a:p>
          <a:p>
            <a:pPr algn="just"/>
            <a:r>
              <a:rPr lang="en-US" sz="2800">
                <a:solidFill>
                  <a:srgbClr val="FFFF00"/>
                </a:solidFill>
                <a:latin typeface="Open Sans"/>
              </a:rPr>
              <a:t> A. quỳ tím.</a:t>
            </a:r>
          </a:p>
          <a:p>
            <a:pPr algn="just"/>
            <a:r>
              <a:rPr lang="en-US" sz="2800">
                <a:solidFill>
                  <a:srgbClr val="FFFF00"/>
                </a:solidFill>
                <a:latin typeface="Open Sans"/>
              </a:rPr>
              <a:t> B. iot.</a:t>
            </a:r>
          </a:p>
          <a:p>
            <a:pPr algn="just"/>
            <a:r>
              <a:rPr lang="en-US" sz="2800">
                <a:solidFill>
                  <a:srgbClr val="FFFF00"/>
                </a:solidFill>
                <a:latin typeface="Open Sans"/>
              </a:rPr>
              <a:t> C. NaCl.</a:t>
            </a:r>
          </a:p>
          <a:p>
            <a:pPr algn="just"/>
            <a:r>
              <a:rPr lang="en-US" sz="2800">
                <a:solidFill>
                  <a:srgbClr val="FFFF00"/>
                </a:solidFill>
                <a:latin typeface="Open Sans"/>
              </a:rPr>
              <a:t> D. glucose.</a:t>
            </a:r>
            <a:endParaRPr lang="en-US" sz="2800" b="0" i="0">
              <a:solidFill>
                <a:srgbClr val="FFFF00"/>
              </a:solidFill>
              <a:effectLst/>
              <a:latin typeface="Open Sans"/>
            </a:endParaRPr>
          </a:p>
        </p:txBody>
      </p:sp>
      <p:sp>
        <p:nvSpPr>
          <p:cNvPr id="9" name="Rectangle 8">
            <a:extLst>
              <a:ext uri="{FF2B5EF4-FFF2-40B4-BE49-F238E27FC236}">
                <a16:creationId xmlns:a16="http://schemas.microsoft.com/office/drawing/2014/main" id="{ABE78C49-A9A3-8F5E-617C-846B4386E622}"/>
              </a:ext>
            </a:extLst>
          </p:cNvPr>
          <p:cNvSpPr/>
          <p:nvPr/>
        </p:nvSpPr>
        <p:spPr>
          <a:xfrm>
            <a:off x="777642" y="3679386"/>
            <a:ext cx="418667" cy="39771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406396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ircle(in)">
                                      <p:cBhvr>
                                        <p:cTn id="2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p:bldP spid="5" grpId="0"/>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2"/>
          <a:stretch>
            <a:fillRect/>
          </a:stretch>
        </p:blipFill>
        <p:spPr>
          <a:xfrm>
            <a:off x="289242" y="209072"/>
            <a:ext cx="5882958" cy="4743927"/>
          </a:xfrm>
          <a:prstGeom prst="rect">
            <a:avLst/>
          </a:prstGeom>
        </p:spPr>
      </p:pic>
      <p:pic>
        <p:nvPicPr>
          <p:cNvPr id="6" name="Picture 5"/>
          <p:cNvPicPr/>
          <p:nvPr/>
        </p:nvPicPr>
        <p:blipFill>
          <a:blip r:embed="rId3"/>
          <a:stretch>
            <a:fillRect/>
          </a:stretch>
        </p:blipFill>
        <p:spPr>
          <a:xfrm>
            <a:off x="6400800" y="373855"/>
            <a:ext cx="4972050" cy="4445795"/>
          </a:xfrm>
          <a:prstGeom prst="rect">
            <a:avLst/>
          </a:prstGeom>
        </p:spPr>
      </p:pic>
      <p:sp>
        <p:nvSpPr>
          <p:cNvPr id="7" name="Rectangle 6"/>
          <p:cNvSpPr/>
          <p:nvPr/>
        </p:nvSpPr>
        <p:spPr>
          <a:xfrm>
            <a:off x="583430" y="5989691"/>
            <a:ext cx="10796545" cy="729430"/>
          </a:xfrm>
          <a:prstGeom prst="rect">
            <a:avLst/>
          </a:prstGeom>
          <a:solidFill>
            <a:schemeClr val="accent1">
              <a:lumMod val="20000"/>
              <a:lumOff val="80000"/>
            </a:schemeClr>
          </a:solidFill>
        </p:spPr>
        <p:txBody>
          <a:bodyPr wrap="none">
            <a:spAutoFit/>
          </a:bodyPr>
          <a:lstStyle/>
          <a:p>
            <a:pPr indent="228600" algn="just">
              <a:lnSpc>
                <a:spcPct val="115000"/>
              </a:lnSpc>
            </a:pPr>
            <a:r>
              <a:rPr lang="en-US" sz="3600" kern="100" dirty="0" err="1" smtClean="0">
                <a:solidFill>
                  <a:srgbClr val="181717"/>
                </a:solidFill>
                <a:effectLst/>
                <a:latin typeface="Times New Roman" panose="02020603050405020304" pitchFamily="18" charset="0"/>
                <a:ea typeface="Times New Roman" panose="02020603050405020304" pitchFamily="18" charset="0"/>
              </a:rPr>
              <a:t>Loại</a:t>
            </a:r>
            <a:r>
              <a:rPr lang="en-US" sz="3600" kern="100" dirty="0" smtClean="0">
                <a:solidFill>
                  <a:srgbClr val="181717"/>
                </a:solidFill>
                <a:effectLst/>
                <a:latin typeface="Times New Roman" panose="02020603050405020304" pitchFamily="18" charset="0"/>
                <a:ea typeface="Times New Roman" panose="02020603050405020304" pitchFamily="18" charset="0"/>
              </a:rPr>
              <a:t> carbohydrate </a:t>
            </a:r>
            <a:r>
              <a:rPr lang="en-US" sz="3600" kern="100" dirty="0" err="1" smtClean="0">
                <a:solidFill>
                  <a:srgbClr val="181717"/>
                </a:solidFill>
                <a:latin typeface="Times New Roman" panose="02020603050405020304" pitchFamily="18" charset="0"/>
                <a:ea typeface="Times New Roman" panose="02020603050405020304" pitchFamily="18" charset="0"/>
              </a:rPr>
              <a:t>nào</a:t>
            </a:r>
            <a:r>
              <a:rPr lang="en-US" sz="3600" kern="100" dirty="0" smtClean="0">
                <a:solidFill>
                  <a:srgbClr val="181717"/>
                </a:solidFill>
                <a:latin typeface="Times New Roman" panose="02020603050405020304" pitchFamily="18" charset="0"/>
                <a:ea typeface="Times New Roman" panose="02020603050405020304" pitchFamily="18" charset="0"/>
              </a:rPr>
              <a:t> </a:t>
            </a:r>
            <a:r>
              <a:rPr lang="en-US" sz="3600" kern="100" dirty="0" err="1" smtClean="0">
                <a:solidFill>
                  <a:srgbClr val="181717"/>
                </a:solidFill>
                <a:effectLst/>
                <a:latin typeface="Times New Roman" panose="02020603050405020304" pitchFamily="18" charset="0"/>
                <a:ea typeface="Times New Roman" panose="02020603050405020304" pitchFamily="18" charset="0"/>
              </a:rPr>
              <a:t>được</a:t>
            </a:r>
            <a:r>
              <a:rPr lang="en-US" sz="3600" kern="100" dirty="0" smtClean="0">
                <a:solidFill>
                  <a:srgbClr val="181717"/>
                </a:solidFill>
                <a:effectLst/>
                <a:latin typeface="Times New Roman" panose="02020603050405020304" pitchFamily="18" charset="0"/>
                <a:ea typeface="Times New Roman" panose="02020603050405020304" pitchFamily="18" charset="0"/>
              </a:rPr>
              <a:t> </a:t>
            </a:r>
            <a:r>
              <a:rPr lang="en-US" sz="3600" kern="100" dirty="0" err="1" smtClean="0">
                <a:solidFill>
                  <a:srgbClr val="181717"/>
                </a:solidFill>
                <a:effectLst/>
                <a:latin typeface="Times New Roman" panose="02020603050405020304" pitchFamily="18" charset="0"/>
                <a:ea typeface="Times New Roman" panose="02020603050405020304" pitchFamily="18" charset="0"/>
              </a:rPr>
              <a:t>nhắc</a:t>
            </a:r>
            <a:r>
              <a:rPr lang="en-US" sz="3600" kern="100" dirty="0" smtClean="0">
                <a:solidFill>
                  <a:srgbClr val="181717"/>
                </a:solidFill>
                <a:effectLst/>
                <a:latin typeface="Times New Roman" panose="02020603050405020304" pitchFamily="18" charset="0"/>
                <a:ea typeface="Times New Roman" panose="02020603050405020304" pitchFamily="18" charset="0"/>
              </a:rPr>
              <a:t> </a:t>
            </a:r>
            <a:r>
              <a:rPr lang="en-US" sz="3600" kern="100" dirty="0" err="1" smtClean="0">
                <a:solidFill>
                  <a:srgbClr val="181717"/>
                </a:solidFill>
                <a:effectLst/>
                <a:latin typeface="Times New Roman" panose="02020603050405020304" pitchFamily="18" charset="0"/>
                <a:ea typeface="Times New Roman" panose="02020603050405020304" pitchFamily="18" charset="0"/>
              </a:rPr>
              <a:t>đến</a:t>
            </a:r>
            <a:r>
              <a:rPr lang="en-US" sz="3600" kern="100" dirty="0" smtClean="0">
                <a:solidFill>
                  <a:srgbClr val="181717"/>
                </a:solidFill>
                <a:effectLst/>
                <a:latin typeface="Times New Roman" panose="02020603050405020304" pitchFamily="18" charset="0"/>
                <a:ea typeface="Times New Roman" panose="02020603050405020304" pitchFamily="18" charset="0"/>
              </a:rPr>
              <a:t> </a:t>
            </a:r>
            <a:r>
              <a:rPr lang="en-US" sz="3600" kern="100" dirty="0" err="1" smtClean="0">
                <a:solidFill>
                  <a:srgbClr val="181717"/>
                </a:solidFill>
                <a:effectLst/>
                <a:latin typeface="Times New Roman" panose="02020603050405020304" pitchFamily="18" charset="0"/>
                <a:ea typeface="Times New Roman" panose="02020603050405020304" pitchFamily="18" charset="0"/>
              </a:rPr>
              <a:t>trong</a:t>
            </a:r>
            <a:r>
              <a:rPr lang="en-US" sz="3600" kern="100" dirty="0" smtClean="0">
                <a:solidFill>
                  <a:srgbClr val="181717"/>
                </a:solidFill>
                <a:effectLst/>
                <a:latin typeface="Times New Roman" panose="02020603050405020304" pitchFamily="18" charset="0"/>
                <a:ea typeface="Times New Roman" panose="02020603050405020304" pitchFamily="18" charset="0"/>
              </a:rPr>
              <a:t> 2 </a:t>
            </a:r>
            <a:r>
              <a:rPr lang="en-US" sz="3600" kern="100" dirty="0" err="1" smtClean="0">
                <a:solidFill>
                  <a:srgbClr val="181717"/>
                </a:solidFill>
                <a:effectLst/>
                <a:latin typeface="Times New Roman" panose="02020603050405020304" pitchFamily="18" charset="0"/>
                <a:ea typeface="Times New Roman" panose="02020603050405020304" pitchFamily="18" charset="0"/>
              </a:rPr>
              <a:t>hình</a:t>
            </a:r>
            <a:r>
              <a:rPr lang="en-US" sz="3600" kern="100" dirty="0" smtClean="0">
                <a:solidFill>
                  <a:srgbClr val="181717"/>
                </a:solidFill>
                <a:effectLst/>
                <a:latin typeface="Times New Roman" panose="02020603050405020304" pitchFamily="18" charset="0"/>
                <a:ea typeface="Times New Roman" panose="02020603050405020304" pitchFamily="18" charset="0"/>
              </a:rPr>
              <a:t> </a:t>
            </a:r>
            <a:r>
              <a:rPr lang="en-US" sz="3600" kern="100" dirty="0" err="1" smtClean="0">
                <a:solidFill>
                  <a:srgbClr val="181717"/>
                </a:solidFill>
                <a:effectLst/>
                <a:latin typeface="Times New Roman" panose="02020603050405020304" pitchFamily="18" charset="0"/>
                <a:ea typeface="Times New Roman" panose="02020603050405020304" pitchFamily="18" charset="0"/>
              </a:rPr>
              <a:t>trên</a:t>
            </a:r>
            <a:r>
              <a:rPr lang="en-US" sz="3600" kern="100" dirty="0" smtClean="0">
                <a:solidFill>
                  <a:srgbClr val="181717"/>
                </a:solidFill>
                <a:effectLst/>
                <a:latin typeface="Times New Roman" panose="02020603050405020304" pitchFamily="18" charset="0"/>
                <a:ea typeface="Times New Roman" panose="02020603050405020304" pitchFamily="18" charset="0"/>
              </a:rPr>
              <a:t>?</a:t>
            </a:r>
            <a:endParaRPr lang="en-US" kern="100" dirty="0">
              <a:solidFill>
                <a:srgbClr val="181717"/>
              </a:solidFill>
              <a:effectLst/>
              <a:latin typeface="Times New Roman" panose="02020603050405020304" pitchFamily="18" charset="0"/>
              <a:ea typeface="Times New Roman" panose="02020603050405020304" pitchFamily="18" charset="0"/>
            </a:endParaRPr>
          </a:p>
        </p:txBody>
      </p:sp>
      <p:sp>
        <p:nvSpPr>
          <p:cNvPr id="8" name="Rectangle 7"/>
          <p:cNvSpPr/>
          <p:nvPr/>
        </p:nvSpPr>
        <p:spPr>
          <a:xfrm>
            <a:off x="1919707" y="5106630"/>
            <a:ext cx="1685077" cy="729430"/>
          </a:xfrm>
          <a:prstGeom prst="rect">
            <a:avLst/>
          </a:prstGeom>
        </p:spPr>
        <p:txBody>
          <a:bodyPr wrap="none">
            <a:spAutoFit/>
          </a:bodyPr>
          <a:lstStyle/>
          <a:p>
            <a:pPr indent="228600" algn="just">
              <a:lnSpc>
                <a:spcPct val="115000"/>
              </a:lnSpc>
            </a:pPr>
            <a:r>
              <a:rPr lang="en-US" sz="3600" kern="100" smtClean="0">
                <a:solidFill>
                  <a:srgbClr val="181717"/>
                </a:solidFill>
                <a:effectLst/>
                <a:latin typeface="Times New Roman" panose="02020603050405020304" pitchFamily="18" charset="0"/>
                <a:ea typeface="Times New Roman" panose="02020603050405020304" pitchFamily="18" charset="0"/>
              </a:rPr>
              <a:t>Hình 1</a:t>
            </a:r>
            <a:endParaRPr lang="en-US" kern="100">
              <a:solidFill>
                <a:srgbClr val="181717"/>
              </a:solidFill>
              <a:effectLst/>
              <a:latin typeface="Times New Roman" panose="02020603050405020304" pitchFamily="18" charset="0"/>
              <a:ea typeface="Times New Roman" panose="02020603050405020304" pitchFamily="18" charset="0"/>
            </a:endParaRPr>
          </a:p>
        </p:txBody>
      </p:sp>
      <p:sp>
        <p:nvSpPr>
          <p:cNvPr id="9" name="Rectangle 8"/>
          <p:cNvSpPr/>
          <p:nvPr/>
        </p:nvSpPr>
        <p:spPr>
          <a:xfrm>
            <a:off x="7844257" y="5137970"/>
            <a:ext cx="1685077" cy="678327"/>
          </a:xfrm>
          <a:prstGeom prst="rect">
            <a:avLst/>
          </a:prstGeom>
        </p:spPr>
        <p:txBody>
          <a:bodyPr wrap="none">
            <a:spAutoFit/>
          </a:bodyPr>
          <a:lstStyle/>
          <a:p>
            <a:pPr indent="228600" algn="just">
              <a:lnSpc>
                <a:spcPct val="115000"/>
              </a:lnSpc>
            </a:pPr>
            <a:r>
              <a:rPr lang="en-US" sz="3600" kern="100" smtClean="0">
                <a:solidFill>
                  <a:srgbClr val="181717"/>
                </a:solidFill>
                <a:effectLst/>
                <a:latin typeface="Times New Roman" panose="02020603050405020304" pitchFamily="18" charset="0"/>
                <a:ea typeface="Times New Roman" panose="02020603050405020304" pitchFamily="18" charset="0"/>
              </a:rPr>
              <a:t>Hình 2</a:t>
            </a:r>
            <a:endParaRPr lang="en-US" kern="100">
              <a:solidFill>
                <a:srgbClr val="181717"/>
              </a:solidFill>
              <a:effectLst/>
              <a:latin typeface="Times New Roman" panose="02020603050405020304" pitchFamily="18" charset="0"/>
              <a:ea typeface="Times New Roman" panose="02020603050405020304" pitchFamily="18" charset="0"/>
            </a:endParaRPr>
          </a:p>
        </p:txBody>
      </p:sp>
      <p:sp>
        <p:nvSpPr>
          <p:cNvPr id="10" name="Oval Callout 9"/>
          <p:cNvSpPr/>
          <p:nvPr/>
        </p:nvSpPr>
        <p:spPr>
          <a:xfrm>
            <a:off x="3867148" y="30954"/>
            <a:ext cx="2114555" cy="1988345"/>
          </a:xfrm>
          <a:prstGeom prst="wedgeEllipseCallou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4000" b="1" smtClean="0">
                <a:solidFill>
                  <a:srgbClr val="FF0000"/>
                </a:solidFill>
                <a:latin typeface="Times New Roman" panose="02020603050405020304" pitchFamily="18" charset="0"/>
                <a:cs typeface="Times New Roman" panose="02020603050405020304" pitchFamily="18" charset="0"/>
              </a:rPr>
              <a:t>TINH BỘT</a:t>
            </a:r>
            <a:endParaRPr lang="en-US" sz="4000" b="1">
              <a:solidFill>
                <a:srgbClr val="FF0000"/>
              </a:solidFill>
              <a:latin typeface="Times New Roman" panose="02020603050405020304" pitchFamily="18" charset="0"/>
              <a:cs typeface="Times New Roman" panose="02020603050405020304" pitchFamily="18" charset="0"/>
            </a:endParaRPr>
          </a:p>
        </p:txBody>
      </p:sp>
      <p:sp>
        <p:nvSpPr>
          <p:cNvPr id="11" name="Oval Callout 10"/>
          <p:cNvSpPr/>
          <p:nvPr/>
        </p:nvSpPr>
        <p:spPr>
          <a:xfrm>
            <a:off x="6877051" y="392905"/>
            <a:ext cx="4667250" cy="1988345"/>
          </a:xfrm>
          <a:prstGeom prst="wedgeEllipseCallou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3600" b="1" smtClean="0">
                <a:solidFill>
                  <a:srgbClr val="FF0000"/>
                </a:solidFill>
                <a:latin typeface="Times New Roman" panose="02020603050405020304" pitchFamily="18" charset="0"/>
                <a:cs typeface="Times New Roman" panose="02020603050405020304" pitchFamily="18" charset="0"/>
              </a:rPr>
              <a:t>CELLULOSE</a:t>
            </a:r>
            <a:endParaRPr lang="en-US" sz="36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5223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randombar(horizontal)">
                                      <p:cBhvr>
                                        <p:cTn id="24" dur="500"/>
                                        <p:tgtEl>
                                          <p:spTgt spid="10"/>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randombar(horizontal)">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p:bldP spid="10" grpId="0" animBg="1"/>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UA classroom background (bnha) by pirateroger on DeviantArt">
            <a:extLst>
              <a:ext uri="{FF2B5EF4-FFF2-40B4-BE49-F238E27FC236}">
                <a16:creationId xmlns:a16="http://schemas.microsoft.com/office/drawing/2014/main" id="{89DB658C-E8ED-75AA-2DD4-C1E6160B60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ABE78C49-A9A3-8F5E-617C-846B4386E622}"/>
              </a:ext>
            </a:extLst>
          </p:cNvPr>
          <p:cNvSpPr/>
          <p:nvPr/>
        </p:nvSpPr>
        <p:spPr>
          <a:xfrm>
            <a:off x="1105340" y="1837465"/>
            <a:ext cx="418667" cy="39771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BE78C49-A9A3-8F5E-617C-846B4386E622}"/>
              </a:ext>
            </a:extLst>
          </p:cNvPr>
          <p:cNvSpPr/>
          <p:nvPr/>
        </p:nvSpPr>
        <p:spPr>
          <a:xfrm>
            <a:off x="866978" y="2847901"/>
            <a:ext cx="418667" cy="39771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777642" y="355336"/>
            <a:ext cx="11304377" cy="1938992"/>
          </a:xfrm>
          <a:prstGeom prst="rect">
            <a:avLst/>
          </a:prstGeom>
        </p:spPr>
        <p:txBody>
          <a:bodyPr wrap="square">
            <a:spAutoFit/>
          </a:bodyPr>
          <a:lstStyle/>
          <a:p>
            <a:pPr algn="just"/>
            <a:r>
              <a:rPr lang="en-US" sz="2400" b="1">
                <a:solidFill>
                  <a:srgbClr val="FFFF00"/>
                </a:solidFill>
                <a:latin typeface="Open Sans"/>
              </a:rPr>
              <a:t>Câu 5:</a:t>
            </a:r>
            <a:r>
              <a:rPr lang="en-US" sz="2400">
                <a:solidFill>
                  <a:srgbClr val="FFFF00"/>
                </a:solidFill>
                <a:latin typeface="Open Sans"/>
              </a:rPr>
              <a:t> Chất nào sau đây </a:t>
            </a:r>
            <a:r>
              <a:rPr lang="en-US" sz="2400">
                <a:solidFill>
                  <a:srgbClr val="FF0000"/>
                </a:solidFill>
                <a:latin typeface="Open Sans"/>
              </a:rPr>
              <a:t>không</a:t>
            </a:r>
            <a:r>
              <a:rPr lang="en-US" sz="2400">
                <a:solidFill>
                  <a:srgbClr val="FFFF00"/>
                </a:solidFill>
                <a:latin typeface="Open Sans"/>
              </a:rPr>
              <a:t> có khả năng tham gia phản ứng thủy phân?</a:t>
            </a:r>
          </a:p>
          <a:p>
            <a:pPr algn="just"/>
            <a:r>
              <a:rPr lang="en-US" sz="2400">
                <a:solidFill>
                  <a:srgbClr val="FFFF00"/>
                </a:solidFill>
                <a:latin typeface="Open Sans"/>
              </a:rPr>
              <a:t> A. Tinh bột.</a:t>
            </a:r>
          </a:p>
          <a:p>
            <a:pPr algn="just"/>
            <a:r>
              <a:rPr lang="en-US" sz="2400">
                <a:solidFill>
                  <a:srgbClr val="FFFF00"/>
                </a:solidFill>
                <a:latin typeface="Open Sans"/>
              </a:rPr>
              <a:t> B. Cellulose.</a:t>
            </a:r>
          </a:p>
          <a:p>
            <a:pPr algn="just"/>
            <a:r>
              <a:rPr lang="en-US" sz="2400">
                <a:solidFill>
                  <a:srgbClr val="FFFF00"/>
                </a:solidFill>
                <a:latin typeface="Open Sans"/>
              </a:rPr>
              <a:t> C. </a:t>
            </a:r>
            <a:r>
              <a:rPr lang="en-US" sz="2400" smtClean="0">
                <a:solidFill>
                  <a:srgbClr val="FFFF00"/>
                </a:solidFill>
                <a:latin typeface="Open Sans"/>
              </a:rPr>
              <a:t>Saccharose</a:t>
            </a:r>
            <a:r>
              <a:rPr lang="en-US" sz="2400">
                <a:solidFill>
                  <a:srgbClr val="FFFF00"/>
                </a:solidFill>
                <a:latin typeface="Open Sans"/>
              </a:rPr>
              <a:t>.</a:t>
            </a:r>
          </a:p>
          <a:p>
            <a:pPr algn="just"/>
            <a:r>
              <a:rPr lang="en-US" sz="2400">
                <a:solidFill>
                  <a:srgbClr val="FFFF00"/>
                </a:solidFill>
                <a:latin typeface="Open Sans"/>
              </a:rPr>
              <a:t> D. </a:t>
            </a:r>
            <a:r>
              <a:rPr lang="en-US" sz="2400" smtClean="0">
                <a:solidFill>
                  <a:srgbClr val="FFFF00"/>
                </a:solidFill>
                <a:latin typeface="Open Sans"/>
              </a:rPr>
              <a:t>Glucose</a:t>
            </a:r>
            <a:r>
              <a:rPr lang="en-US" sz="2400">
                <a:solidFill>
                  <a:srgbClr val="FFFF00"/>
                </a:solidFill>
                <a:latin typeface="Open Sans"/>
              </a:rPr>
              <a:t>.</a:t>
            </a:r>
            <a:endParaRPr lang="en-US" sz="2400" b="0" i="0">
              <a:solidFill>
                <a:srgbClr val="FFFF00"/>
              </a:solidFill>
              <a:effectLst/>
              <a:latin typeface="Open Sans"/>
            </a:endParaRPr>
          </a:p>
        </p:txBody>
      </p:sp>
      <p:sp>
        <p:nvSpPr>
          <p:cNvPr id="4" name="Rectangle 3"/>
          <p:cNvSpPr/>
          <p:nvPr/>
        </p:nvSpPr>
        <p:spPr>
          <a:xfrm>
            <a:off x="568309" y="2413338"/>
            <a:ext cx="11513710" cy="1938992"/>
          </a:xfrm>
          <a:prstGeom prst="rect">
            <a:avLst/>
          </a:prstGeom>
        </p:spPr>
        <p:txBody>
          <a:bodyPr wrap="square">
            <a:spAutoFit/>
          </a:bodyPr>
          <a:lstStyle/>
          <a:p>
            <a:pPr algn="just"/>
            <a:r>
              <a:rPr lang="vi-VN" sz="2400" b="1">
                <a:solidFill>
                  <a:srgbClr val="FFFF00"/>
                </a:solidFill>
                <a:latin typeface="Open Sans"/>
              </a:rPr>
              <a:t>Câu 6:</a:t>
            </a:r>
            <a:r>
              <a:rPr lang="vi-VN" sz="2400">
                <a:solidFill>
                  <a:srgbClr val="FFFF00"/>
                </a:solidFill>
                <a:latin typeface="Open Sans"/>
              </a:rPr>
              <a:t> Nhận xét nào sau đây là </a:t>
            </a:r>
            <a:r>
              <a:rPr lang="vi-VN" sz="2400" b="1">
                <a:solidFill>
                  <a:srgbClr val="FFFF00"/>
                </a:solidFill>
                <a:latin typeface="Open Sans"/>
              </a:rPr>
              <a:t>đúng?</a:t>
            </a:r>
            <a:endParaRPr lang="vi-VN" sz="2400">
              <a:solidFill>
                <a:srgbClr val="FFFF00"/>
              </a:solidFill>
              <a:latin typeface="Open Sans"/>
            </a:endParaRPr>
          </a:p>
          <a:p>
            <a:pPr algn="just"/>
            <a:r>
              <a:rPr lang="vi-VN" sz="2400">
                <a:solidFill>
                  <a:srgbClr val="FFFF00"/>
                </a:solidFill>
                <a:latin typeface="Open Sans"/>
              </a:rPr>
              <a:t> A. Tinh bột và Cellulose đều tạo ra từ quá trình quang hợp của cây xanh.</a:t>
            </a:r>
          </a:p>
          <a:p>
            <a:pPr algn="just"/>
            <a:r>
              <a:rPr lang="vi-VN" sz="2400">
                <a:solidFill>
                  <a:srgbClr val="FFFF00"/>
                </a:solidFill>
                <a:latin typeface="Open Sans"/>
              </a:rPr>
              <a:t> B. Tinh bột và Cellulose đều có cùng số mắt xích trong phân tử.</a:t>
            </a:r>
          </a:p>
          <a:p>
            <a:pPr algn="just"/>
            <a:r>
              <a:rPr lang="vi-VN" sz="2400">
                <a:solidFill>
                  <a:srgbClr val="FFFF00"/>
                </a:solidFill>
                <a:latin typeface="Open Sans"/>
              </a:rPr>
              <a:t> C. Tinh bột và Cellulose có phân tử khối bằng nhau.</a:t>
            </a:r>
          </a:p>
          <a:p>
            <a:pPr algn="just"/>
            <a:r>
              <a:rPr lang="vi-VN" sz="2400">
                <a:solidFill>
                  <a:srgbClr val="FFFF00"/>
                </a:solidFill>
                <a:latin typeface="Open Sans"/>
              </a:rPr>
              <a:t> D. Tinh bột và Cellulose đều dễ tan trong nước.</a:t>
            </a:r>
            <a:endParaRPr lang="vi-VN" sz="2400" b="0" i="0">
              <a:solidFill>
                <a:srgbClr val="FFFF00"/>
              </a:solidFill>
              <a:effectLst/>
              <a:latin typeface="Open Sans"/>
            </a:endParaRPr>
          </a:p>
        </p:txBody>
      </p:sp>
    </p:spTree>
    <p:extLst>
      <p:ext uri="{BB962C8B-B14F-4D97-AF65-F5344CB8AC3E}">
        <p14:creationId xmlns:p14="http://schemas.microsoft.com/office/powerpoint/2010/main" val="53395597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down)">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2"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63817" y="1650900"/>
            <a:ext cx="10110640" cy="4401205"/>
          </a:xfrm>
          <a:prstGeom prst="rect">
            <a:avLst/>
          </a:prstGeom>
          <a:solidFill>
            <a:schemeClr val="bg1"/>
          </a:solidFill>
        </p:spPr>
        <p:txBody>
          <a:bodyPr wrap="square">
            <a:spAutoFit/>
          </a:bodyPr>
          <a:lstStyle/>
          <a:p>
            <a:pPr algn="just"/>
            <a:r>
              <a:rPr lang="en-US" sz="4000" kern="100" dirty="0">
                <a:latin typeface="Times New Roman" panose="02020603050405020304" pitchFamily="18" charset="0"/>
                <a:ea typeface="Times New Roman" panose="02020603050405020304" pitchFamily="18" charset="0"/>
              </a:rPr>
              <a:t>	</a:t>
            </a:r>
            <a:r>
              <a:rPr lang="en-US" sz="4000" kern="100" dirty="0" err="1" smtClean="0">
                <a:effectLst/>
                <a:latin typeface="Times New Roman" panose="02020603050405020304" pitchFamily="18" charset="0"/>
                <a:ea typeface="Times New Roman" panose="02020603050405020304" pitchFamily="18" charset="0"/>
              </a:rPr>
              <a:t>Tinh</a:t>
            </a:r>
            <a:r>
              <a:rPr lang="en-US" sz="4000" kern="100" dirty="0" smtClean="0">
                <a:effectLst/>
                <a:latin typeface="Times New Roman" panose="02020603050405020304" pitchFamily="18" charset="0"/>
                <a:ea typeface="Times New Roman" panose="02020603050405020304" pitchFamily="18" charset="0"/>
              </a:rPr>
              <a:t> </a:t>
            </a:r>
            <a:r>
              <a:rPr lang="en-US" sz="4000" kern="100" dirty="0" err="1" smtClean="0">
                <a:effectLst/>
                <a:latin typeface="Times New Roman" panose="02020603050405020304" pitchFamily="18" charset="0"/>
                <a:ea typeface="Times New Roman" panose="02020603050405020304" pitchFamily="18" charset="0"/>
              </a:rPr>
              <a:t>bột</a:t>
            </a:r>
            <a:r>
              <a:rPr lang="en-US" sz="4000" kern="100" dirty="0" smtClean="0">
                <a:effectLst/>
                <a:latin typeface="Times New Roman" panose="02020603050405020304" pitchFamily="18" charset="0"/>
                <a:ea typeface="Times New Roman" panose="02020603050405020304" pitchFamily="18" charset="0"/>
              </a:rPr>
              <a:t> </a:t>
            </a:r>
            <a:r>
              <a:rPr lang="en-US" sz="4000" kern="100" dirty="0" err="1" smtClean="0">
                <a:effectLst/>
                <a:latin typeface="Times New Roman" panose="02020603050405020304" pitchFamily="18" charset="0"/>
                <a:ea typeface="Times New Roman" panose="02020603050405020304" pitchFamily="18" charset="0"/>
              </a:rPr>
              <a:t>và</a:t>
            </a:r>
            <a:r>
              <a:rPr lang="en-US" sz="4000" kern="100" dirty="0" smtClean="0">
                <a:effectLst/>
                <a:latin typeface="Times New Roman" panose="02020603050405020304" pitchFamily="18" charset="0"/>
                <a:ea typeface="Times New Roman" panose="02020603050405020304" pitchFamily="18" charset="0"/>
              </a:rPr>
              <a:t> cellulose </a:t>
            </a:r>
            <a:r>
              <a:rPr lang="en-US" sz="4000" kern="100" dirty="0" err="1" smtClean="0">
                <a:effectLst/>
                <a:latin typeface="Times New Roman" panose="02020603050405020304" pitchFamily="18" charset="0"/>
                <a:ea typeface="Times New Roman" panose="02020603050405020304" pitchFamily="18" charset="0"/>
              </a:rPr>
              <a:t>là</a:t>
            </a:r>
            <a:r>
              <a:rPr lang="en-US" sz="4000" kern="100" dirty="0" smtClean="0">
                <a:effectLst/>
                <a:latin typeface="Times New Roman" panose="02020603050405020304" pitchFamily="18" charset="0"/>
                <a:ea typeface="Times New Roman" panose="02020603050405020304" pitchFamily="18" charset="0"/>
              </a:rPr>
              <a:t> </a:t>
            </a:r>
            <a:r>
              <a:rPr lang="en-US" sz="4000" kern="100" dirty="0" err="1" smtClean="0">
                <a:effectLst/>
                <a:latin typeface="Times New Roman" panose="02020603050405020304" pitchFamily="18" charset="0"/>
                <a:ea typeface="Times New Roman" panose="02020603050405020304" pitchFamily="18" charset="0"/>
              </a:rPr>
              <a:t>những</a:t>
            </a:r>
            <a:r>
              <a:rPr lang="en-US" sz="4000" kern="100" dirty="0" smtClean="0">
                <a:effectLst/>
                <a:latin typeface="Times New Roman" panose="02020603050405020304" pitchFamily="18" charset="0"/>
                <a:ea typeface="Times New Roman" panose="02020603050405020304" pitchFamily="18" charset="0"/>
              </a:rPr>
              <a:t> carbohydrate </a:t>
            </a:r>
            <a:r>
              <a:rPr lang="en-US" sz="4000" kern="100" dirty="0" err="1" smtClean="0">
                <a:effectLst/>
                <a:latin typeface="Times New Roman" panose="02020603050405020304" pitchFamily="18" charset="0"/>
                <a:ea typeface="Times New Roman" panose="02020603050405020304" pitchFamily="18" charset="0"/>
              </a:rPr>
              <a:t>phức</a:t>
            </a:r>
            <a:r>
              <a:rPr lang="en-US" sz="4000" kern="100" dirty="0" smtClean="0">
                <a:effectLst/>
                <a:latin typeface="Times New Roman" panose="02020603050405020304" pitchFamily="18" charset="0"/>
                <a:ea typeface="Times New Roman" panose="02020603050405020304" pitchFamily="18" charset="0"/>
              </a:rPr>
              <a:t> </a:t>
            </a:r>
            <a:r>
              <a:rPr lang="en-US" sz="4000" kern="100" dirty="0" err="1" smtClean="0">
                <a:effectLst/>
                <a:latin typeface="Times New Roman" panose="02020603050405020304" pitchFamily="18" charset="0"/>
                <a:ea typeface="Times New Roman" panose="02020603050405020304" pitchFamily="18" charset="0"/>
              </a:rPr>
              <a:t>tạp</a:t>
            </a:r>
            <a:r>
              <a:rPr lang="en-US" sz="4000" kern="100" dirty="0" smtClean="0">
                <a:effectLst/>
                <a:latin typeface="Times New Roman" panose="02020603050405020304" pitchFamily="18" charset="0"/>
                <a:ea typeface="Times New Roman" panose="02020603050405020304" pitchFamily="18" charset="0"/>
              </a:rPr>
              <a:t> </a:t>
            </a:r>
            <a:r>
              <a:rPr lang="en-US" sz="4000" kern="100" dirty="0" err="1" smtClean="0">
                <a:effectLst/>
                <a:latin typeface="Times New Roman" panose="02020603050405020304" pitchFamily="18" charset="0"/>
                <a:ea typeface="Times New Roman" panose="02020603050405020304" pitchFamily="18" charset="0"/>
              </a:rPr>
              <a:t>có</a:t>
            </a:r>
            <a:r>
              <a:rPr lang="en-US" sz="4000" kern="100" dirty="0" smtClean="0">
                <a:effectLst/>
                <a:latin typeface="Times New Roman" panose="02020603050405020304" pitchFamily="18" charset="0"/>
                <a:ea typeface="Times New Roman" panose="02020603050405020304" pitchFamily="18" charset="0"/>
              </a:rPr>
              <a:t> </a:t>
            </a:r>
            <a:r>
              <a:rPr lang="en-US" sz="4000" kern="100" dirty="0" err="1" smtClean="0">
                <a:effectLst/>
                <a:latin typeface="Times New Roman" panose="02020603050405020304" pitchFamily="18" charset="0"/>
                <a:ea typeface="Times New Roman" panose="02020603050405020304" pitchFamily="18" charset="0"/>
              </a:rPr>
              <a:t>vai</a:t>
            </a:r>
            <a:r>
              <a:rPr lang="en-US" sz="4000" kern="100" dirty="0" smtClean="0">
                <a:effectLst/>
                <a:latin typeface="Times New Roman" panose="02020603050405020304" pitchFamily="18" charset="0"/>
                <a:ea typeface="Times New Roman" panose="02020603050405020304" pitchFamily="18" charset="0"/>
              </a:rPr>
              <a:t> </a:t>
            </a:r>
            <a:r>
              <a:rPr lang="en-US" sz="4000" kern="100" dirty="0" err="1" smtClean="0">
                <a:effectLst/>
                <a:latin typeface="Times New Roman" panose="02020603050405020304" pitchFamily="18" charset="0"/>
                <a:ea typeface="Times New Roman" panose="02020603050405020304" pitchFamily="18" charset="0"/>
              </a:rPr>
              <a:t>trò</a:t>
            </a:r>
            <a:r>
              <a:rPr lang="en-US" sz="4000" kern="100" dirty="0" smtClean="0">
                <a:effectLst/>
                <a:latin typeface="Times New Roman" panose="02020603050405020304" pitchFamily="18" charset="0"/>
                <a:ea typeface="Times New Roman" panose="02020603050405020304" pitchFamily="18" charset="0"/>
              </a:rPr>
              <a:t> </a:t>
            </a:r>
            <a:r>
              <a:rPr lang="en-US" sz="4000" kern="100" dirty="0" err="1" smtClean="0">
                <a:effectLst/>
                <a:latin typeface="Times New Roman" panose="02020603050405020304" pitchFamily="18" charset="0"/>
                <a:ea typeface="Times New Roman" panose="02020603050405020304" pitchFamily="18" charset="0"/>
              </a:rPr>
              <a:t>khác</a:t>
            </a:r>
            <a:r>
              <a:rPr lang="en-US" sz="4000" kern="100" dirty="0" smtClean="0">
                <a:effectLst/>
                <a:latin typeface="Times New Roman" panose="02020603050405020304" pitchFamily="18" charset="0"/>
                <a:ea typeface="Times New Roman" panose="02020603050405020304" pitchFamily="18" charset="0"/>
              </a:rPr>
              <a:t> </a:t>
            </a:r>
            <a:r>
              <a:rPr lang="en-US" sz="4000" kern="100" dirty="0" err="1" smtClean="0">
                <a:effectLst/>
                <a:latin typeface="Times New Roman" panose="02020603050405020304" pitchFamily="18" charset="0"/>
                <a:ea typeface="Times New Roman" panose="02020603050405020304" pitchFamily="18" charset="0"/>
              </a:rPr>
              <a:t>nhau</a:t>
            </a:r>
            <a:r>
              <a:rPr lang="en-US" sz="4000" kern="100" dirty="0" smtClean="0">
                <a:effectLst/>
                <a:latin typeface="Times New Roman" panose="02020603050405020304" pitchFamily="18" charset="0"/>
                <a:ea typeface="Times New Roman" panose="02020603050405020304" pitchFamily="18" charset="0"/>
              </a:rPr>
              <a:t> </a:t>
            </a:r>
            <a:r>
              <a:rPr lang="en-US" sz="4000" kern="100" dirty="0" err="1" smtClean="0">
                <a:effectLst/>
                <a:latin typeface="Times New Roman" panose="02020603050405020304" pitchFamily="18" charset="0"/>
                <a:ea typeface="Times New Roman" panose="02020603050405020304" pitchFamily="18" charset="0"/>
              </a:rPr>
              <a:t>trong</a:t>
            </a:r>
            <a:r>
              <a:rPr lang="en-US" sz="4000" kern="100" dirty="0" smtClean="0">
                <a:effectLst/>
                <a:latin typeface="Times New Roman" panose="02020603050405020304" pitchFamily="18" charset="0"/>
                <a:ea typeface="Times New Roman" panose="02020603050405020304" pitchFamily="18" charset="0"/>
              </a:rPr>
              <a:t> </a:t>
            </a:r>
            <a:r>
              <a:rPr lang="en-US" sz="4000" kern="100" dirty="0" err="1" smtClean="0">
                <a:effectLst/>
                <a:latin typeface="Times New Roman" panose="02020603050405020304" pitchFamily="18" charset="0"/>
                <a:ea typeface="Times New Roman" panose="02020603050405020304" pitchFamily="18" charset="0"/>
              </a:rPr>
              <a:t>cơ</a:t>
            </a:r>
            <a:r>
              <a:rPr lang="en-US" sz="4000" kern="100" dirty="0" smtClean="0">
                <a:effectLst/>
                <a:latin typeface="Times New Roman" panose="02020603050405020304" pitchFamily="18" charset="0"/>
                <a:ea typeface="Times New Roman" panose="02020603050405020304" pitchFamily="18" charset="0"/>
              </a:rPr>
              <a:t> </a:t>
            </a:r>
            <a:r>
              <a:rPr lang="en-US" sz="4000" kern="100" dirty="0" err="1" smtClean="0">
                <a:effectLst/>
                <a:latin typeface="Times New Roman" panose="02020603050405020304" pitchFamily="18" charset="0"/>
                <a:ea typeface="Times New Roman" panose="02020603050405020304" pitchFamily="18" charset="0"/>
              </a:rPr>
              <a:t>thể</a:t>
            </a:r>
            <a:r>
              <a:rPr lang="en-US" sz="4000" kern="100" dirty="0" smtClean="0">
                <a:effectLst/>
                <a:latin typeface="Times New Roman" panose="02020603050405020304" pitchFamily="18" charset="0"/>
                <a:ea typeface="Times New Roman" panose="02020603050405020304" pitchFamily="18" charset="0"/>
              </a:rPr>
              <a:t> </a:t>
            </a:r>
            <a:r>
              <a:rPr lang="en-US" sz="4000" kern="100" dirty="0" err="1" smtClean="0">
                <a:effectLst/>
                <a:latin typeface="Times New Roman" panose="02020603050405020304" pitchFamily="18" charset="0"/>
                <a:ea typeface="Times New Roman" panose="02020603050405020304" pitchFamily="18" charset="0"/>
              </a:rPr>
              <a:t>sinh</a:t>
            </a:r>
            <a:r>
              <a:rPr lang="en-US" sz="4000" kern="100" dirty="0" smtClean="0">
                <a:effectLst/>
                <a:latin typeface="Times New Roman" panose="02020603050405020304" pitchFamily="18" charset="0"/>
                <a:ea typeface="Times New Roman" panose="02020603050405020304" pitchFamily="18" charset="0"/>
              </a:rPr>
              <a:t> </a:t>
            </a:r>
            <a:r>
              <a:rPr lang="en-US" sz="4000" kern="100" dirty="0" err="1" smtClean="0">
                <a:effectLst/>
                <a:latin typeface="Times New Roman" panose="02020603050405020304" pitchFamily="18" charset="0"/>
                <a:ea typeface="Times New Roman" panose="02020603050405020304" pitchFamily="18" charset="0"/>
              </a:rPr>
              <a:t>vật</a:t>
            </a:r>
            <a:r>
              <a:rPr lang="en-US" sz="4000" kern="100" dirty="0" smtClean="0">
                <a:effectLst/>
                <a:latin typeface="Times New Roman" panose="02020603050405020304" pitchFamily="18" charset="0"/>
                <a:ea typeface="Times New Roman" panose="02020603050405020304" pitchFamily="18" charset="0"/>
              </a:rPr>
              <a:t>. </a:t>
            </a:r>
            <a:r>
              <a:rPr lang="en-US" sz="4000" kern="100" dirty="0" err="1" smtClean="0">
                <a:effectLst/>
                <a:latin typeface="Times New Roman" panose="02020603050405020304" pitchFamily="18" charset="0"/>
                <a:ea typeface="Times New Roman" panose="02020603050405020304" pitchFamily="18" charset="0"/>
              </a:rPr>
              <a:t>Vai</a:t>
            </a:r>
            <a:r>
              <a:rPr lang="en-US" sz="4000" kern="100" dirty="0" smtClean="0">
                <a:effectLst/>
                <a:latin typeface="Times New Roman" panose="02020603050405020304" pitchFamily="18" charset="0"/>
                <a:ea typeface="Times New Roman" panose="02020603050405020304" pitchFamily="18" charset="0"/>
              </a:rPr>
              <a:t> </a:t>
            </a:r>
            <a:r>
              <a:rPr lang="en-US" sz="4000" kern="100" dirty="0" err="1" smtClean="0">
                <a:effectLst/>
                <a:latin typeface="Times New Roman" panose="02020603050405020304" pitchFamily="18" charset="0"/>
                <a:ea typeface="Times New Roman" panose="02020603050405020304" pitchFamily="18" charset="0"/>
              </a:rPr>
              <a:t>trò</a:t>
            </a:r>
            <a:r>
              <a:rPr lang="en-US" sz="4000" kern="100" dirty="0" smtClean="0">
                <a:effectLst/>
                <a:latin typeface="Times New Roman" panose="02020603050405020304" pitchFamily="18" charset="0"/>
                <a:ea typeface="Times New Roman" panose="02020603050405020304" pitchFamily="18" charset="0"/>
              </a:rPr>
              <a:t> </a:t>
            </a:r>
            <a:r>
              <a:rPr lang="en-US" sz="4000" kern="100" dirty="0" err="1" smtClean="0">
                <a:effectLst/>
                <a:latin typeface="Times New Roman" panose="02020603050405020304" pitchFamily="18" charset="0"/>
                <a:ea typeface="Times New Roman" panose="02020603050405020304" pitchFamily="18" charset="0"/>
              </a:rPr>
              <a:t>chính</a:t>
            </a:r>
            <a:r>
              <a:rPr lang="en-US" sz="4000" kern="100" dirty="0" smtClean="0">
                <a:effectLst/>
                <a:latin typeface="Times New Roman" panose="02020603050405020304" pitchFamily="18" charset="0"/>
                <a:ea typeface="Times New Roman" panose="02020603050405020304" pitchFamily="18" charset="0"/>
              </a:rPr>
              <a:t> </a:t>
            </a:r>
            <a:r>
              <a:rPr lang="en-US" sz="4000" kern="100" dirty="0" err="1" smtClean="0">
                <a:effectLst/>
                <a:latin typeface="Times New Roman" panose="02020603050405020304" pitchFamily="18" charset="0"/>
                <a:ea typeface="Times New Roman" panose="02020603050405020304" pitchFamily="18" charset="0"/>
              </a:rPr>
              <a:t>của</a:t>
            </a:r>
            <a:r>
              <a:rPr lang="en-US" sz="4000" kern="100" dirty="0" smtClean="0">
                <a:effectLst/>
                <a:latin typeface="Times New Roman" panose="02020603050405020304" pitchFamily="18" charset="0"/>
                <a:ea typeface="Times New Roman" panose="02020603050405020304" pitchFamily="18" charset="0"/>
              </a:rPr>
              <a:t> </a:t>
            </a:r>
            <a:r>
              <a:rPr lang="en-US" sz="4000" kern="100" dirty="0" err="1" smtClean="0">
                <a:effectLst/>
                <a:latin typeface="Times New Roman" panose="02020603050405020304" pitchFamily="18" charset="0"/>
                <a:ea typeface="Times New Roman" panose="02020603050405020304" pitchFamily="18" charset="0"/>
              </a:rPr>
              <a:t>tinh</a:t>
            </a:r>
            <a:r>
              <a:rPr lang="en-US" sz="4000" kern="100" dirty="0" smtClean="0">
                <a:effectLst/>
                <a:latin typeface="Times New Roman" panose="02020603050405020304" pitchFamily="18" charset="0"/>
                <a:ea typeface="Times New Roman" panose="02020603050405020304" pitchFamily="18" charset="0"/>
              </a:rPr>
              <a:t> </a:t>
            </a:r>
            <a:r>
              <a:rPr lang="en-US" sz="4000" kern="100" dirty="0" err="1" smtClean="0">
                <a:effectLst/>
                <a:latin typeface="Times New Roman" panose="02020603050405020304" pitchFamily="18" charset="0"/>
                <a:ea typeface="Times New Roman" panose="02020603050405020304" pitchFamily="18" charset="0"/>
              </a:rPr>
              <a:t>bột</a:t>
            </a:r>
            <a:r>
              <a:rPr lang="en-US" sz="4000" kern="100" dirty="0" smtClean="0">
                <a:effectLst/>
                <a:latin typeface="Times New Roman" panose="02020603050405020304" pitchFamily="18" charset="0"/>
                <a:ea typeface="Times New Roman" panose="02020603050405020304" pitchFamily="18" charset="0"/>
              </a:rPr>
              <a:t> </a:t>
            </a:r>
            <a:r>
              <a:rPr lang="en-US" sz="4000" kern="100" dirty="0" err="1" smtClean="0">
                <a:effectLst/>
                <a:latin typeface="Times New Roman" panose="02020603050405020304" pitchFamily="18" charset="0"/>
                <a:ea typeface="Times New Roman" panose="02020603050405020304" pitchFamily="18" charset="0"/>
              </a:rPr>
              <a:t>là</a:t>
            </a:r>
            <a:r>
              <a:rPr lang="en-US" sz="4000" kern="100" dirty="0" smtClean="0">
                <a:effectLst/>
                <a:latin typeface="Times New Roman" panose="02020603050405020304" pitchFamily="18" charset="0"/>
                <a:ea typeface="Times New Roman" panose="02020603050405020304" pitchFamily="18" charset="0"/>
              </a:rPr>
              <a:t> </a:t>
            </a:r>
            <a:r>
              <a:rPr lang="en-US" sz="4000" kern="100" dirty="0" err="1" smtClean="0">
                <a:effectLst/>
                <a:latin typeface="Times New Roman" panose="02020603050405020304" pitchFamily="18" charset="0"/>
                <a:ea typeface="Times New Roman" panose="02020603050405020304" pitchFamily="18" charset="0"/>
              </a:rPr>
              <a:t>nguồn</a:t>
            </a:r>
            <a:r>
              <a:rPr lang="en-US" sz="4000" kern="100" dirty="0" smtClean="0">
                <a:effectLst/>
                <a:latin typeface="Times New Roman" panose="02020603050405020304" pitchFamily="18" charset="0"/>
                <a:ea typeface="Times New Roman" panose="02020603050405020304" pitchFamily="18" charset="0"/>
              </a:rPr>
              <a:t> </a:t>
            </a:r>
            <a:r>
              <a:rPr lang="en-US" sz="4000" kern="100" dirty="0" err="1" smtClean="0">
                <a:effectLst/>
                <a:latin typeface="Times New Roman" panose="02020603050405020304" pitchFamily="18" charset="0"/>
                <a:ea typeface="Times New Roman" panose="02020603050405020304" pitchFamily="18" charset="0"/>
              </a:rPr>
              <a:t>dự</a:t>
            </a:r>
            <a:r>
              <a:rPr lang="en-US" sz="4000" kern="100" dirty="0" smtClean="0">
                <a:effectLst/>
                <a:latin typeface="Times New Roman" panose="02020603050405020304" pitchFamily="18" charset="0"/>
                <a:ea typeface="Times New Roman" panose="02020603050405020304" pitchFamily="18" charset="0"/>
              </a:rPr>
              <a:t> </a:t>
            </a:r>
            <a:r>
              <a:rPr lang="en-US" sz="4000" kern="100" dirty="0" err="1" smtClean="0">
                <a:effectLst/>
                <a:latin typeface="Times New Roman" panose="02020603050405020304" pitchFamily="18" charset="0"/>
                <a:ea typeface="Times New Roman" panose="02020603050405020304" pitchFamily="18" charset="0"/>
              </a:rPr>
              <a:t>trữ</a:t>
            </a:r>
            <a:r>
              <a:rPr lang="en-US" sz="4000" kern="100" dirty="0" smtClean="0">
                <a:effectLst/>
                <a:latin typeface="Times New Roman" panose="02020603050405020304" pitchFamily="18" charset="0"/>
                <a:ea typeface="Times New Roman" panose="02020603050405020304" pitchFamily="18" charset="0"/>
              </a:rPr>
              <a:t> </a:t>
            </a:r>
            <a:r>
              <a:rPr lang="en-US" sz="4000" kern="100" dirty="0" err="1" smtClean="0">
                <a:effectLst/>
                <a:latin typeface="Times New Roman" panose="02020603050405020304" pitchFamily="18" charset="0"/>
                <a:ea typeface="Times New Roman" panose="02020603050405020304" pitchFamily="18" charset="0"/>
              </a:rPr>
              <a:t>năng</a:t>
            </a:r>
            <a:r>
              <a:rPr lang="en-US" sz="4000" kern="100" dirty="0" smtClean="0">
                <a:effectLst/>
                <a:latin typeface="Times New Roman" panose="02020603050405020304" pitchFamily="18" charset="0"/>
                <a:ea typeface="Times New Roman" panose="02020603050405020304" pitchFamily="18" charset="0"/>
              </a:rPr>
              <a:t> </a:t>
            </a:r>
            <a:r>
              <a:rPr lang="en-US" sz="4000" kern="100" dirty="0" err="1" smtClean="0">
                <a:effectLst/>
                <a:latin typeface="Times New Roman" panose="02020603050405020304" pitchFamily="18" charset="0"/>
                <a:ea typeface="Times New Roman" panose="02020603050405020304" pitchFamily="18" charset="0"/>
              </a:rPr>
              <a:t>lượng</a:t>
            </a:r>
            <a:r>
              <a:rPr lang="en-US" sz="4000" kern="100" dirty="0" smtClean="0">
                <a:effectLst/>
                <a:latin typeface="Times New Roman" panose="02020603050405020304" pitchFamily="18" charset="0"/>
                <a:ea typeface="Times New Roman" panose="02020603050405020304" pitchFamily="18" charset="0"/>
              </a:rPr>
              <a:t>, </a:t>
            </a:r>
            <a:r>
              <a:rPr lang="en-US" sz="4000" kern="100" dirty="0" err="1" smtClean="0">
                <a:effectLst/>
                <a:latin typeface="Times New Roman" panose="02020603050405020304" pitchFamily="18" charset="0"/>
                <a:ea typeface="Times New Roman" panose="02020603050405020304" pitchFamily="18" charset="0"/>
              </a:rPr>
              <a:t>còn</a:t>
            </a:r>
            <a:r>
              <a:rPr lang="en-US" sz="4000" kern="100" dirty="0" smtClean="0">
                <a:effectLst/>
                <a:latin typeface="Times New Roman" panose="02020603050405020304" pitchFamily="18" charset="0"/>
                <a:ea typeface="Times New Roman" panose="02020603050405020304" pitchFamily="18" charset="0"/>
              </a:rPr>
              <a:t> </a:t>
            </a:r>
            <a:r>
              <a:rPr lang="en-US" sz="4000" kern="100" dirty="0" err="1" smtClean="0">
                <a:effectLst/>
                <a:latin typeface="Times New Roman" panose="02020603050405020304" pitchFamily="18" charset="0"/>
                <a:ea typeface="Times New Roman" panose="02020603050405020304" pitchFamily="18" charset="0"/>
              </a:rPr>
              <a:t>vai</a:t>
            </a:r>
            <a:r>
              <a:rPr lang="en-US" sz="4000" kern="100" dirty="0" smtClean="0">
                <a:effectLst/>
                <a:latin typeface="Times New Roman" panose="02020603050405020304" pitchFamily="18" charset="0"/>
                <a:ea typeface="Times New Roman" panose="02020603050405020304" pitchFamily="18" charset="0"/>
              </a:rPr>
              <a:t> </a:t>
            </a:r>
            <a:r>
              <a:rPr lang="en-US" sz="4000" kern="100" dirty="0" err="1" smtClean="0">
                <a:effectLst/>
                <a:latin typeface="Times New Roman" panose="02020603050405020304" pitchFamily="18" charset="0"/>
                <a:ea typeface="Times New Roman" panose="02020603050405020304" pitchFamily="18" charset="0"/>
              </a:rPr>
              <a:t>trò</a:t>
            </a:r>
            <a:r>
              <a:rPr lang="en-US" sz="4000" kern="100" dirty="0" smtClean="0">
                <a:effectLst/>
                <a:latin typeface="Times New Roman" panose="02020603050405020304" pitchFamily="18" charset="0"/>
                <a:ea typeface="Times New Roman" panose="02020603050405020304" pitchFamily="18" charset="0"/>
              </a:rPr>
              <a:t> </a:t>
            </a:r>
            <a:r>
              <a:rPr lang="en-US" sz="4000" kern="100" dirty="0" err="1" smtClean="0">
                <a:effectLst/>
                <a:latin typeface="Times New Roman" panose="02020603050405020304" pitchFamily="18" charset="0"/>
                <a:ea typeface="Times New Roman" panose="02020603050405020304" pitchFamily="18" charset="0"/>
              </a:rPr>
              <a:t>chính</a:t>
            </a:r>
            <a:r>
              <a:rPr lang="en-US" sz="4000" kern="100" dirty="0" smtClean="0">
                <a:effectLst/>
                <a:latin typeface="Times New Roman" panose="02020603050405020304" pitchFamily="18" charset="0"/>
                <a:ea typeface="Times New Roman" panose="02020603050405020304" pitchFamily="18" charset="0"/>
              </a:rPr>
              <a:t> </a:t>
            </a:r>
            <a:r>
              <a:rPr lang="en-US" sz="4000" kern="100" dirty="0" err="1" smtClean="0">
                <a:effectLst/>
                <a:latin typeface="Times New Roman" panose="02020603050405020304" pitchFamily="18" charset="0"/>
                <a:ea typeface="Times New Roman" panose="02020603050405020304" pitchFamily="18" charset="0"/>
              </a:rPr>
              <a:t>của</a:t>
            </a:r>
            <a:r>
              <a:rPr lang="en-US" sz="4000" kern="100" dirty="0" smtClean="0">
                <a:effectLst/>
                <a:latin typeface="Times New Roman" panose="02020603050405020304" pitchFamily="18" charset="0"/>
                <a:ea typeface="Times New Roman" panose="02020603050405020304" pitchFamily="18" charset="0"/>
              </a:rPr>
              <a:t> cellulose </a:t>
            </a:r>
            <a:r>
              <a:rPr lang="en-US" sz="4000" kern="100" dirty="0" err="1" smtClean="0">
                <a:effectLst/>
                <a:latin typeface="Times New Roman" panose="02020603050405020304" pitchFamily="18" charset="0"/>
                <a:ea typeface="Times New Roman" panose="02020603050405020304" pitchFamily="18" charset="0"/>
              </a:rPr>
              <a:t>là</a:t>
            </a:r>
            <a:r>
              <a:rPr lang="en-US" sz="4000" kern="100" dirty="0" smtClean="0">
                <a:effectLst/>
                <a:latin typeface="Times New Roman" panose="02020603050405020304" pitchFamily="18" charset="0"/>
                <a:ea typeface="Times New Roman" panose="02020603050405020304" pitchFamily="18" charset="0"/>
              </a:rPr>
              <a:t> </a:t>
            </a:r>
            <a:r>
              <a:rPr lang="en-US" sz="4000" kern="100" dirty="0" err="1" smtClean="0">
                <a:effectLst/>
                <a:latin typeface="Times New Roman" panose="02020603050405020304" pitchFamily="18" charset="0"/>
                <a:ea typeface="Times New Roman" panose="02020603050405020304" pitchFamily="18" charset="0"/>
              </a:rPr>
              <a:t>tạo</a:t>
            </a:r>
            <a:r>
              <a:rPr lang="en-US" sz="4000" kern="100" dirty="0" smtClean="0">
                <a:effectLst/>
                <a:latin typeface="Times New Roman" panose="02020603050405020304" pitchFamily="18" charset="0"/>
                <a:ea typeface="Times New Roman" panose="02020603050405020304" pitchFamily="18" charset="0"/>
              </a:rPr>
              <a:t> </a:t>
            </a:r>
            <a:r>
              <a:rPr lang="en-US" sz="4000" kern="100" dirty="0" err="1" smtClean="0">
                <a:effectLst/>
                <a:latin typeface="Times New Roman" panose="02020603050405020304" pitchFamily="18" charset="0"/>
                <a:ea typeface="Times New Roman" panose="02020603050405020304" pitchFamily="18" charset="0"/>
              </a:rPr>
              <a:t>nên</a:t>
            </a:r>
            <a:r>
              <a:rPr lang="en-US" sz="4000" kern="100" dirty="0" smtClean="0">
                <a:effectLst/>
                <a:latin typeface="Times New Roman" panose="02020603050405020304" pitchFamily="18" charset="0"/>
                <a:ea typeface="Times New Roman" panose="02020603050405020304" pitchFamily="18" charset="0"/>
              </a:rPr>
              <a:t> </a:t>
            </a:r>
            <a:r>
              <a:rPr lang="en-US" sz="4000" kern="100" dirty="0" err="1" smtClean="0">
                <a:effectLst/>
                <a:latin typeface="Times New Roman" panose="02020603050405020304" pitchFamily="18" charset="0"/>
                <a:ea typeface="Times New Roman" panose="02020603050405020304" pitchFamily="18" charset="0"/>
              </a:rPr>
              <a:t>bộ</a:t>
            </a:r>
            <a:r>
              <a:rPr lang="en-US" sz="4000" kern="100" dirty="0" smtClean="0">
                <a:effectLst/>
                <a:latin typeface="Times New Roman" panose="02020603050405020304" pitchFamily="18" charset="0"/>
                <a:ea typeface="Times New Roman" panose="02020603050405020304" pitchFamily="18" charset="0"/>
              </a:rPr>
              <a:t> </a:t>
            </a:r>
            <a:r>
              <a:rPr lang="en-US" sz="4000" kern="100" dirty="0" err="1" smtClean="0">
                <a:effectLst/>
                <a:latin typeface="Times New Roman" panose="02020603050405020304" pitchFamily="18" charset="0"/>
                <a:ea typeface="Times New Roman" panose="02020603050405020304" pitchFamily="18" charset="0"/>
              </a:rPr>
              <a:t>khung</a:t>
            </a:r>
            <a:r>
              <a:rPr lang="en-US" sz="4000" kern="100" dirty="0" smtClean="0">
                <a:effectLst/>
                <a:latin typeface="Times New Roman" panose="02020603050405020304" pitchFamily="18" charset="0"/>
                <a:ea typeface="Times New Roman" panose="02020603050405020304" pitchFamily="18" charset="0"/>
              </a:rPr>
              <a:t> </a:t>
            </a:r>
            <a:r>
              <a:rPr lang="en-US" sz="4000" kern="100" dirty="0" err="1" smtClean="0">
                <a:effectLst/>
                <a:latin typeface="Times New Roman" panose="02020603050405020304" pitchFamily="18" charset="0"/>
                <a:ea typeface="Times New Roman" panose="02020603050405020304" pitchFamily="18" charset="0"/>
              </a:rPr>
              <a:t>của</a:t>
            </a:r>
            <a:r>
              <a:rPr lang="en-US" sz="4000" kern="100" dirty="0" smtClean="0">
                <a:effectLst/>
                <a:latin typeface="Times New Roman" panose="02020603050405020304" pitchFamily="18" charset="0"/>
                <a:ea typeface="Times New Roman" panose="02020603050405020304" pitchFamily="18" charset="0"/>
              </a:rPr>
              <a:t> </a:t>
            </a:r>
            <a:r>
              <a:rPr lang="en-US" sz="4000" kern="100" dirty="0" err="1" smtClean="0">
                <a:effectLst/>
                <a:latin typeface="Times New Roman" panose="02020603050405020304" pitchFamily="18" charset="0"/>
                <a:ea typeface="Times New Roman" panose="02020603050405020304" pitchFamily="18" charset="0"/>
              </a:rPr>
              <a:t>thực</a:t>
            </a:r>
            <a:r>
              <a:rPr lang="en-US" sz="4000" kern="100" dirty="0" smtClean="0">
                <a:effectLst/>
                <a:latin typeface="Times New Roman" panose="02020603050405020304" pitchFamily="18" charset="0"/>
                <a:ea typeface="Times New Roman" panose="02020603050405020304" pitchFamily="18" charset="0"/>
              </a:rPr>
              <a:t> </a:t>
            </a:r>
            <a:r>
              <a:rPr lang="en-US" sz="4000" kern="100" dirty="0" err="1" smtClean="0">
                <a:effectLst/>
                <a:latin typeface="Times New Roman" panose="02020603050405020304" pitchFamily="18" charset="0"/>
                <a:ea typeface="Times New Roman" panose="02020603050405020304" pitchFamily="18" charset="0"/>
              </a:rPr>
              <a:t>vật</a:t>
            </a:r>
            <a:r>
              <a:rPr lang="en-US" sz="4000" kern="100" dirty="0" smtClean="0">
                <a:effectLst/>
                <a:latin typeface="Times New Roman" panose="02020603050405020304" pitchFamily="18" charset="0"/>
                <a:ea typeface="Times New Roman" panose="02020603050405020304" pitchFamily="18" charset="0"/>
              </a:rPr>
              <a:t>. </a:t>
            </a:r>
            <a:r>
              <a:rPr lang="en-US" sz="4000" kern="100" dirty="0" err="1" smtClean="0">
                <a:effectLst/>
                <a:latin typeface="Times New Roman" panose="02020603050405020304" pitchFamily="18" charset="0"/>
                <a:ea typeface="Times New Roman" panose="02020603050405020304" pitchFamily="18" charset="0"/>
              </a:rPr>
              <a:t>Trong</a:t>
            </a:r>
            <a:r>
              <a:rPr lang="en-US" sz="4000" kern="100" dirty="0" smtClean="0">
                <a:effectLst/>
                <a:latin typeface="Times New Roman" panose="02020603050405020304" pitchFamily="18" charset="0"/>
                <a:ea typeface="Times New Roman" panose="02020603050405020304" pitchFamily="18" charset="0"/>
              </a:rPr>
              <a:t> </a:t>
            </a:r>
            <a:r>
              <a:rPr lang="en-US" sz="4000" kern="100" dirty="0" err="1" smtClean="0">
                <a:effectLst/>
                <a:latin typeface="Times New Roman" panose="02020603050405020304" pitchFamily="18" charset="0"/>
                <a:ea typeface="Times New Roman" panose="02020603050405020304" pitchFamily="18" charset="0"/>
              </a:rPr>
              <a:t>cuộc</a:t>
            </a:r>
            <a:r>
              <a:rPr lang="en-US" sz="4000" kern="100" dirty="0" smtClean="0">
                <a:effectLst/>
                <a:latin typeface="Times New Roman" panose="02020603050405020304" pitchFamily="18" charset="0"/>
                <a:ea typeface="Times New Roman" panose="02020603050405020304" pitchFamily="18" charset="0"/>
              </a:rPr>
              <a:t> </a:t>
            </a:r>
            <a:r>
              <a:rPr lang="en-US" sz="4000" kern="100" dirty="0" err="1" smtClean="0">
                <a:effectLst/>
                <a:latin typeface="Times New Roman" panose="02020603050405020304" pitchFamily="18" charset="0"/>
                <a:ea typeface="Times New Roman" panose="02020603050405020304" pitchFamily="18" charset="0"/>
              </a:rPr>
              <a:t>sống</a:t>
            </a:r>
            <a:r>
              <a:rPr lang="en-US" sz="4000" kern="100" dirty="0" smtClean="0">
                <a:effectLst/>
                <a:latin typeface="Times New Roman" panose="02020603050405020304" pitchFamily="18" charset="0"/>
                <a:ea typeface="Times New Roman" panose="02020603050405020304" pitchFamily="18" charset="0"/>
              </a:rPr>
              <a:t> </a:t>
            </a:r>
            <a:r>
              <a:rPr lang="en-US" sz="4000" kern="100" dirty="0" err="1" smtClean="0">
                <a:effectLst/>
                <a:latin typeface="Times New Roman" panose="02020603050405020304" pitchFamily="18" charset="0"/>
                <a:ea typeface="Times New Roman" panose="02020603050405020304" pitchFamily="18" charset="0"/>
              </a:rPr>
              <a:t>hằng</a:t>
            </a:r>
            <a:r>
              <a:rPr lang="en-US" sz="4000" kern="100" dirty="0" smtClean="0">
                <a:effectLst/>
                <a:latin typeface="Times New Roman" panose="02020603050405020304" pitchFamily="18" charset="0"/>
                <a:ea typeface="Times New Roman" panose="02020603050405020304" pitchFamily="18" charset="0"/>
              </a:rPr>
              <a:t> </a:t>
            </a:r>
            <a:r>
              <a:rPr lang="en-US" sz="4000" kern="100" dirty="0" err="1" smtClean="0">
                <a:effectLst/>
                <a:latin typeface="Times New Roman" panose="02020603050405020304" pitchFamily="18" charset="0"/>
                <a:ea typeface="Times New Roman" panose="02020603050405020304" pitchFamily="18" charset="0"/>
              </a:rPr>
              <a:t>ngày</a:t>
            </a:r>
            <a:r>
              <a:rPr lang="en-US" sz="4000" kern="100" dirty="0" smtClean="0">
                <a:effectLst/>
                <a:latin typeface="Times New Roman" panose="02020603050405020304" pitchFamily="18" charset="0"/>
                <a:ea typeface="Times New Roman" panose="02020603050405020304" pitchFamily="18" charset="0"/>
              </a:rPr>
              <a:t>, </a:t>
            </a:r>
            <a:r>
              <a:rPr lang="en-US" sz="4000" kern="100" dirty="0" err="1" smtClean="0">
                <a:effectLst/>
                <a:latin typeface="Times New Roman" panose="02020603050405020304" pitchFamily="18" charset="0"/>
                <a:ea typeface="Times New Roman" panose="02020603050405020304" pitchFamily="18" charset="0"/>
              </a:rPr>
              <a:t>ứng</a:t>
            </a:r>
            <a:r>
              <a:rPr lang="en-US" sz="4000" kern="100" dirty="0" smtClean="0">
                <a:effectLst/>
                <a:latin typeface="Times New Roman" panose="02020603050405020304" pitchFamily="18" charset="0"/>
                <a:ea typeface="Times New Roman" panose="02020603050405020304" pitchFamily="18" charset="0"/>
              </a:rPr>
              <a:t> </a:t>
            </a:r>
            <a:r>
              <a:rPr lang="en-US" sz="4000" kern="100" dirty="0" err="1" smtClean="0">
                <a:effectLst/>
                <a:latin typeface="Times New Roman" panose="02020603050405020304" pitchFamily="18" charset="0"/>
                <a:ea typeface="Times New Roman" panose="02020603050405020304" pitchFamily="18" charset="0"/>
              </a:rPr>
              <a:t>dụng</a:t>
            </a:r>
            <a:r>
              <a:rPr lang="en-US" sz="4000" kern="100" dirty="0" smtClean="0">
                <a:effectLst/>
                <a:latin typeface="Times New Roman" panose="02020603050405020304" pitchFamily="18" charset="0"/>
                <a:ea typeface="Times New Roman" panose="02020603050405020304" pitchFamily="18" charset="0"/>
              </a:rPr>
              <a:t> </a:t>
            </a:r>
            <a:r>
              <a:rPr lang="en-US" sz="4000" kern="100" dirty="0" err="1" smtClean="0">
                <a:effectLst/>
                <a:latin typeface="Times New Roman" panose="02020603050405020304" pitchFamily="18" charset="0"/>
                <a:ea typeface="Times New Roman" panose="02020603050405020304" pitchFamily="18" charset="0"/>
              </a:rPr>
              <a:t>của</a:t>
            </a:r>
            <a:r>
              <a:rPr lang="en-US" sz="4000" kern="100" dirty="0" smtClean="0">
                <a:effectLst/>
                <a:latin typeface="Times New Roman" panose="02020603050405020304" pitchFamily="18" charset="0"/>
                <a:ea typeface="Times New Roman" panose="02020603050405020304" pitchFamily="18" charset="0"/>
              </a:rPr>
              <a:t> </a:t>
            </a:r>
            <a:r>
              <a:rPr lang="en-US" sz="4000" kern="100" dirty="0" err="1" smtClean="0">
                <a:effectLst/>
                <a:latin typeface="Times New Roman" panose="02020603050405020304" pitchFamily="18" charset="0"/>
                <a:ea typeface="Times New Roman" panose="02020603050405020304" pitchFamily="18" charset="0"/>
              </a:rPr>
              <a:t>các</a:t>
            </a:r>
            <a:r>
              <a:rPr lang="en-US" sz="4000" kern="100" dirty="0" smtClean="0">
                <a:effectLst/>
                <a:latin typeface="Times New Roman" panose="02020603050405020304" pitchFamily="18" charset="0"/>
                <a:ea typeface="Times New Roman" panose="02020603050405020304" pitchFamily="18" charset="0"/>
              </a:rPr>
              <a:t> </a:t>
            </a:r>
            <a:r>
              <a:rPr lang="en-US" sz="4000" kern="100" dirty="0" err="1" smtClean="0">
                <a:effectLst/>
                <a:latin typeface="Times New Roman" panose="02020603050405020304" pitchFamily="18" charset="0"/>
                <a:ea typeface="Times New Roman" panose="02020603050405020304" pitchFamily="18" charset="0"/>
              </a:rPr>
              <a:t>chất</a:t>
            </a:r>
            <a:r>
              <a:rPr lang="en-US" sz="4000" kern="100" dirty="0" smtClean="0">
                <a:effectLst/>
                <a:latin typeface="Times New Roman" panose="02020603050405020304" pitchFamily="18" charset="0"/>
                <a:ea typeface="Times New Roman" panose="02020603050405020304" pitchFamily="18" charset="0"/>
              </a:rPr>
              <a:t> </a:t>
            </a:r>
            <a:r>
              <a:rPr lang="en-US" sz="4000" kern="100" dirty="0" err="1" smtClean="0">
                <a:effectLst/>
                <a:latin typeface="Times New Roman" panose="02020603050405020304" pitchFamily="18" charset="0"/>
                <a:ea typeface="Times New Roman" panose="02020603050405020304" pitchFamily="18" charset="0"/>
              </a:rPr>
              <a:t>này</a:t>
            </a:r>
            <a:r>
              <a:rPr lang="en-US" sz="4000" kern="100" dirty="0" smtClean="0">
                <a:effectLst/>
                <a:latin typeface="Times New Roman" panose="02020603050405020304" pitchFamily="18" charset="0"/>
                <a:ea typeface="Times New Roman" panose="02020603050405020304" pitchFamily="18" charset="0"/>
              </a:rPr>
              <a:t> </a:t>
            </a:r>
            <a:r>
              <a:rPr lang="en-US" sz="4000" kern="100" dirty="0" err="1" smtClean="0">
                <a:effectLst/>
                <a:latin typeface="Times New Roman" panose="02020603050405020304" pitchFamily="18" charset="0"/>
                <a:ea typeface="Times New Roman" panose="02020603050405020304" pitchFamily="18" charset="0"/>
              </a:rPr>
              <a:t>là</a:t>
            </a:r>
            <a:r>
              <a:rPr lang="en-US" sz="4000" kern="100" dirty="0" smtClean="0">
                <a:effectLst/>
                <a:latin typeface="Times New Roman" panose="02020603050405020304" pitchFamily="18" charset="0"/>
                <a:ea typeface="Times New Roman" panose="02020603050405020304" pitchFamily="18" charset="0"/>
              </a:rPr>
              <a:t> </a:t>
            </a:r>
            <a:r>
              <a:rPr lang="en-US" sz="4000" kern="100" dirty="0" err="1" smtClean="0">
                <a:effectLst/>
                <a:latin typeface="Times New Roman" panose="02020603050405020304" pitchFamily="18" charset="0"/>
                <a:ea typeface="Times New Roman" panose="02020603050405020304" pitchFamily="18" charset="0"/>
              </a:rPr>
              <a:t>giống</a:t>
            </a:r>
            <a:r>
              <a:rPr lang="en-US" sz="4000" kern="100" dirty="0" smtClean="0">
                <a:effectLst/>
                <a:latin typeface="Times New Roman" panose="02020603050405020304" pitchFamily="18" charset="0"/>
                <a:ea typeface="Times New Roman" panose="02020603050405020304" pitchFamily="18" charset="0"/>
              </a:rPr>
              <a:t> hay </a:t>
            </a:r>
            <a:r>
              <a:rPr lang="en-US" sz="4000" kern="100" dirty="0" err="1" smtClean="0">
                <a:effectLst/>
                <a:latin typeface="Times New Roman" panose="02020603050405020304" pitchFamily="18" charset="0"/>
                <a:ea typeface="Times New Roman" panose="02020603050405020304" pitchFamily="18" charset="0"/>
              </a:rPr>
              <a:t>khác</a:t>
            </a:r>
            <a:r>
              <a:rPr lang="en-US" sz="4000" kern="100" dirty="0" smtClean="0">
                <a:effectLst/>
                <a:latin typeface="Times New Roman" panose="02020603050405020304" pitchFamily="18" charset="0"/>
                <a:ea typeface="Times New Roman" panose="02020603050405020304" pitchFamily="18" charset="0"/>
              </a:rPr>
              <a:t> </a:t>
            </a:r>
            <a:r>
              <a:rPr lang="en-US" sz="4000" kern="100" dirty="0" err="1" smtClean="0">
                <a:effectLst/>
                <a:latin typeface="Times New Roman" panose="02020603050405020304" pitchFamily="18" charset="0"/>
                <a:ea typeface="Times New Roman" panose="02020603050405020304" pitchFamily="18" charset="0"/>
              </a:rPr>
              <a:t>nhau</a:t>
            </a:r>
            <a:r>
              <a:rPr lang="en-US" sz="4000" kern="100" dirty="0" smtClean="0">
                <a:effectLst/>
                <a:latin typeface="Times New Roman" panose="02020603050405020304" pitchFamily="18" charset="0"/>
                <a:ea typeface="Times New Roman" panose="02020603050405020304" pitchFamily="18" charset="0"/>
              </a:rPr>
              <a:t>?</a:t>
            </a:r>
            <a:endParaRPr lang="en-US" sz="4000" kern="100" dirty="0" smtClean="0">
              <a:effectLst/>
              <a:latin typeface="Times New Roman" panose="02020603050405020304" pitchFamily="18" charset="0"/>
              <a:ea typeface="Times New Roman" panose="02020603050405020304" pitchFamily="18" charset="0"/>
            </a:endParaRPr>
          </a:p>
        </p:txBody>
      </p:sp>
      <p:pic>
        <p:nvPicPr>
          <p:cNvPr id="5" name="Picture 4"/>
          <p:cNvPicPr>
            <a:picLocks noChangeAspect="1"/>
          </p:cNvPicPr>
          <p:nvPr/>
        </p:nvPicPr>
        <p:blipFill rotWithShape="1">
          <a:blip r:embed="rId2"/>
          <a:srcRect l="23809" t="32758" r="68092" b="59912"/>
          <a:stretch/>
        </p:blipFill>
        <p:spPr>
          <a:xfrm>
            <a:off x="19051" y="19050"/>
            <a:ext cx="1523999" cy="895350"/>
          </a:xfrm>
          <a:prstGeom prst="rect">
            <a:avLst/>
          </a:prstGeom>
        </p:spPr>
      </p:pic>
    </p:spTree>
    <p:extLst>
      <p:ext uri="{BB962C8B-B14F-4D97-AF65-F5344CB8AC3E}">
        <p14:creationId xmlns:p14="http://schemas.microsoft.com/office/powerpoint/2010/main" val="2757026608"/>
      </p:ext>
    </p:extLst>
  </p:cSld>
  <p:clrMapOvr>
    <a:masterClrMapping/>
  </p:clrMapOvr>
  <p:transition spd="slow">
    <p:randomBar dir="ver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stretch>
            <a:fillRect/>
          </a:stretch>
        </p:blipFill>
        <p:spPr>
          <a:xfrm>
            <a:off x="0" y="0"/>
            <a:ext cx="12192000" cy="4381500"/>
          </a:xfrm>
          <a:prstGeom prst="rect">
            <a:avLst/>
          </a:prstGeom>
        </p:spPr>
      </p:pic>
      <p:sp>
        <p:nvSpPr>
          <p:cNvPr id="5" name="Rectangle 4"/>
          <p:cNvSpPr/>
          <p:nvPr/>
        </p:nvSpPr>
        <p:spPr>
          <a:xfrm>
            <a:off x="190500" y="4791485"/>
            <a:ext cx="11874500" cy="1366528"/>
          </a:xfrm>
          <a:prstGeom prst="rect">
            <a:avLst/>
          </a:prstGeom>
          <a:solidFill>
            <a:schemeClr val="accent1">
              <a:lumMod val="20000"/>
              <a:lumOff val="80000"/>
            </a:schemeClr>
          </a:solidFill>
        </p:spPr>
        <p:txBody>
          <a:bodyPr wrap="square">
            <a:spAutoFit/>
          </a:bodyPr>
          <a:lstStyle/>
          <a:p>
            <a:pPr marR="34925" indent="228600" algn="just">
              <a:lnSpc>
                <a:spcPct val="115000"/>
              </a:lnSpc>
            </a:pPr>
            <a:r>
              <a:rPr lang="en-US" sz="3600" b="1" kern="100" smtClean="0">
                <a:effectLst/>
                <a:latin typeface="Times New Roman" panose="02020603050405020304" pitchFamily="18" charset="0"/>
                <a:ea typeface="Times New Roman" panose="02020603050405020304" pitchFamily="18" charset="0"/>
              </a:rPr>
              <a:t>Cho biết bộ phận nào của cây ngô chứa nhiều tinh bột, bộ phận nào chứa nhiều cellulose?</a:t>
            </a:r>
            <a:endParaRPr lang="en-US" sz="3600" b="1" kern="100">
              <a:effectLst/>
              <a:latin typeface="Times New Roman" panose="02020603050405020304" pitchFamily="18" charset="0"/>
              <a:ea typeface="Times New Roman" panose="02020603050405020304" pitchFamily="18" charset="0"/>
            </a:endParaRPr>
          </a:p>
        </p:txBody>
      </p:sp>
      <p:sp>
        <p:nvSpPr>
          <p:cNvPr id="6" name="Rectangle 5"/>
          <p:cNvSpPr/>
          <p:nvPr/>
        </p:nvSpPr>
        <p:spPr>
          <a:xfrm>
            <a:off x="190500" y="4862273"/>
            <a:ext cx="11874500" cy="1224951"/>
          </a:xfrm>
          <a:prstGeom prst="rect">
            <a:avLst/>
          </a:prstGeom>
          <a:solidFill>
            <a:schemeClr val="accent1">
              <a:lumMod val="20000"/>
              <a:lumOff val="80000"/>
            </a:schemeClr>
          </a:solidFill>
        </p:spPr>
        <p:txBody>
          <a:bodyPr wrap="square">
            <a:spAutoFit/>
          </a:bodyPr>
          <a:lstStyle/>
          <a:p>
            <a:pPr marR="34925" lvl="0" algn="just" fontAlgn="base">
              <a:lnSpc>
                <a:spcPct val="115000"/>
              </a:lnSpc>
              <a:spcBef>
                <a:spcPts val="0"/>
              </a:spcBef>
              <a:spcAft>
                <a:spcPts val="0"/>
              </a:spcAft>
              <a:buClr>
                <a:srgbClr val="181717"/>
              </a:buClr>
              <a:buSzPts val="1200"/>
            </a:pPr>
            <a:r>
              <a:rPr lang="en-US" sz="3200" b="1" u="none" strike="noStrike" kern="100" dirty="0" smtClean="0">
                <a:solidFill>
                  <a:srgbClr val="FF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u="none" strike="noStrike" kern="100" dirty="0" err="1" smtClean="0">
                <a:solidFill>
                  <a:srgbClr val="FF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Bộ</a:t>
            </a:r>
            <a:r>
              <a:rPr lang="en-US" sz="3200" b="1" u="none" strike="noStrike" kern="100" dirty="0" smtClean="0">
                <a:solidFill>
                  <a:srgbClr val="FF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u="none" strike="noStrike" kern="100" dirty="0" err="1" smtClean="0">
                <a:solidFill>
                  <a:srgbClr val="FF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phận</a:t>
            </a:r>
            <a:r>
              <a:rPr lang="en-US" sz="3200" b="1" u="none" strike="noStrike" kern="100" dirty="0" smtClean="0">
                <a:solidFill>
                  <a:srgbClr val="FF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u="none" strike="noStrike" kern="100" dirty="0" err="1" smtClean="0">
                <a:solidFill>
                  <a:srgbClr val="FF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bắp</a:t>
            </a:r>
            <a:r>
              <a:rPr lang="en-US" sz="3200" b="1" u="none" strike="noStrike" kern="100" dirty="0" smtClean="0">
                <a:solidFill>
                  <a:srgbClr val="FF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u="none" strike="noStrike" kern="100" dirty="0" err="1" smtClean="0">
                <a:solidFill>
                  <a:srgbClr val="FF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u="none" strike="noStrike" kern="100" dirty="0" smtClean="0">
                <a:solidFill>
                  <a:srgbClr val="FF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u="none" strike="noStrike" kern="100" dirty="0" err="1" smtClean="0">
                <a:solidFill>
                  <a:srgbClr val="FF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cây</a:t>
            </a:r>
            <a:r>
              <a:rPr lang="en-US" sz="3200" b="1" u="none" strike="noStrike" kern="100" dirty="0" smtClean="0">
                <a:solidFill>
                  <a:srgbClr val="FF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u="none" strike="noStrike" kern="100" dirty="0" err="1" smtClean="0">
                <a:solidFill>
                  <a:srgbClr val="FF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ngô</a:t>
            </a:r>
            <a:r>
              <a:rPr lang="en-US" sz="3200" b="1" u="none" strike="noStrike" kern="100" dirty="0" smtClean="0">
                <a:solidFill>
                  <a:srgbClr val="FF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u="none" strike="noStrike" kern="100" dirty="0" err="1" smtClean="0">
                <a:solidFill>
                  <a:srgbClr val="FF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chứa</a:t>
            </a:r>
            <a:r>
              <a:rPr lang="en-US" sz="3200" b="1" u="none" strike="noStrike" kern="100" dirty="0" smtClean="0">
                <a:solidFill>
                  <a:srgbClr val="FF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u="none" strike="noStrike" kern="100" dirty="0" err="1" smtClean="0">
                <a:solidFill>
                  <a:srgbClr val="FF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nhiều</a:t>
            </a:r>
            <a:r>
              <a:rPr lang="en-US" sz="3200" b="1" u="none" strike="noStrike" kern="100" dirty="0" smtClean="0">
                <a:solidFill>
                  <a:srgbClr val="FF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u="none" strike="noStrike" kern="100" dirty="0" err="1" smtClean="0">
                <a:solidFill>
                  <a:srgbClr val="FF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tinh</a:t>
            </a:r>
            <a:r>
              <a:rPr lang="en-US" sz="3200" b="1" u="none" strike="noStrike" kern="100" dirty="0" smtClean="0">
                <a:solidFill>
                  <a:srgbClr val="FF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u="none" strike="noStrike" kern="100" dirty="0" err="1" smtClean="0">
                <a:solidFill>
                  <a:srgbClr val="FF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bột</a:t>
            </a:r>
            <a:r>
              <a:rPr lang="en-US" sz="3200" b="1" u="none" strike="noStrike" kern="100" dirty="0" smtClean="0">
                <a:solidFill>
                  <a:srgbClr val="FF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u="none" strike="noStrike" kern="100" dirty="0" err="1" smtClean="0">
                <a:solidFill>
                  <a:srgbClr val="FF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bộ</a:t>
            </a:r>
            <a:r>
              <a:rPr lang="en-US" sz="3200" b="1" u="none" strike="noStrike" kern="100" dirty="0" smtClean="0">
                <a:solidFill>
                  <a:srgbClr val="FF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u="none" strike="noStrike" kern="100" dirty="0" err="1" smtClean="0">
                <a:solidFill>
                  <a:srgbClr val="FF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phận</a:t>
            </a:r>
            <a:r>
              <a:rPr lang="en-US" sz="3200" b="1" u="none" strike="noStrike" kern="100" dirty="0" smtClean="0">
                <a:solidFill>
                  <a:srgbClr val="FF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u="none" strike="noStrike" kern="100" dirty="0" err="1" smtClean="0">
                <a:solidFill>
                  <a:srgbClr val="FF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thân</a:t>
            </a:r>
            <a:r>
              <a:rPr lang="en-US" sz="3200" b="1" u="none" strike="noStrike" kern="100" dirty="0" smtClean="0">
                <a:solidFill>
                  <a:srgbClr val="FF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u="none" strike="noStrike" kern="100" dirty="0" err="1" smtClean="0">
                <a:solidFill>
                  <a:srgbClr val="FF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cây</a:t>
            </a:r>
            <a:r>
              <a:rPr lang="en-US" sz="3200" b="1" u="none" strike="noStrike" kern="100" dirty="0" smtClean="0">
                <a:solidFill>
                  <a:srgbClr val="FF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u="none" strike="noStrike" kern="100" dirty="0" err="1" smtClean="0">
                <a:solidFill>
                  <a:srgbClr val="FF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ngô</a:t>
            </a:r>
            <a:r>
              <a:rPr lang="en-US" sz="3200" b="1" u="none" strike="noStrike" kern="100" dirty="0" smtClean="0">
                <a:solidFill>
                  <a:srgbClr val="FF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u="none" strike="noStrike" kern="100" dirty="0" err="1" smtClean="0">
                <a:solidFill>
                  <a:srgbClr val="FF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chứa</a:t>
            </a:r>
            <a:r>
              <a:rPr lang="en-US" sz="3200" b="1" u="none" strike="noStrike" kern="100" dirty="0" smtClean="0">
                <a:solidFill>
                  <a:srgbClr val="FF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u="none" strike="noStrike" kern="100" dirty="0" err="1" smtClean="0">
                <a:solidFill>
                  <a:srgbClr val="FF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nhiều</a:t>
            </a:r>
            <a:r>
              <a:rPr lang="en-US" sz="3200" b="1" u="none" strike="noStrike" kern="100" dirty="0" smtClean="0">
                <a:solidFill>
                  <a:srgbClr val="FF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cellulose.</a:t>
            </a:r>
            <a:endParaRPr lang="en-US" sz="3200" b="1" u="none" strike="noStrike" kern="100" dirty="0">
              <a:solidFill>
                <a:srgbClr val="FF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930341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randombar(horizont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9725873"/>
              </p:ext>
            </p:extLst>
          </p:nvPr>
        </p:nvGraphicFramePr>
        <p:xfrm>
          <a:off x="1054100" y="1089038"/>
          <a:ext cx="10134600" cy="4616230"/>
        </p:xfrm>
        <a:graphic>
          <a:graphicData uri="http://schemas.openxmlformats.org/drawingml/2006/table">
            <a:tbl>
              <a:tblPr firstRow="1" firstCol="1" bandRow="1">
                <a:tableStyleId>{5940675A-B579-460E-94D1-54222C63F5DA}</a:tableStyleId>
              </a:tblPr>
              <a:tblGrid>
                <a:gridCol w="3488509">
                  <a:extLst>
                    <a:ext uri="{9D8B030D-6E8A-4147-A177-3AD203B41FA5}">
                      <a16:colId xmlns:a16="http://schemas.microsoft.com/office/drawing/2014/main" val="20000"/>
                    </a:ext>
                  </a:extLst>
                </a:gridCol>
                <a:gridCol w="2810691">
                  <a:extLst>
                    <a:ext uri="{9D8B030D-6E8A-4147-A177-3AD203B41FA5}">
                      <a16:colId xmlns:a16="http://schemas.microsoft.com/office/drawing/2014/main" val="20001"/>
                    </a:ext>
                  </a:extLst>
                </a:gridCol>
                <a:gridCol w="3835400">
                  <a:extLst>
                    <a:ext uri="{9D8B030D-6E8A-4147-A177-3AD203B41FA5}">
                      <a16:colId xmlns:a16="http://schemas.microsoft.com/office/drawing/2014/main" val="20002"/>
                    </a:ext>
                  </a:extLst>
                </a:gridCol>
              </a:tblGrid>
              <a:tr h="274696">
                <a:tc>
                  <a:txBody>
                    <a:bodyPr/>
                    <a:lstStyle/>
                    <a:p>
                      <a:pPr marL="0" marR="0" indent="228600" algn="ctr">
                        <a:lnSpc>
                          <a:spcPct val="115000"/>
                        </a:lnSpc>
                        <a:spcBef>
                          <a:spcPts val="0"/>
                        </a:spcBef>
                        <a:spcAft>
                          <a:spcPts val="0"/>
                        </a:spcAft>
                      </a:pPr>
                      <a:r>
                        <a:rPr lang="en-US" sz="2400" b="1" kern="100" dirty="0">
                          <a:effectLst/>
                          <a:latin typeface="Times New Roman" panose="02020603050405020304" pitchFamily="18" charset="0"/>
                          <a:cs typeface="Times New Roman" panose="02020603050405020304" pitchFamily="18" charset="0"/>
                        </a:rPr>
                        <a:t> </a:t>
                      </a:r>
                      <a:endParaRPr lang="en-US" sz="2400" b="1" kern="100" dirty="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95" marR="30877" marT="29812" marB="0" anchor="ctr">
                    <a:solidFill>
                      <a:schemeClr val="accent1">
                        <a:lumMod val="20000"/>
                        <a:lumOff val="80000"/>
                      </a:schemeClr>
                    </a:solidFill>
                  </a:tcPr>
                </a:tc>
                <a:tc>
                  <a:txBody>
                    <a:bodyPr/>
                    <a:lstStyle/>
                    <a:p>
                      <a:pPr marL="0" marR="0" indent="228600" algn="ctr">
                        <a:lnSpc>
                          <a:spcPct val="115000"/>
                        </a:lnSpc>
                        <a:spcBef>
                          <a:spcPts val="0"/>
                        </a:spcBef>
                        <a:spcAft>
                          <a:spcPts val="0"/>
                        </a:spcAft>
                      </a:pPr>
                      <a:r>
                        <a:rPr lang="en-US" sz="2400" b="1" kern="100">
                          <a:effectLst/>
                          <a:latin typeface="Times New Roman" panose="02020603050405020304" pitchFamily="18" charset="0"/>
                          <a:cs typeface="Times New Roman" panose="02020603050405020304" pitchFamily="18" charset="0"/>
                        </a:rPr>
                        <a:t>Tinh bột</a:t>
                      </a:r>
                      <a:endParaRPr lang="en-US" sz="2400" b="1" kern="10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95" marR="30877" marT="29812" marB="0" anchor="ctr">
                    <a:solidFill>
                      <a:schemeClr val="accent1">
                        <a:lumMod val="20000"/>
                        <a:lumOff val="80000"/>
                      </a:schemeClr>
                    </a:solidFill>
                  </a:tcPr>
                </a:tc>
                <a:tc>
                  <a:txBody>
                    <a:bodyPr/>
                    <a:lstStyle/>
                    <a:p>
                      <a:pPr marL="0" marR="0" indent="228600" algn="ctr">
                        <a:lnSpc>
                          <a:spcPct val="115000"/>
                        </a:lnSpc>
                        <a:spcBef>
                          <a:spcPts val="0"/>
                        </a:spcBef>
                        <a:spcAft>
                          <a:spcPts val="0"/>
                        </a:spcAft>
                      </a:pPr>
                      <a:r>
                        <a:rPr lang="en-US" sz="2400" b="1" kern="100">
                          <a:effectLst/>
                          <a:latin typeface="Times New Roman" panose="02020603050405020304" pitchFamily="18" charset="0"/>
                          <a:cs typeface="Times New Roman" panose="02020603050405020304" pitchFamily="18" charset="0"/>
                        </a:rPr>
                        <a:t>Cellulose</a:t>
                      </a:r>
                      <a:endParaRPr lang="en-US" sz="2400" b="1" kern="10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95" marR="30877" marT="29812" marB="0" anchor="ctr">
                    <a:solidFill>
                      <a:schemeClr val="accent1">
                        <a:lumMod val="20000"/>
                        <a:lumOff val="80000"/>
                      </a:schemeClr>
                    </a:solidFill>
                  </a:tcPr>
                </a:tc>
                <a:extLst>
                  <a:ext uri="{0D108BD9-81ED-4DB2-BD59-A6C34878D82A}">
                    <a16:rowId xmlns:a16="http://schemas.microsoft.com/office/drawing/2014/main" val="10000"/>
                  </a:ext>
                </a:extLst>
              </a:tr>
              <a:tr h="439797">
                <a:tc>
                  <a:txBody>
                    <a:bodyPr/>
                    <a:lstStyle/>
                    <a:p>
                      <a:pPr marL="0" marR="0" indent="228600" algn="l">
                        <a:lnSpc>
                          <a:spcPct val="115000"/>
                        </a:lnSpc>
                        <a:spcBef>
                          <a:spcPts val="0"/>
                        </a:spcBef>
                        <a:spcAft>
                          <a:spcPts val="0"/>
                        </a:spcAft>
                      </a:pPr>
                      <a:r>
                        <a:rPr lang="en-US" sz="2400" kern="100" dirty="0">
                          <a:effectLst/>
                          <a:latin typeface="Times New Roman" panose="02020603050405020304" pitchFamily="18" charset="0"/>
                          <a:cs typeface="Times New Roman" panose="02020603050405020304" pitchFamily="18" charset="0"/>
                        </a:rPr>
                        <a:t>CTPT</a:t>
                      </a:r>
                      <a:endParaRPr lang="en-US" sz="2400" kern="100" dirty="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95" marR="30877" marT="29812" marB="0" anchor="ctr">
                    <a:solidFill>
                      <a:schemeClr val="accent1">
                        <a:lumMod val="20000"/>
                        <a:lumOff val="80000"/>
                      </a:schemeClr>
                    </a:solidFill>
                  </a:tcPr>
                </a:tc>
                <a:tc>
                  <a:txBody>
                    <a:bodyPr/>
                    <a:lstStyle/>
                    <a:p>
                      <a:pPr marL="0" marR="0" indent="228600" algn="l">
                        <a:lnSpc>
                          <a:spcPct val="115000"/>
                        </a:lnSpc>
                        <a:spcBef>
                          <a:spcPts val="0"/>
                        </a:spcBef>
                        <a:spcAft>
                          <a:spcPts val="0"/>
                        </a:spcAft>
                      </a:pPr>
                      <a:endParaRPr lang="en-US" sz="2400" kern="10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95" marR="30877" marT="29812" marB="0" anchor="ctr">
                    <a:solidFill>
                      <a:schemeClr val="accent1">
                        <a:lumMod val="20000"/>
                        <a:lumOff val="80000"/>
                      </a:schemeClr>
                    </a:solidFill>
                  </a:tcPr>
                </a:tc>
                <a:tc>
                  <a:txBody>
                    <a:bodyPr/>
                    <a:lstStyle/>
                    <a:p>
                      <a:pPr marL="0" marR="0" indent="228600" algn="l">
                        <a:lnSpc>
                          <a:spcPct val="115000"/>
                        </a:lnSpc>
                        <a:spcBef>
                          <a:spcPts val="0"/>
                        </a:spcBef>
                        <a:spcAft>
                          <a:spcPts val="0"/>
                        </a:spcAft>
                      </a:pPr>
                      <a:endParaRPr lang="en-US" sz="2400" kern="10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95" marR="30877" marT="29812" marB="0" anchor="ctr">
                    <a:solidFill>
                      <a:schemeClr val="accent1">
                        <a:lumMod val="20000"/>
                        <a:lumOff val="80000"/>
                      </a:schemeClr>
                    </a:solidFill>
                  </a:tcPr>
                </a:tc>
                <a:extLst>
                  <a:ext uri="{0D108BD9-81ED-4DB2-BD59-A6C34878D82A}">
                    <a16:rowId xmlns:a16="http://schemas.microsoft.com/office/drawing/2014/main" val="10001"/>
                  </a:ext>
                </a:extLst>
              </a:tr>
              <a:tr h="855996">
                <a:tc>
                  <a:txBody>
                    <a:bodyPr/>
                    <a:lstStyle/>
                    <a:p>
                      <a:pPr marL="0" marR="0" indent="228600" algn="l">
                        <a:lnSpc>
                          <a:spcPct val="115000"/>
                        </a:lnSpc>
                        <a:spcBef>
                          <a:spcPts val="0"/>
                        </a:spcBef>
                        <a:spcAft>
                          <a:spcPts val="0"/>
                        </a:spcAft>
                      </a:pPr>
                      <a:r>
                        <a:rPr lang="en-US" sz="2400" kern="100" dirty="0" err="1">
                          <a:effectLst/>
                          <a:latin typeface="Times New Roman" panose="02020603050405020304" pitchFamily="18" charset="0"/>
                          <a:cs typeface="Times New Roman" panose="02020603050405020304" pitchFamily="18" charset="0"/>
                        </a:rPr>
                        <a:t>Trạng</a:t>
                      </a:r>
                      <a:r>
                        <a:rPr lang="en-US" sz="2400" kern="100" dirty="0">
                          <a:effectLst/>
                          <a:latin typeface="Times New Roman" panose="02020603050405020304" pitchFamily="18" charset="0"/>
                          <a:cs typeface="Times New Roman" panose="02020603050405020304" pitchFamily="18" charset="0"/>
                        </a:rPr>
                        <a:t> </a:t>
                      </a:r>
                      <a:r>
                        <a:rPr lang="en-US" sz="2400" kern="100" dirty="0" err="1">
                          <a:effectLst/>
                          <a:latin typeface="Times New Roman" panose="02020603050405020304" pitchFamily="18" charset="0"/>
                          <a:cs typeface="Times New Roman" panose="02020603050405020304" pitchFamily="18" charset="0"/>
                        </a:rPr>
                        <a:t>thái</a:t>
                      </a:r>
                      <a:r>
                        <a:rPr lang="en-US" sz="2400" kern="100" dirty="0">
                          <a:effectLst/>
                          <a:latin typeface="Times New Roman" panose="02020603050405020304" pitchFamily="18" charset="0"/>
                          <a:cs typeface="Times New Roman" panose="02020603050405020304" pitchFamily="18" charset="0"/>
                        </a:rPr>
                        <a:t> </a:t>
                      </a:r>
                      <a:r>
                        <a:rPr lang="en-US" sz="2400" kern="100" dirty="0" err="1">
                          <a:effectLst/>
                          <a:latin typeface="Times New Roman" panose="02020603050405020304" pitchFamily="18" charset="0"/>
                          <a:cs typeface="Times New Roman" panose="02020603050405020304" pitchFamily="18" charset="0"/>
                        </a:rPr>
                        <a:t>tự</a:t>
                      </a:r>
                      <a:r>
                        <a:rPr lang="en-US" sz="2400" kern="100" dirty="0">
                          <a:effectLst/>
                          <a:latin typeface="Times New Roman" panose="02020603050405020304" pitchFamily="18" charset="0"/>
                          <a:cs typeface="Times New Roman" panose="02020603050405020304" pitchFamily="18" charset="0"/>
                        </a:rPr>
                        <a:t> </a:t>
                      </a:r>
                      <a:r>
                        <a:rPr lang="en-US" sz="2400" kern="100" dirty="0" err="1">
                          <a:effectLst/>
                          <a:latin typeface="Times New Roman" panose="02020603050405020304" pitchFamily="18" charset="0"/>
                          <a:cs typeface="Times New Roman" panose="02020603050405020304" pitchFamily="18" charset="0"/>
                        </a:rPr>
                        <a:t>nhiên</a:t>
                      </a:r>
                      <a:endParaRPr lang="en-US" sz="2400" kern="100" dirty="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95" marR="30877" marT="29812" marB="0">
                    <a:solidFill>
                      <a:schemeClr val="accent1">
                        <a:lumMod val="20000"/>
                        <a:lumOff val="80000"/>
                      </a:schemeClr>
                    </a:solidFill>
                  </a:tcPr>
                </a:tc>
                <a:tc>
                  <a:txBody>
                    <a:bodyPr/>
                    <a:lstStyle/>
                    <a:p>
                      <a:pPr marL="0" marR="0" indent="228600" algn="l">
                        <a:lnSpc>
                          <a:spcPct val="115000"/>
                        </a:lnSpc>
                        <a:spcBef>
                          <a:spcPts val="0"/>
                        </a:spcBef>
                        <a:spcAft>
                          <a:spcPts val="0"/>
                        </a:spcAft>
                      </a:pPr>
                      <a:endParaRPr lang="en-US" sz="2400" kern="100" dirty="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95" marR="30877" marT="29812" marB="0">
                    <a:solidFill>
                      <a:schemeClr val="accent1">
                        <a:lumMod val="20000"/>
                        <a:lumOff val="80000"/>
                      </a:schemeClr>
                    </a:solidFill>
                  </a:tcPr>
                </a:tc>
                <a:tc>
                  <a:txBody>
                    <a:bodyPr/>
                    <a:lstStyle/>
                    <a:p>
                      <a:pPr marL="0" marR="0" indent="228600" algn="l">
                        <a:lnSpc>
                          <a:spcPct val="115000"/>
                        </a:lnSpc>
                        <a:spcBef>
                          <a:spcPts val="0"/>
                        </a:spcBef>
                        <a:spcAft>
                          <a:spcPts val="0"/>
                        </a:spcAft>
                      </a:pPr>
                      <a:endParaRPr lang="en-US" sz="2400" kern="100" dirty="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95" marR="30877" marT="29812" marB="0">
                    <a:solidFill>
                      <a:schemeClr val="accent1">
                        <a:lumMod val="20000"/>
                        <a:lumOff val="80000"/>
                      </a:schemeClr>
                    </a:solidFill>
                  </a:tcPr>
                </a:tc>
                <a:extLst>
                  <a:ext uri="{0D108BD9-81ED-4DB2-BD59-A6C34878D82A}">
                    <a16:rowId xmlns:a16="http://schemas.microsoft.com/office/drawing/2014/main" val="10002"/>
                  </a:ext>
                </a:extLst>
              </a:tr>
              <a:tr h="1788084">
                <a:tc>
                  <a:txBody>
                    <a:bodyPr/>
                    <a:lstStyle/>
                    <a:p>
                      <a:pPr marL="0" marR="19685" indent="228600" algn="l">
                        <a:lnSpc>
                          <a:spcPct val="115000"/>
                        </a:lnSpc>
                        <a:spcBef>
                          <a:spcPts val="0"/>
                        </a:spcBef>
                        <a:spcAft>
                          <a:spcPts val="0"/>
                        </a:spcAft>
                      </a:pPr>
                      <a:r>
                        <a:rPr lang="en-US" sz="2400" kern="100" dirty="0" err="1">
                          <a:effectLst/>
                          <a:latin typeface="Times New Roman" panose="02020603050405020304" pitchFamily="18" charset="0"/>
                          <a:cs typeface="Times New Roman" panose="02020603050405020304" pitchFamily="18" charset="0"/>
                        </a:rPr>
                        <a:t>Tính</a:t>
                      </a:r>
                      <a:r>
                        <a:rPr lang="en-US" sz="2400" kern="100" dirty="0">
                          <a:effectLst/>
                          <a:latin typeface="Times New Roman" panose="02020603050405020304" pitchFamily="18" charset="0"/>
                          <a:cs typeface="Times New Roman" panose="02020603050405020304" pitchFamily="18" charset="0"/>
                        </a:rPr>
                        <a:t> </a:t>
                      </a:r>
                      <a:r>
                        <a:rPr lang="en-US" sz="2400" kern="100" dirty="0" err="1">
                          <a:effectLst/>
                          <a:latin typeface="Times New Roman" panose="02020603050405020304" pitchFamily="18" charset="0"/>
                          <a:cs typeface="Times New Roman" panose="02020603050405020304" pitchFamily="18" charset="0"/>
                        </a:rPr>
                        <a:t>chất</a:t>
                      </a:r>
                      <a:r>
                        <a:rPr lang="en-US" sz="2400" kern="100" dirty="0">
                          <a:effectLst/>
                          <a:latin typeface="Times New Roman" panose="02020603050405020304" pitchFamily="18" charset="0"/>
                          <a:cs typeface="Times New Roman" panose="02020603050405020304" pitchFamily="18" charset="0"/>
                        </a:rPr>
                        <a:t> </a:t>
                      </a:r>
                      <a:r>
                        <a:rPr lang="en-US" sz="2400" kern="100" dirty="0" err="1">
                          <a:effectLst/>
                          <a:latin typeface="Times New Roman" panose="02020603050405020304" pitchFamily="18" charset="0"/>
                          <a:cs typeface="Times New Roman" panose="02020603050405020304" pitchFamily="18" charset="0"/>
                        </a:rPr>
                        <a:t>vật</a:t>
                      </a:r>
                      <a:r>
                        <a:rPr lang="en-US" sz="2400" kern="100" dirty="0">
                          <a:effectLst/>
                          <a:latin typeface="Times New Roman" panose="02020603050405020304" pitchFamily="18" charset="0"/>
                          <a:cs typeface="Times New Roman" panose="02020603050405020304" pitchFamily="18" charset="0"/>
                        </a:rPr>
                        <a:t> </a:t>
                      </a:r>
                      <a:r>
                        <a:rPr lang="en-US" sz="2400" kern="100" dirty="0" err="1">
                          <a:effectLst/>
                          <a:latin typeface="Times New Roman" panose="02020603050405020304" pitchFamily="18" charset="0"/>
                          <a:cs typeface="Times New Roman" panose="02020603050405020304" pitchFamily="18" charset="0"/>
                        </a:rPr>
                        <a:t>lí</a:t>
                      </a:r>
                      <a:r>
                        <a:rPr lang="en-US" sz="2400" kern="100" dirty="0">
                          <a:effectLst/>
                          <a:latin typeface="Times New Roman" panose="02020603050405020304" pitchFamily="18" charset="0"/>
                          <a:cs typeface="Times New Roman" panose="02020603050405020304" pitchFamily="18" charset="0"/>
                        </a:rPr>
                        <a:t> (</a:t>
                      </a:r>
                      <a:r>
                        <a:rPr lang="en-US" sz="2400" kern="100" dirty="0" err="1">
                          <a:effectLst/>
                          <a:latin typeface="Times New Roman" panose="02020603050405020304" pitchFamily="18" charset="0"/>
                          <a:cs typeface="Times New Roman" panose="02020603050405020304" pitchFamily="18" charset="0"/>
                        </a:rPr>
                        <a:t>trạng</a:t>
                      </a:r>
                      <a:r>
                        <a:rPr lang="en-US" sz="2400" kern="100" dirty="0">
                          <a:effectLst/>
                          <a:latin typeface="Times New Roman" panose="02020603050405020304" pitchFamily="18" charset="0"/>
                          <a:cs typeface="Times New Roman" panose="02020603050405020304" pitchFamily="18" charset="0"/>
                        </a:rPr>
                        <a:t> </a:t>
                      </a:r>
                      <a:r>
                        <a:rPr lang="en-US" sz="2400" kern="100" dirty="0" err="1">
                          <a:effectLst/>
                          <a:latin typeface="Times New Roman" panose="02020603050405020304" pitchFamily="18" charset="0"/>
                          <a:cs typeface="Times New Roman" panose="02020603050405020304" pitchFamily="18" charset="0"/>
                        </a:rPr>
                        <a:t>thái</a:t>
                      </a:r>
                      <a:r>
                        <a:rPr lang="en-US" sz="2400" kern="100" dirty="0">
                          <a:effectLst/>
                          <a:latin typeface="Times New Roman" panose="02020603050405020304" pitchFamily="18" charset="0"/>
                          <a:cs typeface="Times New Roman" panose="02020603050405020304" pitchFamily="18" charset="0"/>
                        </a:rPr>
                        <a:t>, </a:t>
                      </a:r>
                      <a:r>
                        <a:rPr lang="en-US" sz="2400" kern="100" dirty="0" err="1">
                          <a:effectLst/>
                          <a:latin typeface="Times New Roman" panose="02020603050405020304" pitchFamily="18" charset="0"/>
                          <a:cs typeface="Times New Roman" panose="02020603050405020304" pitchFamily="18" charset="0"/>
                        </a:rPr>
                        <a:t>màu</a:t>
                      </a:r>
                      <a:r>
                        <a:rPr lang="en-US" sz="2400" kern="100" dirty="0">
                          <a:effectLst/>
                          <a:latin typeface="Times New Roman" panose="02020603050405020304" pitchFamily="18" charset="0"/>
                          <a:cs typeface="Times New Roman" panose="02020603050405020304" pitchFamily="18" charset="0"/>
                        </a:rPr>
                        <a:t> </a:t>
                      </a:r>
                      <a:r>
                        <a:rPr lang="en-US" sz="2400" kern="100" dirty="0" err="1">
                          <a:effectLst/>
                          <a:latin typeface="Times New Roman" panose="02020603050405020304" pitchFamily="18" charset="0"/>
                          <a:cs typeface="Times New Roman" panose="02020603050405020304" pitchFamily="18" charset="0"/>
                        </a:rPr>
                        <a:t>sắc</a:t>
                      </a:r>
                      <a:r>
                        <a:rPr lang="en-US" sz="2400" kern="100" dirty="0">
                          <a:effectLst/>
                          <a:latin typeface="Times New Roman" panose="02020603050405020304" pitchFamily="18" charset="0"/>
                          <a:cs typeface="Times New Roman" panose="02020603050405020304" pitchFamily="18" charset="0"/>
                        </a:rPr>
                        <a:t>, </a:t>
                      </a:r>
                      <a:r>
                        <a:rPr lang="en-US" sz="2400" kern="100" dirty="0" err="1">
                          <a:effectLst/>
                          <a:latin typeface="Times New Roman" panose="02020603050405020304" pitchFamily="18" charset="0"/>
                          <a:cs typeface="Times New Roman" panose="02020603050405020304" pitchFamily="18" charset="0"/>
                        </a:rPr>
                        <a:t>mùi</a:t>
                      </a:r>
                      <a:r>
                        <a:rPr lang="en-US" sz="2400" kern="100" dirty="0">
                          <a:effectLst/>
                          <a:latin typeface="Times New Roman" panose="02020603050405020304" pitchFamily="18" charset="0"/>
                          <a:cs typeface="Times New Roman" panose="02020603050405020304" pitchFamily="18" charset="0"/>
                        </a:rPr>
                        <a:t>, </a:t>
                      </a:r>
                      <a:r>
                        <a:rPr lang="en-US" sz="2400" kern="100" dirty="0" err="1">
                          <a:effectLst/>
                          <a:latin typeface="Times New Roman" panose="02020603050405020304" pitchFamily="18" charset="0"/>
                          <a:cs typeface="Times New Roman" panose="02020603050405020304" pitchFamily="18" charset="0"/>
                        </a:rPr>
                        <a:t>vị</a:t>
                      </a:r>
                      <a:r>
                        <a:rPr lang="en-US" sz="2400" kern="100" dirty="0">
                          <a:effectLst/>
                          <a:latin typeface="Times New Roman" panose="02020603050405020304" pitchFamily="18" charset="0"/>
                          <a:cs typeface="Times New Roman" panose="02020603050405020304" pitchFamily="18" charset="0"/>
                        </a:rPr>
                        <a:t>, </a:t>
                      </a:r>
                      <a:r>
                        <a:rPr lang="en-US" sz="2400" kern="100" dirty="0" err="1">
                          <a:effectLst/>
                          <a:latin typeface="Times New Roman" panose="02020603050405020304" pitchFamily="18" charset="0"/>
                          <a:cs typeface="Times New Roman" panose="02020603050405020304" pitchFamily="18" charset="0"/>
                        </a:rPr>
                        <a:t>tính</a:t>
                      </a:r>
                      <a:r>
                        <a:rPr lang="en-US" sz="2400" kern="100" dirty="0">
                          <a:effectLst/>
                          <a:latin typeface="Times New Roman" panose="02020603050405020304" pitchFamily="18" charset="0"/>
                          <a:cs typeface="Times New Roman" panose="02020603050405020304" pitchFamily="18" charset="0"/>
                        </a:rPr>
                        <a:t> tan, </a:t>
                      </a:r>
                      <a:r>
                        <a:rPr lang="en-US" sz="2400" kern="100" dirty="0" err="1">
                          <a:effectLst/>
                          <a:latin typeface="Times New Roman" panose="02020603050405020304" pitchFamily="18" charset="0"/>
                          <a:cs typeface="Times New Roman" panose="02020603050405020304" pitchFamily="18" charset="0"/>
                        </a:rPr>
                        <a:t>khối</a:t>
                      </a:r>
                      <a:r>
                        <a:rPr lang="en-US" sz="2400" kern="100" dirty="0">
                          <a:effectLst/>
                          <a:latin typeface="Times New Roman" panose="02020603050405020304" pitchFamily="18" charset="0"/>
                          <a:cs typeface="Times New Roman" panose="02020603050405020304" pitchFamily="18" charset="0"/>
                        </a:rPr>
                        <a:t> </a:t>
                      </a:r>
                      <a:r>
                        <a:rPr lang="en-US" sz="2400" kern="100" dirty="0" err="1">
                          <a:effectLst/>
                          <a:latin typeface="Times New Roman" panose="02020603050405020304" pitchFamily="18" charset="0"/>
                          <a:cs typeface="Times New Roman" panose="02020603050405020304" pitchFamily="18" charset="0"/>
                        </a:rPr>
                        <a:t>lượng</a:t>
                      </a:r>
                      <a:r>
                        <a:rPr lang="en-US" sz="2400" kern="100" dirty="0">
                          <a:effectLst/>
                          <a:latin typeface="Times New Roman" panose="02020603050405020304" pitchFamily="18" charset="0"/>
                          <a:cs typeface="Times New Roman" panose="02020603050405020304" pitchFamily="18" charset="0"/>
                        </a:rPr>
                        <a:t> </a:t>
                      </a:r>
                      <a:r>
                        <a:rPr lang="en-US" sz="2400" kern="100" dirty="0" err="1">
                          <a:effectLst/>
                          <a:latin typeface="Times New Roman" panose="02020603050405020304" pitchFamily="18" charset="0"/>
                          <a:cs typeface="Times New Roman" panose="02020603050405020304" pitchFamily="18" charset="0"/>
                        </a:rPr>
                        <a:t>riêng</a:t>
                      </a:r>
                      <a:r>
                        <a:rPr lang="en-US" sz="2400" kern="100" dirty="0">
                          <a:effectLst/>
                          <a:latin typeface="Times New Roman" panose="02020603050405020304" pitchFamily="18" charset="0"/>
                          <a:cs typeface="Times New Roman" panose="02020603050405020304" pitchFamily="18" charset="0"/>
                        </a:rPr>
                        <a:t>)</a:t>
                      </a:r>
                      <a:endParaRPr lang="en-US" sz="2400" kern="100" dirty="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95" marR="30877" marT="29812" marB="0">
                    <a:solidFill>
                      <a:schemeClr val="accent1">
                        <a:lumMod val="20000"/>
                        <a:lumOff val="80000"/>
                      </a:schemeClr>
                    </a:solidFill>
                  </a:tcPr>
                </a:tc>
                <a:tc>
                  <a:txBody>
                    <a:bodyPr/>
                    <a:lstStyle/>
                    <a:p>
                      <a:pPr marL="0" marR="52705" indent="228600" algn="l">
                        <a:lnSpc>
                          <a:spcPct val="115000"/>
                        </a:lnSpc>
                        <a:spcBef>
                          <a:spcPts val="0"/>
                        </a:spcBef>
                        <a:spcAft>
                          <a:spcPts val="0"/>
                        </a:spcAft>
                      </a:pPr>
                      <a:endParaRPr lang="en-US" sz="2400" kern="100" dirty="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95" marR="30877" marT="29812" marB="0">
                    <a:solidFill>
                      <a:schemeClr val="accent1">
                        <a:lumMod val="20000"/>
                        <a:lumOff val="80000"/>
                      </a:schemeClr>
                    </a:solidFill>
                  </a:tcPr>
                </a:tc>
                <a:tc>
                  <a:txBody>
                    <a:bodyPr/>
                    <a:lstStyle/>
                    <a:p>
                      <a:pPr marL="0" marR="59690" indent="228600" algn="l">
                        <a:lnSpc>
                          <a:spcPct val="115000"/>
                        </a:lnSpc>
                        <a:spcBef>
                          <a:spcPts val="0"/>
                        </a:spcBef>
                        <a:spcAft>
                          <a:spcPts val="0"/>
                        </a:spcAft>
                      </a:pPr>
                      <a:endParaRPr lang="en-US" sz="2400" kern="100" dirty="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95" marR="30877" marT="29812" marB="0">
                    <a:solidFill>
                      <a:schemeClr val="accent1">
                        <a:lumMod val="20000"/>
                        <a:lumOff val="80000"/>
                      </a:schemeClr>
                    </a:solidFill>
                  </a:tcPr>
                </a:tc>
                <a:extLst>
                  <a:ext uri="{0D108BD9-81ED-4DB2-BD59-A6C34878D82A}">
                    <a16:rowId xmlns:a16="http://schemas.microsoft.com/office/drawing/2014/main" val="10003"/>
                  </a:ext>
                </a:extLst>
              </a:tr>
              <a:tr h="1071278">
                <a:tc>
                  <a:txBody>
                    <a:bodyPr/>
                    <a:lstStyle/>
                    <a:p>
                      <a:pPr marL="0" marR="0" indent="228600" algn="l">
                        <a:lnSpc>
                          <a:spcPct val="115000"/>
                        </a:lnSpc>
                        <a:spcBef>
                          <a:spcPts val="0"/>
                        </a:spcBef>
                        <a:spcAft>
                          <a:spcPts val="0"/>
                        </a:spcAft>
                      </a:pPr>
                      <a:r>
                        <a:rPr lang="en-US" sz="2400" kern="100" dirty="0" err="1">
                          <a:effectLst/>
                          <a:latin typeface="Times New Roman" panose="02020603050405020304" pitchFamily="18" charset="0"/>
                          <a:cs typeface="Times New Roman" panose="02020603050405020304" pitchFamily="18" charset="0"/>
                        </a:rPr>
                        <a:t>Vai</a:t>
                      </a:r>
                      <a:r>
                        <a:rPr lang="en-US" sz="2400" kern="100" dirty="0">
                          <a:effectLst/>
                          <a:latin typeface="Times New Roman" panose="02020603050405020304" pitchFamily="18" charset="0"/>
                          <a:cs typeface="Times New Roman" panose="02020603050405020304" pitchFamily="18" charset="0"/>
                        </a:rPr>
                        <a:t> </a:t>
                      </a:r>
                      <a:r>
                        <a:rPr lang="en-US" sz="2400" kern="100" dirty="0" err="1">
                          <a:effectLst/>
                          <a:latin typeface="Times New Roman" panose="02020603050405020304" pitchFamily="18" charset="0"/>
                          <a:cs typeface="Times New Roman" panose="02020603050405020304" pitchFamily="18" charset="0"/>
                        </a:rPr>
                        <a:t>trò</a:t>
                      </a:r>
                      <a:r>
                        <a:rPr lang="en-US" sz="2400" kern="100" dirty="0">
                          <a:effectLst/>
                          <a:latin typeface="Times New Roman" panose="02020603050405020304" pitchFamily="18" charset="0"/>
                          <a:cs typeface="Times New Roman" panose="02020603050405020304" pitchFamily="18" charset="0"/>
                        </a:rPr>
                        <a:t> </a:t>
                      </a:r>
                      <a:r>
                        <a:rPr lang="en-US" sz="2400" kern="100" dirty="0" err="1">
                          <a:effectLst/>
                          <a:latin typeface="Times New Roman" panose="02020603050405020304" pitchFamily="18" charset="0"/>
                          <a:cs typeface="Times New Roman" panose="02020603050405020304" pitchFamily="18" charset="0"/>
                        </a:rPr>
                        <a:t>trong</a:t>
                      </a:r>
                      <a:r>
                        <a:rPr lang="en-US" sz="2400" kern="100" dirty="0">
                          <a:effectLst/>
                          <a:latin typeface="Times New Roman" panose="02020603050405020304" pitchFamily="18" charset="0"/>
                          <a:cs typeface="Times New Roman" panose="02020603050405020304" pitchFamily="18" charset="0"/>
                        </a:rPr>
                        <a:t> </a:t>
                      </a:r>
                      <a:r>
                        <a:rPr lang="en-US" sz="2400" kern="100" dirty="0" err="1">
                          <a:effectLst/>
                          <a:latin typeface="Times New Roman" panose="02020603050405020304" pitchFamily="18" charset="0"/>
                          <a:cs typeface="Times New Roman" panose="02020603050405020304" pitchFamily="18" charset="0"/>
                        </a:rPr>
                        <a:t>cây</a:t>
                      </a:r>
                      <a:r>
                        <a:rPr lang="en-US" sz="2400" kern="100" dirty="0">
                          <a:effectLst/>
                          <a:latin typeface="Times New Roman" panose="02020603050405020304" pitchFamily="18" charset="0"/>
                          <a:cs typeface="Times New Roman" panose="02020603050405020304" pitchFamily="18" charset="0"/>
                        </a:rPr>
                        <a:t> </a:t>
                      </a:r>
                      <a:r>
                        <a:rPr lang="en-US" sz="2400" kern="100" dirty="0" err="1">
                          <a:effectLst/>
                          <a:latin typeface="Times New Roman" panose="02020603050405020304" pitchFamily="18" charset="0"/>
                          <a:cs typeface="Times New Roman" panose="02020603050405020304" pitchFamily="18" charset="0"/>
                        </a:rPr>
                        <a:t>xanh</a:t>
                      </a:r>
                      <a:endParaRPr lang="en-US" sz="2400" kern="100" dirty="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95" marR="30877" marT="29812" marB="0">
                    <a:solidFill>
                      <a:schemeClr val="accent1">
                        <a:lumMod val="20000"/>
                        <a:lumOff val="80000"/>
                      </a:schemeClr>
                    </a:solidFill>
                  </a:tcPr>
                </a:tc>
                <a:tc>
                  <a:txBody>
                    <a:bodyPr/>
                    <a:lstStyle/>
                    <a:p>
                      <a:pPr marL="0" marR="0" indent="228600" algn="l">
                        <a:lnSpc>
                          <a:spcPct val="115000"/>
                        </a:lnSpc>
                        <a:spcBef>
                          <a:spcPts val="0"/>
                        </a:spcBef>
                        <a:spcAft>
                          <a:spcPts val="0"/>
                        </a:spcAft>
                      </a:pPr>
                      <a:endParaRPr lang="en-US" sz="2400" kern="100" dirty="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95" marR="30877" marT="29812" marB="0">
                    <a:solidFill>
                      <a:schemeClr val="accent1">
                        <a:lumMod val="20000"/>
                        <a:lumOff val="80000"/>
                      </a:schemeClr>
                    </a:solidFill>
                  </a:tcPr>
                </a:tc>
                <a:tc>
                  <a:txBody>
                    <a:bodyPr/>
                    <a:lstStyle/>
                    <a:p>
                      <a:pPr marL="0" marR="57785" indent="228600" algn="l">
                        <a:lnSpc>
                          <a:spcPct val="115000"/>
                        </a:lnSpc>
                        <a:spcBef>
                          <a:spcPts val="0"/>
                        </a:spcBef>
                        <a:spcAft>
                          <a:spcPts val="0"/>
                        </a:spcAft>
                      </a:pPr>
                      <a:endParaRPr lang="en-US" sz="2400" kern="100" dirty="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95" marR="30877" marT="29812" marB="0">
                    <a:solidFill>
                      <a:schemeClr val="accent1">
                        <a:lumMod val="20000"/>
                        <a:lumOff val="80000"/>
                      </a:schemeClr>
                    </a:solidFill>
                  </a:tcPr>
                </a:tc>
                <a:extLst>
                  <a:ext uri="{0D108BD9-81ED-4DB2-BD59-A6C34878D82A}">
                    <a16:rowId xmlns:a16="http://schemas.microsoft.com/office/drawing/2014/main" val="10004"/>
                  </a:ext>
                </a:extLst>
              </a:tr>
            </a:tbl>
          </a:graphicData>
        </a:graphic>
      </p:graphicFrame>
      <p:sp>
        <p:nvSpPr>
          <p:cNvPr id="2" name="Rectangle 1"/>
          <p:cNvSpPr/>
          <p:nvPr/>
        </p:nvSpPr>
        <p:spPr>
          <a:xfrm>
            <a:off x="1054100" y="5749811"/>
            <a:ext cx="10071100" cy="941796"/>
          </a:xfrm>
          <a:prstGeom prst="rect">
            <a:avLst/>
          </a:prstGeom>
          <a:solidFill>
            <a:schemeClr val="tx2">
              <a:lumMod val="20000"/>
              <a:lumOff val="80000"/>
            </a:schemeClr>
          </a:solidFill>
        </p:spPr>
        <p:txBody>
          <a:bodyPr wrap="square">
            <a:spAutoFit/>
          </a:bodyPr>
          <a:lstStyle/>
          <a:p>
            <a:pPr marR="17780" lvl="0" algn="just" fontAlgn="base">
              <a:lnSpc>
                <a:spcPct val="115000"/>
              </a:lnSpc>
              <a:spcBef>
                <a:spcPts val="0"/>
              </a:spcBef>
              <a:spcAft>
                <a:spcPts val="0"/>
              </a:spcAft>
              <a:buClr>
                <a:srgbClr val="181717"/>
              </a:buClr>
              <a:buSzPts val="1200"/>
            </a:pPr>
            <a:r>
              <a:rPr lang="en-US" sz="2400" u="none" strike="noStrike" kern="100" dirty="0" smtClean="0">
                <a:solidFill>
                  <a:srgbClr val="FF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u="none" strike="noStrike" kern="100" dirty="0" smtClean="0">
                <a:solidFill>
                  <a:srgbClr val="FF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So </a:t>
            </a:r>
            <a:r>
              <a:rPr lang="en-US" sz="2400" b="1" u="none" strike="noStrike" kern="100" dirty="0" err="1" smtClean="0">
                <a:solidFill>
                  <a:srgbClr val="FF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sánh</a:t>
            </a:r>
            <a:r>
              <a:rPr lang="en-US" sz="2400" b="1" u="none" strike="noStrike" kern="100" dirty="0" smtClean="0">
                <a:solidFill>
                  <a:srgbClr val="FF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u="none" strike="noStrike" kern="100" dirty="0" err="1" smtClean="0">
                <a:solidFill>
                  <a:srgbClr val="FF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sự</a:t>
            </a:r>
            <a:r>
              <a:rPr lang="en-US" sz="2400" b="1" u="none" strike="noStrike" kern="100" dirty="0" smtClean="0">
                <a:solidFill>
                  <a:srgbClr val="FF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u="none" strike="noStrike" kern="100" dirty="0" err="1" smtClean="0">
                <a:solidFill>
                  <a:srgbClr val="FF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khác</a:t>
            </a:r>
            <a:r>
              <a:rPr lang="en-US" sz="2400" b="1" u="none" strike="noStrike" kern="100" dirty="0" smtClean="0">
                <a:solidFill>
                  <a:srgbClr val="FF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u="none" strike="noStrike" kern="100" dirty="0" err="1" smtClean="0">
                <a:solidFill>
                  <a:srgbClr val="FF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nhau</a:t>
            </a:r>
            <a:r>
              <a:rPr lang="en-US" sz="2400" b="1" u="none" strike="noStrike" kern="100" dirty="0" smtClean="0">
                <a:solidFill>
                  <a:srgbClr val="FF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u="none" strike="noStrike" kern="100" dirty="0" err="1" smtClean="0">
                <a:solidFill>
                  <a:srgbClr val="FF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giữa</a:t>
            </a:r>
            <a:r>
              <a:rPr lang="en-US" sz="2400" b="1" u="none" strike="noStrike" kern="100" dirty="0" smtClean="0">
                <a:solidFill>
                  <a:srgbClr val="FF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u="none" strike="noStrike" kern="100" dirty="0" err="1" smtClean="0">
                <a:solidFill>
                  <a:srgbClr val="FF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tinh</a:t>
            </a:r>
            <a:r>
              <a:rPr lang="en-US" sz="2400" b="1" u="none" strike="noStrike" kern="100" dirty="0" smtClean="0">
                <a:solidFill>
                  <a:srgbClr val="FF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u="none" strike="noStrike" kern="100" dirty="0" err="1" smtClean="0">
                <a:solidFill>
                  <a:srgbClr val="FF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bột</a:t>
            </a:r>
            <a:r>
              <a:rPr lang="en-US" sz="2400" b="1" u="none" strike="noStrike" kern="100" dirty="0" smtClean="0">
                <a:solidFill>
                  <a:srgbClr val="FF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u="none" strike="noStrike" kern="100" dirty="0" err="1" smtClean="0">
                <a:solidFill>
                  <a:srgbClr val="FF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b="1" u="none" strike="noStrike" kern="100" dirty="0" smtClean="0">
                <a:solidFill>
                  <a:srgbClr val="FF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cellulose </a:t>
            </a:r>
            <a:r>
              <a:rPr lang="en-US" sz="2400" b="1" u="none" strike="noStrike" kern="100" dirty="0" err="1" smtClean="0">
                <a:solidFill>
                  <a:srgbClr val="FF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về</a:t>
            </a:r>
            <a:r>
              <a:rPr lang="en-US" sz="2400" b="1" u="none" strike="noStrike" kern="100" dirty="0" smtClean="0">
                <a:solidFill>
                  <a:srgbClr val="FF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u="none" strike="noStrike" kern="100" dirty="0" err="1" smtClean="0">
                <a:solidFill>
                  <a:srgbClr val="FF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trạng</a:t>
            </a:r>
            <a:r>
              <a:rPr lang="en-US" sz="2400" b="1" u="none" strike="noStrike" kern="100" dirty="0" smtClean="0">
                <a:solidFill>
                  <a:srgbClr val="FF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u="none" strike="noStrike" kern="100" dirty="0" err="1" smtClean="0">
                <a:solidFill>
                  <a:srgbClr val="FF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thái</a:t>
            </a:r>
            <a:r>
              <a:rPr lang="en-US" sz="2400" b="1" u="none" strike="noStrike" kern="100" dirty="0" smtClean="0">
                <a:solidFill>
                  <a:srgbClr val="FF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u="none" strike="noStrike" kern="100" dirty="0" err="1" smtClean="0">
                <a:solidFill>
                  <a:srgbClr val="FF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tự</a:t>
            </a:r>
            <a:r>
              <a:rPr lang="en-US" sz="2400" b="1" u="none" strike="noStrike" kern="100" dirty="0" smtClean="0">
                <a:solidFill>
                  <a:srgbClr val="FF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u="none" strike="noStrike" kern="100" dirty="0" err="1" smtClean="0">
                <a:solidFill>
                  <a:srgbClr val="FF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nhiên</a:t>
            </a:r>
            <a:r>
              <a:rPr lang="en-US" sz="2400" b="1" u="none" strike="noStrike" kern="100" dirty="0" smtClean="0">
                <a:solidFill>
                  <a:srgbClr val="FF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u="none" strike="noStrike" kern="100" dirty="0" err="1" smtClean="0">
                <a:solidFill>
                  <a:srgbClr val="FF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tính</a:t>
            </a:r>
            <a:r>
              <a:rPr lang="en-US" sz="2400" b="1" u="none" strike="noStrike" kern="100" dirty="0" smtClean="0">
                <a:solidFill>
                  <a:srgbClr val="FF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u="none" strike="noStrike" kern="100" dirty="0" err="1" smtClean="0">
                <a:solidFill>
                  <a:srgbClr val="FF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2400" b="1" u="none" strike="noStrike" kern="100" dirty="0" smtClean="0">
                <a:solidFill>
                  <a:srgbClr val="FF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u="none" strike="noStrike" kern="100" dirty="0" err="1" smtClean="0">
                <a:solidFill>
                  <a:srgbClr val="FF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b="1" u="none" strike="noStrike" kern="100" dirty="0" smtClean="0">
                <a:solidFill>
                  <a:srgbClr val="FF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u="none" strike="noStrike" kern="100" dirty="0" err="1" smtClean="0">
                <a:solidFill>
                  <a:srgbClr val="FF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lí</a:t>
            </a:r>
            <a:r>
              <a:rPr lang="en-US" sz="2400" b="1" u="none" strike="noStrike" kern="100" dirty="0" smtClean="0">
                <a:solidFill>
                  <a:srgbClr val="FF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u="none" strike="noStrike" kern="100" dirty="0" err="1" smtClean="0">
                <a:solidFill>
                  <a:srgbClr val="FF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b="1" u="none" strike="noStrike" kern="100" dirty="0" smtClean="0">
                <a:solidFill>
                  <a:srgbClr val="FF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u="none" strike="noStrike" kern="100" dirty="0" err="1" smtClean="0">
                <a:solidFill>
                  <a:srgbClr val="FF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vai</a:t>
            </a:r>
            <a:r>
              <a:rPr lang="en-US" sz="2400" b="1" u="none" strike="noStrike" kern="100" dirty="0" smtClean="0">
                <a:solidFill>
                  <a:srgbClr val="FF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u="none" strike="noStrike" kern="100" dirty="0" err="1" smtClean="0">
                <a:solidFill>
                  <a:srgbClr val="FF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trò</a:t>
            </a:r>
            <a:r>
              <a:rPr lang="en-US" sz="2400" b="1" u="none" strike="noStrike" kern="100" dirty="0" smtClean="0">
                <a:solidFill>
                  <a:srgbClr val="FF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u="none" strike="noStrike" kern="100" dirty="0" err="1" smtClean="0">
                <a:solidFill>
                  <a:srgbClr val="FF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1" u="none" strike="noStrike" kern="100" dirty="0" smtClean="0">
                <a:solidFill>
                  <a:srgbClr val="FF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u="none" strike="noStrike" kern="100" dirty="0" err="1" smtClean="0">
                <a:solidFill>
                  <a:srgbClr val="FF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chúng</a:t>
            </a:r>
            <a:r>
              <a:rPr lang="en-US" sz="2400" b="1" u="none" strike="noStrike" kern="100" dirty="0" smtClean="0">
                <a:solidFill>
                  <a:srgbClr val="FF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u="none" strike="noStrike" kern="100" dirty="0" err="1" smtClean="0">
                <a:solidFill>
                  <a:srgbClr val="FF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b="1" u="none" strike="noStrike" kern="100" dirty="0" smtClean="0">
                <a:solidFill>
                  <a:srgbClr val="FF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u="none" strike="noStrike" kern="100" dirty="0" err="1" smtClean="0">
                <a:solidFill>
                  <a:srgbClr val="FF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cây</a:t>
            </a:r>
            <a:r>
              <a:rPr lang="en-US" sz="2400" b="1" u="none" strike="noStrike" kern="100" dirty="0" smtClean="0">
                <a:solidFill>
                  <a:srgbClr val="FF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u="none" strike="noStrike" kern="100" dirty="0" err="1" smtClean="0">
                <a:solidFill>
                  <a:srgbClr val="FF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xanh</a:t>
            </a:r>
            <a:r>
              <a:rPr lang="en-US" sz="2400" b="1" u="none" strike="noStrike" kern="100" dirty="0" smtClean="0">
                <a:solidFill>
                  <a:srgbClr val="FF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b="1" u="none" strike="noStrike" kern="100" dirty="0">
              <a:solidFill>
                <a:srgbClr val="FF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Rectangle 4"/>
          <p:cNvSpPr/>
          <p:nvPr/>
        </p:nvSpPr>
        <p:spPr>
          <a:xfrm>
            <a:off x="3860800" y="182274"/>
            <a:ext cx="4432300" cy="613245"/>
          </a:xfrm>
          <a:prstGeom prst="rect">
            <a:avLst/>
          </a:prstGeom>
          <a:solidFill>
            <a:schemeClr val="accent1">
              <a:lumMod val="20000"/>
              <a:lumOff val="80000"/>
            </a:schemeClr>
          </a:solidFill>
        </p:spPr>
        <p:txBody>
          <a:bodyPr wrap="square">
            <a:spAutoFit/>
          </a:bodyPr>
          <a:lstStyle/>
          <a:p>
            <a:pPr marR="17780" lvl="0" algn="ctr" fontAlgn="base">
              <a:lnSpc>
                <a:spcPct val="115000"/>
              </a:lnSpc>
              <a:spcBef>
                <a:spcPts val="0"/>
              </a:spcBef>
              <a:spcAft>
                <a:spcPts val="0"/>
              </a:spcAft>
              <a:buClr>
                <a:srgbClr val="181717"/>
              </a:buClr>
              <a:buSzPts val="1200"/>
            </a:pPr>
            <a:r>
              <a:rPr lang="en-US" sz="3200" b="1" u="none" strike="noStrike" kern="100" dirty="0" smtClean="0">
                <a:solidFill>
                  <a:srgbClr val="FF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PHIẾU HỌC TẬP SỐ 1</a:t>
            </a:r>
            <a:endParaRPr lang="en-US" sz="3200" b="1" u="none" strike="noStrike" kern="100" dirty="0">
              <a:solidFill>
                <a:srgbClr val="FF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56151716"/>
      </p:ext>
    </p:extLst>
  </p:cSld>
  <p:clrMapOvr>
    <a:masterClrMapping/>
  </p:clrMapOvr>
  <p:transition spd="slow">
    <p:cove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820615502"/>
              </p:ext>
            </p:extLst>
          </p:nvPr>
        </p:nvGraphicFramePr>
        <p:xfrm>
          <a:off x="279400" y="965199"/>
          <a:ext cx="11785600" cy="5675142"/>
        </p:xfrm>
        <a:graphic>
          <a:graphicData uri="http://schemas.openxmlformats.org/drawingml/2006/table">
            <a:tbl>
              <a:tblPr firstRow="1" firstCol="1" bandRow="1">
                <a:tableStyleId>{5940675A-B579-460E-94D1-54222C63F5DA}</a:tableStyleId>
              </a:tblPr>
              <a:tblGrid>
                <a:gridCol w="2947034">
                  <a:extLst>
                    <a:ext uri="{9D8B030D-6E8A-4147-A177-3AD203B41FA5}">
                      <a16:colId xmlns:a16="http://schemas.microsoft.com/office/drawing/2014/main" val="20000"/>
                    </a:ext>
                  </a:extLst>
                </a:gridCol>
                <a:gridCol w="4254539">
                  <a:extLst>
                    <a:ext uri="{9D8B030D-6E8A-4147-A177-3AD203B41FA5}">
                      <a16:colId xmlns:a16="http://schemas.microsoft.com/office/drawing/2014/main" val="20001"/>
                    </a:ext>
                  </a:extLst>
                </a:gridCol>
                <a:gridCol w="4584027">
                  <a:extLst>
                    <a:ext uri="{9D8B030D-6E8A-4147-A177-3AD203B41FA5}">
                      <a16:colId xmlns:a16="http://schemas.microsoft.com/office/drawing/2014/main" val="20002"/>
                    </a:ext>
                  </a:extLst>
                </a:gridCol>
              </a:tblGrid>
              <a:tr h="448958">
                <a:tc>
                  <a:txBody>
                    <a:bodyPr/>
                    <a:lstStyle/>
                    <a:p>
                      <a:pPr marL="0" marR="0" indent="228600" algn="ctr">
                        <a:lnSpc>
                          <a:spcPct val="115000"/>
                        </a:lnSpc>
                        <a:spcBef>
                          <a:spcPts val="0"/>
                        </a:spcBef>
                        <a:spcAft>
                          <a:spcPts val="0"/>
                        </a:spcAft>
                      </a:pPr>
                      <a:r>
                        <a:rPr lang="en-US" sz="2400" b="1" kern="100">
                          <a:effectLst/>
                          <a:latin typeface="Times New Roman" panose="02020603050405020304" pitchFamily="18" charset="0"/>
                          <a:cs typeface="Times New Roman" panose="02020603050405020304" pitchFamily="18" charset="0"/>
                        </a:rPr>
                        <a:t> </a:t>
                      </a:r>
                      <a:endParaRPr lang="en-US" sz="2400" b="1" kern="10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95" marR="30877" marT="29812" marB="0" anchor="ctr">
                    <a:solidFill>
                      <a:schemeClr val="accent1">
                        <a:lumMod val="20000"/>
                        <a:lumOff val="80000"/>
                      </a:schemeClr>
                    </a:solidFill>
                  </a:tcPr>
                </a:tc>
                <a:tc>
                  <a:txBody>
                    <a:bodyPr/>
                    <a:lstStyle/>
                    <a:p>
                      <a:pPr marL="0" marR="0" indent="228600" algn="ctr">
                        <a:lnSpc>
                          <a:spcPct val="115000"/>
                        </a:lnSpc>
                        <a:spcBef>
                          <a:spcPts val="0"/>
                        </a:spcBef>
                        <a:spcAft>
                          <a:spcPts val="0"/>
                        </a:spcAft>
                      </a:pPr>
                      <a:r>
                        <a:rPr lang="en-US" sz="2400" b="1" kern="100">
                          <a:effectLst/>
                          <a:latin typeface="Times New Roman" panose="02020603050405020304" pitchFamily="18" charset="0"/>
                          <a:cs typeface="Times New Roman" panose="02020603050405020304" pitchFamily="18" charset="0"/>
                        </a:rPr>
                        <a:t>Tinh bột</a:t>
                      </a:r>
                      <a:endParaRPr lang="en-US" sz="2400" b="1" kern="10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95" marR="30877" marT="29812" marB="0" anchor="ctr">
                    <a:solidFill>
                      <a:schemeClr val="accent1">
                        <a:lumMod val="20000"/>
                        <a:lumOff val="80000"/>
                      </a:schemeClr>
                    </a:solidFill>
                  </a:tcPr>
                </a:tc>
                <a:tc>
                  <a:txBody>
                    <a:bodyPr/>
                    <a:lstStyle/>
                    <a:p>
                      <a:pPr marL="0" marR="0" indent="228600" algn="ctr">
                        <a:lnSpc>
                          <a:spcPct val="115000"/>
                        </a:lnSpc>
                        <a:spcBef>
                          <a:spcPts val="0"/>
                        </a:spcBef>
                        <a:spcAft>
                          <a:spcPts val="0"/>
                        </a:spcAft>
                      </a:pPr>
                      <a:r>
                        <a:rPr lang="en-US" sz="2400" b="1" kern="100">
                          <a:effectLst/>
                          <a:latin typeface="Times New Roman" panose="02020603050405020304" pitchFamily="18" charset="0"/>
                          <a:cs typeface="Times New Roman" panose="02020603050405020304" pitchFamily="18" charset="0"/>
                        </a:rPr>
                        <a:t>Cellulose</a:t>
                      </a:r>
                      <a:endParaRPr lang="en-US" sz="2400" b="1" kern="10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95" marR="30877" marT="29812" marB="0" anchor="ctr">
                    <a:solidFill>
                      <a:schemeClr val="accent1">
                        <a:lumMod val="20000"/>
                        <a:lumOff val="80000"/>
                      </a:schemeClr>
                    </a:solidFill>
                  </a:tcPr>
                </a:tc>
                <a:extLst>
                  <a:ext uri="{0D108BD9-81ED-4DB2-BD59-A6C34878D82A}">
                    <a16:rowId xmlns:a16="http://schemas.microsoft.com/office/drawing/2014/main" val="10000"/>
                  </a:ext>
                </a:extLst>
              </a:tr>
              <a:tr h="583201">
                <a:tc>
                  <a:txBody>
                    <a:bodyPr/>
                    <a:lstStyle/>
                    <a:p>
                      <a:pPr marL="0" marR="0" indent="228600" algn="l">
                        <a:lnSpc>
                          <a:spcPct val="115000"/>
                        </a:lnSpc>
                        <a:spcBef>
                          <a:spcPts val="0"/>
                        </a:spcBef>
                        <a:spcAft>
                          <a:spcPts val="0"/>
                        </a:spcAft>
                      </a:pPr>
                      <a:r>
                        <a:rPr lang="en-US" sz="2400" kern="100">
                          <a:effectLst/>
                          <a:latin typeface="Times New Roman" panose="02020603050405020304" pitchFamily="18" charset="0"/>
                          <a:cs typeface="Times New Roman" panose="02020603050405020304" pitchFamily="18" charset="0"/>
                        </a:rPr>
                        <a:t>CTPT</a:t>
                      </a:r>
                      <a:endParaRPr lang="en-US" sz="2400" kern="10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95" marR="30877" marT="29812" marB="0" anchor="ctr">
                    <a:solidFill>
                      <a:schemeClr val="accent1">
                        <a:lumMod val="20000"/>
                        <a:lumOff val="80000"/>
                      </a:schemeClr>
                    </a:solidFill>
                  </a:tcPr>
                </a:tc>
                <a:tc>
                  <a:txBody>
                    <a:bodyPr/>
                    <a:lstStyle/>
                    <a:p>
                      <a:pPr marL="0" marR="0" indent="228600" algn="ctr">
                        <a:lnSpc>
                          <a:spcPct val="115000"/>
                        </a:lnSpc>
                        <a:spcBef>
                          <a:spcPts val="0"/>
                        </a:spcBef>
                        <a:spcAft>
                          <a:spcPts val="0"/>
                        </a:spcAft>
                      </a:pPr>
                      <a:r>
                        <a:rPr lang="en-US" sz="2400" kern="100">
                          <a:effectLst/>
                          <a:latin typeface="Times New Roman" panose="02020603050405020304" pitchFamily="18" charset="0"/>
                          <a:cs typeface="Times New Roman" panose="02020603050405020304" pitchFamily="18" charset="0"/>
                        </a:rPr>
                        <a:t>(C</a:t>
                      </a:r>
                      <a:r>
                        <a:rPr lang="en-US" sz="2400" kern="100" baseline="-25000">
                          <a:effectLst/>
                          <a:latin typeface="Times New Roman" panose="02020603050405020304" pitchFamily="18" charset="0"/>
                          <a:cs typeface="Times New Roman" panose="02020603050405020304" pitchFamily="18" charset="0"/>
                        </a:rPr>
                        <a:t>6</a:t>
                      </a:r>
                      <a:r>
                        <a:rPr lang="en-US" sz="2400" kern="100">
                          <a:effectLst/>
                          <a:latin typeface="Times New Roman" panose="02020603050405020304" pitchFamily="18" charset="0"/>
                          <a:cs typeface="Times New Roman" panose="02020603050405020304" pitchFamily="18" charset="0"/>
                        </a:rPr>
                        <a:t>H</a:t>
                      </a:r>
                      <a:r>
                        <a:rPr lang="en-US" sz="2400" kern="100" baseline="-25000">
                          <a:effectLst/>
                          <a:latin typeface="Times New Roman" panose="02020603050405020304" pitchFamily="18" charset="0"/>
                          <a:cs typeface="Times New Roman" panose="02020603050405020304" pitchFamily="18" charset="0"/>
                        </a:rPr>
                        <a:t>10</a:t>
                      </a:r>
                      <a:r>
                        <a:rPr lang="en-US" sz="2400" kern="100">
                          <a:effectLst/>
                          <a:latin typeface="Times New Roman" panose="02020603050405020304" pitchFamily="18" charset="0"/>
                          <a:cs typeface="Times New Roman" panose="02020603050405020304" pitchFamily="18" charset="0"/>
                        </a:rPr>
                        <a:t>O</a:t>
                      </a:r>
                      <a:r>
                        <a:rPr lang="en-US" sz="2400" kern="100" baseline="-25000">
                          <a:effectLst/>
                          <a:latin typeface="Times New Roman" panose="02020603050405020304" pitchFamily="18" charset="0"/>
                          <a:cs typeface="Times New Roman" panose="02020603050405020304" pitchFamily="18" charset="0"/>
                        </a:rPr>
                        <a:t>5</a:t>
                      </a:r>
                      <a:r>
                        <a:rPr lang="en-US" sz="2400" kern="100">
                          <a:effectLst/>
                          <a:latin typeface="Times New Roman" panose="02020603050405020304" pitchFamily="18" charset="0"/>
                          <a:cs typeface="Times New Roman" panose="02020603050405020304" pitchFamily="18" charset="0"/>
                        </a:rPr>
                        <a:t>)</a:t>
                      </a:r>
                      <a:r>
                        <a:rPr lang="en-US" sz="2400" kern="100" baseline="-25000">
                          <a:effectLst/>
                          <a:latin typeface="Times New Roman" panose="02020603050405020304" pitchFamily="18" charset="0"/>
                          <a:cs typeface="Times New Roman" panose="02020603050405020304" pitchFamily="18" charset="0"/>
                        </a:rPr>
                        <a:t>n</a:t>
                      </a:r>
                      <a:endParaRPr lang="en-US" sz="2400" kern="10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95" marR="30877" marT="29812" marB="0" anchor="ctr">
                    <a:solidFill>
                      <a:schemeClr val="accent1">
                        <a:lumMod val="20000"/>
                        <a:lumOff val="80000"/>
                      </a:schemeClr>
                    </a:solidFill>
                  </a:tcPr>
                </a:tc>
                <a:tc>
                  <a:txBody>
                    <a:bodyPr/>
                    <a:lstStyle/>
                    <a:p>
                      <a:pPr marL="0" marR="0" indent="228600" algn="ctr">
                        <a:lnSpc>
                          <a:spcPct val="115000"/>
                        </a:lnSpc>
                        <a:spcBef>
                          <a:spcPts val="0"/>
                        </a:spcBef>
                        <a:spcAft>
                          <a:spcPts val="0"/>
                        </a:spcAft>
                      </a:pPr>
                      <a:r>
                        <a:rPr lang="en-US" sz="2400" kern="100">
                          <a:effectLst/>
                          <a:latin typeface="Times New Roman" panose="02020603050405020304" pitchFamily="18" charset="0"/>
                          <a:cs typeface="Times New Roman" panose="02020603050405020304" pitchFamily="18" charset="0"/>
                        </a:rPr>
                        <a:t>(C</a:t>
                      </a:r>
                      <a:r>
                        <a:rPr lang="en-US" sz="2400" kern="100" baseline="-25000">
                          <a:effectLst/>
                          <a:latin typeface="Times New Roman" panose="02020603050405020304" pitchFamily="18" charset="0"/>
                          <a:cs typeface="Times New Roman" panose="02020603050405020304" pitchFamily="18" charset="0"/>
                        </a:rPr>
                        <a:t>6</a:t>
                      </a:r>
                      <a:r>
                        <a:rPr lang="en-US" sz="2400" kern="100">
                          <a:effectLst/>
                          <a:latin typeface="Times New Roman" panose="02020603050405020304" pitchFamily="18" charset="0"/>
                          <a:cs typeface="Times New Roman" panose="02020603050405020304" pitchFamily="18" charset="0"/>
                        </a:rPr>
                        <a:t>H</a:t>
                      </a:r>
                      <a:r>
                        <a:rPr lang="en-US" sz="2400" kern="100" baseline="-25000">
                          <a:effectLst/>
                          <a:latin typeface="Times New Roman" panose="02020603050405020304" pitchFamily="18" charset="0"/>
                          <a:cs typeface="Times New Roman" panose="02020603050405020304" pitchFamily="18" charset="0"/>
                        </a:rPr>
                        <a:t>10</a:t>
                      </a:r>
                      <a:r>
                        <a:rPr lang="en-US" sz="2400" kern="100">
                          <a:effectLst/>
                          <a:latin typeface="Times New Roman" panose="02020603050405020304" pitchFamily="18" charset="0"/>
                          <a:cs typeface="Times New Roman" panose="02020603050405020304" pitchFamily="18" charset="0"/>
                        </a:rPr>
                        <a:t>O</a:t>
                      </a:r>
                      <a:r>
                        <a:rPr lang="en-US" sz="2400" kern="100" baseline="-25000">
                          <a:effectLst/>
                          <a:latin typeface="Times New Roman" panose="02020603050405020304" pitchFamily="18" charset="0"/>
                          <a:cs typeface="Times New Roman" panose="02020603050405020304" pitchFamily="18" charset="0"/>
                        </a:rPr>
                        <a:t>5</a:t>
                      </a:r>
                      <a:r>
                        <a:rPr lang="en-US" sz="2400" kern="100">
                          <a:effectLst/>
                          <a:latin typeface="Times New Roman" panose="02020603050405020304" pitchFamily="18" charset="0"/>
                          <a:cs typeface="Times New Roman" panose="02020603050405020304" pitchFamily="18" charset="0"/>
                        </a:rPr>
                        <a:t>)</a:t>
                      </a:r>
                      <a:r>
                        <a:rPr lang="en-US" sz="2400" kern="100" baseline="-25000">
                          <a:effectLst/>
                          <a:latin typeface="Times New Roman" panose="02020603050405020304" pitchFamily="18" charset="0"/>
                          <a:cs typeface="Times New Roman" panose="02020603050405020304" pitchFamily="18" charset="0"/>
                        </a:rPr>
                        <a:t>n</a:t>
                      </a:r>
                      <a:endParaRPr lang="en-US" sz="2400" kern="10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95" marR="30877" marT="29812" marB="0" anchor="ctr">
                    <a:solidFill>
                      <a:schemeClr val="accent1">
                        <a:lumMod val="20000"/>
                        <a:lumOff val="80000"/>
                      </a:schemeClr>
                    </a:solidFill>
                  </a:tcPr>
                </a:tc>
                <a:extLst>
                  <a:ext uri="{0D108BD9-81ED-4DB2-BD59-A6C34878D82A}">
                    <a16:rowId xmlns:a16="http://schemas.microsoft.com/office/drawing/2014/main" val="10001"/>
                  </a:ext>
                </a:extLst>
              </a:tr>
              <a:tr h="906834">
                <a:tc>
                  <a:txBody>
                    <a:bodyPr/>
                    <a:lstStyle/>
                    <a:p>
                      <a:pPr marL="0" marR="0" indent="228600" algn="l">
                        <a:lnSpc>
                          <a:spcPct val="115000"/>
                        </a:lnSpc>
                        <a:spcBef>
                          <a:spcPts val="0"/>
                        </a:spcBef>
                        <a:spcAft>
                          <a:spcPts val="0"/>
                        </a:spcAft>
                      </a:pPr>
                      <a:r>
                        <a:rPr lang="en-US" sz="2400" kern="100">
                          <a:effectLst/>
                          <a:latin typeface="Times New Roman" panose="02020603050405020304" pitchFamily="18" charset="0"/>
                          <a:cs typeface="Times New Roman" panose="02020603050405020304" pitchFamily="18" charset="0"/>
                        </a:rPr>
                        <a:t>Trạng thái tự nhiên</a:t>
                      </a:r>
                      <a:endParaRPr lang="en-US" sz="2400" kern="10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95" marR="30877" marT="29812" marB="0">
                    <a:solidFill>
                      <a:schemeClr val="accent1">
                        <a:lumMod val="20000"/>
                        <a:lumOff val="80000"/>
                      </a:schemeClr>
                    </a:solidFill>
                  </a:tcPr>
                </a:tc>
                <a:tc>
                  <a:txBody>
                    <a:bodyPr/>
                    <a:lstStyle/>
                    <a:p>
                      <a:pPr marL="0" marR="0" indent="228600" algn="l">
                        <a:lnSpc>
                          <a:spcPct val="115000"/>
                        </a:lnSpc>
                        <a:spcBef>
                          <a:spcPts val="0"/>
                        </a:spcBef>
                        <a:spcAft>
                          <a:spcPts val="0"/>
                        </a:spcAft>
                      </a:pPr>
                      <a:r>
                        <a:rPr lang="en-US" sz="2400" kern="100">
                          <a:effectLst/>
                          <a:latin typeface="Times New Roman" panose="02020603050405020304" pitchFamily="18" charset="0"/>
                          <a:cs typeface="Times New Roman" panose="02020603050405020304" pitchFamily="18" charset="0"/>
                        </a:rPr>
                        <a:t>Tập trung nhiều ở hạt, củ, quả</a:t>
                      </a:r>
                      <a:endParaRPr lang="en-US" sz="2400" kern="10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95" marR="30877" marT="29812" marB="0">
                    <a:solidFill>
                      <a:schemeClr val="accent1">
                        <a:lumMod val="20000"/>
                        <a:lumOff val="80000"/>
                      </a:schemeClr>
                    </a:solidFill>
                  </a:tcPr>
                </a:tc>
                <a:tc>
                  <a:txBody>
                    <a:bodyPr/>
                    <a:lstStyle/>
                    <a:p>
                      <a:pPr marL="0" marR="0" indent="228600" algn="l">
                        <a:lnSpc>
                          <a:spcPct val="115000"/>
                        </a:lnSpc>
                        <a:spcBef>
                          <a:spcPts val="0"/>
                        </a:spcBef>
                        <a:spcAft>
                          <a:spcPts val="0"/>
                        </a:spcAft>
                      </a:pPr>
                      <a:r>
                        <a:rPr lang="en-US" sz="2400" kern="100">
                          <a:effectLst/>
                          <a:latin typeface="Times New Roman" panose="02020603050405020304" pitchFamily="18" charset="0"/>
                          <a:cs typeface="Times New Roman" panose="02020603050405020304" pitchFamily="18" charset="0"/>
                        </a:rPr>
                        <a:t>Tập trung nhiều ở thân cây, vỏ cây</a:t>
                      </a:r>
                      <a:endParaRPr lang="en-US" sz="2400" kern="10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95" marR="30877" marT="29812" marB="0">
                    <a:solidFill>
                      <a:schemeClr val="accent1">
                        <a:lumMod val="20000"/>
                        <a:lumOff val="80000"/>
                      </a:schemeClr>
                    </a:solidFill>
                  </a:tcPr>
                </a:tc>
                <a:extLst>
                  <a:ext uri="{0D108BD9-81ED-4DB2-BD59-A6C34878D82A}">
                    <a16:rowId xmlns:a16="http://schemas.microsoft.com/office/drawing/2014/main" val="10002"/>
                  </a:ext>
                </a:extLst>
              </a:tr>
              <a:tr h="2085368">
                <a:tc>
                  <a:txBody>
                    <a:bodyPr/>
                    <a:lstStyle/>
                    <a:p>
                      <a:pPr marL="0" marR="19685" indent="228600" algn="l">
                        <a:lnSpc>
                          <a:spcPct val="115000"/>
                        </a:lnSpc>
                        <a:spcBef>
                          <a:spcPts val="0"/>
                        </a:spcBef>
                        <a:spcAft>
                          <a:spcPts val="0"/>
                        </a:spcAft>
                      </a:pPr>
                      <a:r>
                        <a:rPr lang="en-US" sz="2400" kern="100" dirty="0" err="1">
                          <a:effectLst/>
                          <a:latin typeface="Times New Roman" panose="02020603050405020304" pitchFamily="18" charset="0"/>
                          <a:cs typeface="Times New Roman" panose="02020603050405020304" pitchFamily="18" charset="0"/>
                        </a:rPr>
                        <a:t>Tính</a:t>
                      </a:r>
                      <a:r>
                        <a:rPr lang="en-US" sz="2400" kern="100" dirty="0">
                          <a:effectLst/>
                          <a:latin typeface="Times New Roman" panose="02020603050405020304" pitchFamily="18" charset="0"/>
                          <a:cs typeface="Times New Roman" panose="02020603050405020304" pitchFamily="18" charset="0"/>
                        </a:rPr>
                        <a:t> </a:t>
                      </a:r>
                      <a:r>
                        <a:rPr lang="en-US" sz="2400" kern="100" dirty="0" err="1">
                          <a:effectLst/>
                          <a:latin typeface="Times New Roman" panose="02020603050405020304" pitchFamily="18" charset="0"/>
                          <a:cs typeface="Times New Roman" panose="02020603050405020304" pitchFamily="18" charset="0"/>
                        </a:rPr>
                        <a:t>chất</a:t>
                      </a:r>
                      <a:r>
                        <a:rPr lang="en-US" sz="2400" kern="100" dirty="0">
                          <a:effectLst/>
                          <a:latin typeface="Times New Roman" panose="02020603050405020304" pitchFamily="18" charset="0"/>
                          <a:cs typeface="Times New Roman" panose="02020603050405020304" pitchFamily="18" charset="0"/>
                        </a:rPr>
                        <a:t> </a:t>
                      </a:r>
                      <a:r>
                        <a:rPr lang="en-US" sz="2400" kern="100" dirty="0" err="1">
                          <a:effectLst/>
                          <a:latin typeface="Times New Roman" panose="02020603050405020304" pitchFamily="18" charset="0"/>
                          <a:cs typeface="Times New Roman" panose="02020603050405020304" pitchFamily="18" charset="0"/>
                        </a:rPr>
                        <a:t>vật</a:t>
                      </a:r>
                      <a:r>
                        <a:rPr lang="en-US" sz="2400" kern="100" dirty="0">
                          <a:effectLst/>
                          <a:latin typeface="Times New Roman" panose="02020603050405020304" pitchFamily="18" charset="0"/>
                          <a:cs typeface="Times New Roman" panose="02020603050405020304" pitchFamily="18" charset="0"/>
                        </a:rPr>
                        <a:t> </a:t>
                      </a:r>
                      <a:r>
                        <a:rPr lang="en-US" sz="2400" kern="100" dirty="0" err="1">
                          <a:effectLst/>
                          <a:latin typeface="Times New Roman" panose="02020603050405020304" pitchFamily="18" charset="0"/>
                          <a:cs typeface="Times New Roman" panose="02020603050405020304" pitchFamily="18" charset="0"/>
                        </a:rPr>
                        <a:t>lí</a:t>
                      </a:r>
                      <a:r>
                        <a:rPr lang="en-US" sz="2400" kern="100" dirty="0">
                          <a:effectLst/>
                          <a:latin typeface="Times New Roman" panose="02020603050405020304" pitchFamily="18" charset="0"/>
                          <a:cs typeface="Times New Roman" panose="02020603050405020304" pitchFamily="18" charset="0"/>
                        </a:rPr>
                        <a:t> (</a:t>
                      </a:r>
                      <a:r>
                        <a:rPr lang="en-US" sz="2400" kern="100" dirty="0" err="1">
                          <a:effectLst/>
                          <a:latin typeface="Times New Roman" panose="02020603050405020304" pitchFamily="18" charset="0"/>
                          <a:cs typeface="Times New Roman" panose="02020603050405020304" pitchFamily="18" charset="0"/>
                        </a:rPr>
                        <a:t>trạng</a:t>
                      </a:r>
                      <a:r>
                        <a:rPr lang="en-US" sz="2400" kern="100" dirty="0">
                          <a:effectLst/>
                          <a:latin typeface="Times New Roman" panose="02020603050405020304" pitchFamily="18" charset="0"/>
                          <a:cs typeface="Times New Roman" panose="02020603050405020304" pitchFamily="18" charset="0"/>
                        </a:rPr>
                        <a:t> </a:t>
                      </a:r>
                      <a:r>
                        <a:rPr lang="en-US" sz="2400" kern="100" dirty="0" err="1">
                          <a:effectLst/>
                          <a:latin typeface="Times New Roman" panose="02020603050405020304" pitchFamily="18" charset="0"/>
                          <a:cs typeface="Times New Roman" panose="02020603050405020304" pitchFamily="18" charset="0"/>
                        </a:rPr>
                        <a:t>thái</a:t>
                      </a:r>
                      <a:r>
                        <a:rPr lang="en-US" sz="2400" kern="100" dirty="0">
                          <a:effectLst/>
                          <a:latin typeface="Times New Roman" panose="02020603050405020304" pitchFamily="18" charset="0"/>
                          <a:cs typeface="Times New Roman" panose="02020603050405020304" pitchFamily="18" charset="0"/>
                        </a:rPr>
                        <a:t>, </a:t>
                      </a:r>
                      <a:r>
                        <a:rPr lang="en-US" sz="2400" kern="100" dirty="0" err="1">
                          <a:effectLst/>
                          <a:latin typeface="Times New Roman" panose="02020603050405020304" pitchFamily="18" charset="0"/>
                          <a:cs typeface="Times New Roman" panose="02020603050405020304" pitchFamily="18" charset="0"/>
                        </a:rPr>
                        <a:t>màu</a:t>
                      </a:r>
                      <a:r>
                        <a:rPr lang="en-US" sz="2400" kern="100" dirty="0">
                          <a:effectLst/>
                          <a:latin typeface="Times New Roman" panose="02020603050405020304" pitchFamily="18" charset="0"/>
                          <a:cs typeface="Times New Roman" panose="02020603050405020304" pitchFamily="18" charset="0"/>
                        </a:rPr>
                        <a:t> </a:t>
                      </a:r>
                      <a:r>
                        <a:rPr lang="en-US" sz="2400" kern="100" dirty="0" err="1">
                          <a:effectLst/>
                          <a:latin typeface="Times New Roman" panose="02020603050405020304" pitchFamily="18" charset="0"/>
                          <a:cs typeface="Times New Roman" panose="02020603050405020304" pitchFamily="18" charset="0"/>
                        </a:rPr>
                        <a:t>sắc</a:t>
                      </a:r>
                      <a:r>
                        <a:rPr lang="en-US" sz="2400" kern="100" dirty="0">
                          <a:effectLst/>
                          <a:latin typeface="Times New Roman" panose="02020603050405020304" pitchFamily="18" charset="0"/>
                          <a:cs typeface="Times New Roman" panose="02020603050405020304" pitchFamily="18" charset="0"/>
                        </a:rPr>
                        <a:t>, </a:t>
                      </a:r>
                      <a:r>
                        <a:rPr lang="en-US" sz="2400" kern="100" dirty="0" err="1">
                          <a:effectLst/>
                          <a:latin typeface="Times New Roman" panose="02020603050405020304" pitchFamily="18" charset="0"/>
                          <a:cs typeface="Times New Roman" panose="02020603050405020304" pitchFamily="18" charset="0"/>
                        </a:rPr>
                        <a:t>mùi</a:t>
                      </a:r>
                      <a:r>
                        <a:rPr lang="en-US" sz="2400" kern="100" dirty="0">
                          <a:effectLst/>
                          <a:latin typeface="Times New Roman" panose="02020603050405020304" pitchFamily="18" charset="0"/>
                          <a:cs typeface="Times New Roman" panose="02020603050405020304" pitchFamily="18" charset="0"/>
                        </a:rPr>
                        <a:t>, </a:t>
                      </a:r>
                      <a:r>
                        <a:rPr lang="en-US" sz="2400" kern="100" dirty="0" err="1">
                          <a:effectLst/>
                          <a:latin typeface="Times New Roman" panose="02020603050405020304" pitchFamily="18" charset="0"/>
                          <a:cs typeface="Times New Roman" panose="02020603050405020304" pitchFamily="18" charset="0"/>
                        </a:rPr>
                        <a:t>vị</a:t>
                      </a:r>
                      <a:r>
                        <a:rPr lang="en-US" sz="2400" kern="100" dirty="0">
                          <a:effectLst/>
                          <a:latin typeface="Times New Roman" panose="02020603050405020304" pitchFamily="18" charset="0"/>
                          <a:cs typeface="Times New Roman" panose="02020603050405020304" pitchFamily="18" charset="0"/>
                        </a:rPr>
                        <a:t>, </a:t>
                      </a:r>
                      <a:r>
                        <a:rPr lang="en-US" sz="2400" kern="100" dirty="0" err="1">
                          <a:effectLst/>
                          <a:latin typeface="Times New Roman" panose="02020603050405020304" pitchFamily="18" charset="0"/>
                          <a:cs typeface="Times New Roman" panose="02020603050405020304" pitchFamily="18" charset="0"/>
                        </a:rPr>
                        <a:t>tính</a:t>
                      </a:r>
                      <a:r>
                        <a:rPr lang="en-US" sz="2400" kern="100" dirty="0">
                          <a:effectLst/>
                          <a:latin typeface="Times New Roman" panose="02020603050405020304" pitchFamily="18" charset="0"/>
                          <a:cs typeface="Times New Roman" panose="02020603050405020304" pitchFamily="18" charset="0"/>
                        </a:rPr>
                        <a:t> tan, </a:t>
                      </a:r>
                      <a:r>
                        <a:rPr lang="en-US" sz="2400" kern="100" dirty="0" err="1">
                          <a:effectLst/>
                          <a:latin typeface="Times New Roman" panose="02020603050405020304" pitchFamily="18" charset="0"/>
                          <a:cs typeface="Times New Roman" panose="02020603050405020304" pitchFamily="18" charset="0"/>
                        </a:rPr>
                        <a:t>khối</a:t>
                      </a:r>
                      <a:r>
                        <a:rPr lang="en-US" sz="2400" kern="100" dirty="0">
                          <a:effectLst/>
                          <a:latin typeface="Times New Roman" panose="02020603050405020304" pitchFamily="18" charset="0"/>
                          <a:cs typeface="Times New Roman" panose="02020603050405020304" pitchFamily="18" charset="0"/>
                        </a:rPr>
                        <a:t> </a:t>
                      </a:r>
                      <a:r>
                        <a:rPr lang="en-US" sz="2400" kern="100" dirty="0" err="1">
                          <a:effectLst/>
                          <a:latin typeface="Times New Roman" panose="02020603050405020304" pitchFamily="18" charset="0"/>
                          <a:cs typeface="Times New Roman" panose="02020603050405020304" pitchFamily="18" charset="0"/>
                        </a:rPr>
                        <a:t>lượng</a:t>
                      </a:r>
                      <a:r>
                        <a:rPr lang="en-US" sz="2400" kern="100" dirty="0">
                          <a:effectLst/>
                          <a:latin typeface="Times New Roman" panose="02020603050405020304" pitchFamily="18" charset="0"/>
                          <a:cs typeface="Times New Roman" panose="02020603050405020304" pitchFamily="18" charset="0"/>
                        </a:rPr>
                        <a:t> </a:t>
                      </a:r>
                      <a:r>
                        <a:rPr lang="en-US" sz="2400" kern="100" dirty="0" err="1">
                          <a:effectLst/>
                          <a:latin typeface="Times New Roman" panose="02020603050405020304" pitchFamily="18" charset="0"/>
                          <a:cs typeface="Times New Roman" panose="02020603050405020304" pitchFamily="18" charset="0"/>
                        </a:rPr>
                        <a:t>riêng</a:t>
                      </a:r>
                      <a:r>
                        <a:rPr lang="en-US" sz="2400" kern="100" dirty="0">
                          <a:effectLst/>
                          <a:latin typeface="Times New Roman" panose="02020603050405020304" pitchFamily="18" charset="0"/>
                          <a:cs typeface="Times New Roman" panose="02020603050405020304" pitchFamily="18" charset="0"/>
                        </a:rPr>
                        <a:t>)</a:t>
                      </a:r>
                      <a:endParaRPr lang="en-US" sz="2400" kern="100" dirty="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95" marR="30877" marT="29812" marB="0">
                    <a:solidFill>
                      <a:schemeClr val="accent1">
                        <a:lumMod val="20000"/>
                        <a:lumOff val="80000"/>
                      </a:schemeClr>
                    </a:solidFill>
                  </a:tcPr>
                </a:tc>
                <a:tc>
                  <a:txBody>
                    <a:bodyPr/>
                    <a:lstStyle/>
                    <a:p>
                      <a:pPr marL="0" marR="52705" indent="228600" algn="l">
                        <a:lnSpc>
                          <a:spcPct val="115000"/>
                        </a:lnSpc>
                        <a:spcBef>
                          <a:spcPts val="0"/>
                        </a:spcBef>
                        <a:spcAft>
                          <a:spcPts val="0"/>
                        </a:spcAft>
                      </a:pPr>
                      <a:r>
                        <a:rPr lang="en-US" sz="2400" kern="100" dirty="0">
                          <a:effectLst/>
                          <a:latin typeface="Times New Roman" panose="02020603050405020304" pitchFamily="18" charset="0"/>
                          <a:cs typeface="Times New Roman" panose="02020603050405020304" pitchFamily="18" charset="0"/>
                        </a:rPr>
                        <a:t>– </a:t>
                      </a:r>
                      <a:r>
                        <a:rPr lang="en-US" sz="2400" kern="100" dirty="0" err="1">
                          <a:effectLst/>
                          <a:latin typeface="Times New Roman" panose="02020603050405020304" pitchFamily="18" charset="0"/>
                          <a:cs typeface="Times New Roman" panose="02020603050405020304" pitchFamily="18" charset="0"/>
                        </a:rPr>
                        <a:t>Chất</a:t>
                      </a:r>
                      <a:r>
                        <a:rPr lang="en-US" sz="2400" kern="100" dirty="0">
                          <a:effectLst/>
                          <a:latin typeface="Times New Roman" panose="02020603050405020304" pitchFamily="18" charset="0"/>
                          <a:cs typeface="Times New Roman" panose="02020603050405020304" pitchFamily="18" charset="0"/>
                        </a:rPr>
                        <a:t> </a:t>
                      </a:r>
                      <a:r>
                        <a:rPr lang="en-US" sz="2400" kern="100" dirty="0" err="1">
                          <a:effectLst/>
                          <a:latin typeface="Times New Roman" panose="02020603050405020304" pitchFamily="18" charset="0"/>
                          <a:cs typeface="Times New Roman" panose="02020603050405020304" pitchFamily="18" charset="0"/>
                        </a:rPr>
                        <a:t>rắn</a:t>
                      </a:r>
                      <a:r>
                        <a:rPr lang="en-US" sz="2400" kern="100" dirty="0">
                          <a:effectLst/>
                          <a:latin typeface="Times New Roman" panose="02020603050405020304" pitchFamily="18" charset="0"/>
                          <a:cs typeface="Times New Roman" panose="02020603050405020304" pitchFamily="18" charset="0"/>
                        </a:rPr>
                        <a:t>, </a:t>
                      </a:r>
                      <a:r>
                        <a:rPr lang="en-US" sz="2400" kern="100" dirty="0" err="1">
                          <a:effectLst/>
                          <a:latin typeface="Times New Roman" panose="02020603050405020304" pitchFamily="18" charset="0"/>
                          <a:cs typeface="Times New Roman" panose="02020603050405020304" pitchFamily="18" charset="0"/>
                        </a:rPr>
                        <a:t>màu</a:t>
                      </a:r>
                      <a:r>
                        <a:rPr lang="en-US" sz="2400" kern="100" dirty="0">
                          <a:effectLst/>
                          <a:latin typeface="Times New Roman" panose="02020603050405020304" pitchFamily="18" charset="0"/>
                          <a:cs typeface="Times New Roman" panose="02020603050405020304" pitchFamily="18" charset="0"/>
                        </a:rPr>
                        <a:t> </a:t>
                      </a:r>
                      <a:r>
                        <a:rPr lang="en-US" sz="2400" kern="100" dirty="0" err="1">
                          <a:effectLst/>
                          <a:latin typeface="Times New Roman" panose="02020603050405020304" pitchFamily="18" charset="0"/>
                          <a:cs typeface="Times New Roman" panose="02020603050405020304" pitchFamily="18" charset="0"/>
                        </a:rPr>
                        <a:t>trắng</a:t>
                      </a:r>
                      <a:r>
                        <a:rPr lang="en-US" sz="2400" kern="100" dirty="0">
                          <a:effectLst/>
                          <a:latin typeface="Times New Roman" panose="02020603050405020304" pitchFamily="18" charset="0"/>
                          <a:cs typeface="Times New Roman" panose="02020603050405020304" pitchFamily="18" charset="0"/>
                        </a:rPr>
                        <a:t>, </a:t>
                      </a:r>
                      <a:r>
                        <a:rPr lang="en-US" sz="2400" kern="100" dirty="0" err="1">
                          <a:effectLst/>
                          <a:latin typeface="Times New Roman" panose="02020603050405020304" pitchFamily="18" charset="0"/>
                          <a:cs typeface="Times New Roman" panose="02020603050405020304" pitchFamily="18" charset="0"/>
                        </a:rPr>
                        <a:t>dạng</a:t>
                      </a:r>
                      <a:r>
                        <a:rPr lang="en-US" sz="2400" kern="100" dirty="0">
                          <a:effectLst/>
                          <a:latin typeface="Times New Roman" panose="02020603050405020304" pitchFamily="18" charset="0"/>
                          <a:cs typeface="Times New Roman" panose="02020603050405020304" pitchFamily="18" charset="0"/>
                        </a:rPr>
                        <a:t> </a:t>
                      </a:r>
                      <a:r>
                        <a:rPr lang="en-US" sz="2400" kern="100" dirty="0" err="1">
                          <a:effectLst/>
                          <a:latin typeface="Times New Roman" panose="02020603050405020304" pitchFamily="18" charset="0"/>
                          <a:cs typeface="Times New Roman" panose="02020603050405020304" pitchFamily="18" charset="0"/>
                        </a:rPr>
                        <a:t>bột</a:t>
                      </a:r>
                      <a:r>
                        <a:rPr lang="en-US" sz="2400" kern="100" dirty="0">
                          <a:effectLst/>
                          <a:latin typeface="Times New Roman" panose="02020603050405020304" pitchFamily="18" charset="0"/>
                          <a:cs typeface="Times New Roman" panose="02020603050405020304" pitchFamily="18" charset="0"/>
                        </a:rPr>
                        <a:t>. </a:t>
                      </a:r>
                    </a:p>
                    <a:p>
                      <a:pPr marL="0" marR="52705" indent="228600" algn="l">
                        <a:lnSpc>
                          <a:spcPct val="115000"/>
                        </a:lnSpc>
                        <a:spcBef>
                          <a:spcPts val="0"/>
                        </a:spcBef>
                        <a:spcAft>
                          <a:spcPts val="0"/>
                        </a:spcAft>
                      </a:pPr>
                      <a:r>
                        <a:rPr lang="en-US" sz="2400" kern="100" dirty="0">
                          <a:effectLst/>
                          <a:latin typeface="Times New Roman" panose="02020603050405020304" pitchFamily="18" charset="0"/>
                          <a:cs typeface="Times New Roman" panose="02020603050405020304" pitchFamily="18" charset="0"/>
                        </a:rPr>
                        <a:t>– </a:t>
                      </a:r>
                      <a:r>
                        <a:rPr lang="en-US" sz="2400" kern="100" dirty="0" err="1">
                          <a:effectLst/>
                          <a:latin typeface="Times New Roman" panose="02020603050405020304" pitchFamily="18" charset="0"/>
                          <a:cs typeface="Times New Roman" panose="02020603050405020304" pitchFamily="18" charset="0"/>
                        </a:rPr>
                        <a:t>Không</a:t>
                      </a:r>
                      <a:r>
                        <a:rPr lang="en-US" sz="2400" kern="100" dirty="0">
                          <a:effectLst/>
                          <a:latin typeface="Times New Roman" panose="02020603050405020304" pitchFamily="18" charset="0"/>
                          <a:cs typeface="Times New Roman" panose="02020603050405020304" pitchFamily="18" charset="0"/>
                        </a:rPr>
                        <a:t> tan </a:t>
                      </a:r>
                      <a:r>
                        <a:rPr lang="en-US" sz="2400" kern="100" dirty="0" err="1">
                          <a:effectLst/>
                          <a:latin typeface="Times New Roman" panose="02020603050405020304" pitchFamily="18" charset="0"/>
                          <a:cs typeface="Times New Roman" panose="02020603050405020304" pitchFamily="18" charset="0"/>
                        </a:rPr>
                        <a:t>trong</a:t>
                      </a:r>
                      <a:r>
                        <a:rPr lang="en-US" sz="2400" kern="100" dirty="0">
                          <a:effectLst/>
                          <a:latin typeface="Times New Roman" panose="02020603050405020304" pitchFamily="18" charset="0"/>
                          <a:cs typeface="Times New Roman" panose="02020603050405020304" pitchFamily="18" charset="0"/>
                        </a:rPr>
                        <a:t> </a:t>
                      </a:r>
                      <a:r>
                        <a:rPr lang="en-US" sz="2400" kern="100" dirty="0" err="1">
                          <a:effectLst/>
                          <a:latin typeface="Times New Roman" panose="02020603050405020304" pitchFamily="18" charset="0"/>
                          <a:cs typeface="Times New Roman" panose="02020603050405020304" pitchFamily="18" charset="0"/>
                        </a:rPr>
                        <a:t>nước</a:t>
                      </a:r>
                      <a:r>
                        <a:rPr lang="en-US" sz="2400" kern="100" dirty="0">
                          <a:effectLst/>
                          <a:latin typeface="Times New Roman" panose="02020603050405020304" pitchFamily="18" charset="0"/>
                          <a:cs typeface="Times New Roman" panose="02020603050405020304" pitchFamily="18" charset="0"/>
                        </a:rPr>
                        <a:t> </a:t>
                      </a:r>
                      <a:r>
                        <a:rPr lang="en-US" sz="2400" kern="100" dirty="0" err="1">
                          <a:effectLst/>
                          <a:latin typeface="Times New Roman" panose="02020603050405020304" pitchFamily="18" charset="0"/>
                          <a:cs typeface="Times New Roman" panose="02020603050405020304" pitchFamily="18" charset="0"/>
                        </a:rPr>
                        <a:t>lạnh</a:t>
                      </a:r>
                      <a:r>
                        <a:rPr lang="en-US" sz="2400" kern="100" dirty="0">
                          <a:effectLst/>
                          <a:latin typeface="Times New Roman" panose="02020603050405020304" pitchFamily="18" charset="0"/>
                          <a:cs typeface="Times New Roman" panose="02020603050405020304" pitchFamily="18" charset="0"/>
                        </a:rPr>
                        <a:t>, </a:t>
                      </a:r>
                      <a:r>
                        <a:rPr lang="en-US" sz="2400" kern="100" dirty="0" err="1">
                          <a:effectLst/>
                          <a:latin typeface="Times New Roman" panose="02020603050405020304" pitchFamily="18" charset="0"/>
                          <a:cs typeface="Times New Roman" panose="02020603050405020304" pitchFamily="18" charset="0"/>
                        </a:rPr>
                        <a:t>nhưng</a:t>
                      </a:r>
                      <a:r>
                        <a:rPr lang="en-US" sz="2400" kern="100" dirty="0">
                          <a:effectLst/>
                          <a:latin typeface="Times New Roman" panose="02020603050405020304" pitchFamily="18" charset="0"/>
                          <a:cs typeface="Times New Roman" panose="02020603050405020304" pitchFamily="18" charset="0"/>
                        </a:rPr>
                        <a:t> tan </a:t>
                      </a:r>
                      <a:r>
                        <a:rPr lang="en-US" sz="2400" kern="100" dirty="0" err="1">
                          <a:effectLst/>
                          <a:latin typeface="Times New Roman" panose="02020603050405020304" pitchFamily="18" charset="0"/>
                          <a:cs typeface="Times New Roman" panose="02020603050405020304" pitchFamily="18" charset="0"/>
                        </a:rPr>
                        <a:t>một</a:t>
                      </a:r>
                      <a:r>
                        <a:rPr lang="en-US" sz="2400" kern="100" dirty="0">
                          <a:effectLst/>
                          <a:latin typeface="Times New Roman" panose="02020603050405020304" pitchFamily="18" charset="0"/>
                          <a:cs typeface="Times New Roman" panose="02020603050405020304" pitchFamily="18" charset="0"/>
                        </a:rPr>
                        <a:t> </a:t>
                      </a:r>
                      <a:r>
                        <a:rPr lang="en-US" sz="2400" kern="100" dirty="0" err="1">
                          <a:effectLst/>
                          <a:latin typeface="Times New Roman" panose="02020603050405020304" pitchFamily="18" charset="0"/>
                          <a:cs typeface="Times New Roman" panose="02020603050405020304" pitchFamily="18" charset="0"/>
                        </a:rPr>
                        <a:t>phần</a:t>
                      </a:r>
                      <a:r>
                        <a:rPr lang="en-US" sz="2400" kern="100" dirty="0">
                          <a:effectLst/>
                          <a:latin typeface="Times New Roman" panose="02020603050405020304" pitchFamily="18" charset="0"/>
                          <a:cs typeface="Times New Roman" panose="02020603050405020304" pitchFamily="18" charset="0"/>
                        </a:rPr>
                        <a:t> </a:t>
                      </a:r>
                      <a:r>
                        <a:rPr lang="en-US" sz="2400" kern="100" dirty="0" err="1">
                          <a:effectLst/>
                          <a:latin typeface="Times New Roman" panose="02020603050405020304" pitchFamily="18" charset="0"/>
                          <a:cs typeface="Times New Roman" panose="02020603050405020304" pitchFamily="18" charset="0"/>
                        </a:rPr>
                        <a:t>trong</a:t>
                      </a:r>
                      <a:r>
                        <a:rPr lang="en-US" sz="2400" kern="100" dirty="0">
                          <a:effectLst/>
                          <a:latin typeface="Times New Roman" panose="02020603050405020304" pitchFamily="18" charset="0"/>
                          <a:cs typeface="Times New Roman" panose="02020603050405020304" pitchFamily="18" charset="0"/>
                        </a:rPr>
                        <a:t> </a:t>
                      </a:r>
                      <a:r>
                        <a:rPr lang="en-US" sz="2400" kern="100" dirty="0" err="1">
                          <a:effectLst/>
                          <a:latin typeface="Times New Roman" panose="02020603050405020304" pitchFamily="18" charset="0"/>
                          <a:cs typeface="Times New Roman" panose="02020603050405020304" pitchFamily="18" charset="0"/>
                        </a:rPr>
                        <a:t>nước</a:t>
                      </a:r>
                      <a:r>
                        <a:rPr lang="en-US" sz="2400" kern="100" dirty="0">
                          <a:effectLst/>
                          <a:latin typeface="Times New Roman" panose="02020603050405020304" pitchFamily="18" charset="0"/>
                          <a:cs typeface="Times New Roman" panose="02020603050405020304" pitchFamily="18" charset="0"/>
                        </a:rPr>
                        <a:t> </a:t>
                      </a:r>
                      <a:r>
                        <a:rPr lang="en-US" sz="2400" kern="100" dirty="0" err="1">
                          <a:effectLst/>
                          <a:latin typeface="Times New Roman" panose="02020603050405020304" pitchFamily="18" charset="0"/>
                          <a:cs typeface="Times New Roman" panose="02020603050405020304" pitchFamily="18" charset="0"/>
                        </a:rPr>
                        <a:t>nóng</a:t>
                      </a:r>
                      <a:r>
                        <a:rPr lang="en-US" sz="2400" kern="100" dirty="0">
                          <a:effectLst/>
                          <a:latin typeface="Times New Roman" panose="02020603050405020304" pitchFamily="18" charset="0"/>
                          <a:cs typeface="Times New Roman" panose="02020603050405020304" pitchFamily="18" charset="0"/>
                        </a:rPr>
                        <a:t> </a:t>
                      </a:r>
                      <a:r>
                        <a:rPr lang="en-US" sz="2400" kern="100" dirty="0" err="1">
                          <a:effectLst/>
                          <a:latin typeface="Times New Roman" panose="02020603050405020304" pitchFamily="18" charset="0"/>
                          <a:cs typeface="Times New Roman" panose="02020603050405020304" pitchFamily="18" charset="0"/>
                        </a:rPr>
                        <a:t>tạo</a:t>
                      </a:r>
                      <a:r>
                        <a:rPr lang="en-US" sz="2400" kern="100" dirty="0">
                          <a:effectLst/>
                          <a:latin typeface="Times New Roman" panose="02020603050405020304" pitchFamily="18" charset="0"/>
                          <a:cs typeface="Times New Roman" panose="02020603050405020304" pitchFamily="18" charset="0"/>
                        </a:rPr>
                        <a:t> </a:t>
                      </a:r>
                      <a:r>
                        <a:rPr lang="en-US" sz="2400" kern="100" dirty="0" err="1">
                          <a:effectLst/>
                          <a:latin typeface="Times New Roman" panose="02020603050405020304" pitchFamily="18" charset="0"/>
                          <a:cs typeface="Times New Roman" panose="02020603050405020304" pitchFamily="18" charset="0"/>
                        </a:rPr>
                        <a:t>hệ</a:t>
                      </a:r>
                      <a:r>
                        <a:rPr lang="en-US" sz="2400" kern="100" dirty="0">
                          <a:effectLst/>
                          <a:latin typeface="Times New Roman" panose="02020603050405020304" pitchFamily="18" charset="0"/>
                          <a:cs typeface="Times New Roman" panose="02020603050405020304" pitchFamily="18" charset="0"/>
                        </a:rPr>
                        <a:t> </a:t>
                      </a:r>
                      <a:r>
                        <a:rPr lang="en-US" sz="2400" kern="100" dirty="0" err="1">
                          <a:effectLst/>
                          <a:latin typeface="Times New Roman" panose="02020603050405020304" pitchFamily="18" charset="0"/>
                          <a:cs typeface="Times New Roman" panose="02020603050405020304" pitchFamily="18" charset="0"/>
                        </a:rPr>
                        <a:t>keo</a:t>
                      </a:r>
                      <a:endParaRPr lang="en-US" sz="2400" kern="100" dirty="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95" marR="30877" marT="29812" marB="0">
                    <a:solidFill>
                      <a:schemeClr val="accent1">
                        <a:lumMod val="20000"/>
                        <a:lumOff val="80000"/>
                      </a:schemeClr>
                    </a:solidFill>
                  </a:tcPr>
                </a:tc>
                <a:tc>
                  <a:txBody>
                    <a:bodyPr/>
                    <a:lstStyle/>
                    <a:p>
                      <a:pPr marL="0" marR="59690" indent="228600" algn="l">
                        <a:lnSpc>
                          <a:spcPct val="115000"/>
                        </a:lnSpc>
                        <a:spcBef>
                          <a:spcPts val="0"/>
                        </a:spcBef>
                        <a:spcAft>
                          <a:spcPts val="0"/>
                        </a:spcAft>
                      </a:pPr>
                      <a:r>
                        <a:rPr lang="en-US" sz="2400" kern="100">
                          <a:effectLst/>
                          <a:latin typeface="Times New Roman" panose="02020603050405020304" pitchFamily="18" charset="0"/>
                          <a:cs typeface="Times New Roman" panose="02020603050405020304" pitchFamily="18" charset="0"/>
                        </a:rPr>
                        <a:t>– Chất rắn, màu trắng, dạng sợi. </a:t>
                      </a:r>
                    </a:p>
                    <a:p>
                      <a:pPr marL="0" marR="59690" indent="228600" algn="l">
                        <a:lnSpc>
                          <a:spcPct val="115000"/>
                        </a:lnSpc>
                        <a:spcBef>
                          <a:spcPts val="0"/>
                        </a:spcBef>
                        <a:spcAft>
                          <a:spcPts val="0"/>
                        </a:spcAft>
                      </a:pPr>
                      <a:r>
                        <a:rPr lang="en-US" sz="2400" kern="100">
                          <a:effectLst/>
                          <a:latin typeface="Times New Roman" panose="02020603050405020304" pitchFamily="18" charset="0"/>
                          <a:cs typeface="Times New Roman" panose="02020603050405020304" pitchFamily="18" charset="0"/>
                        </a:rPr>
                        <a:t>– Không tan trong nước và các dung môi hữu cơ thông thường</a:t>
                      </a:r>
                      <a:endParaRPr lang="en-US" sz="2400" kern="10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95" marR="30877" marT="29812" marB="0">
                    <a:solidFill>
                      <a:schemeClr val="accent1">
                        <a:lumMod val="20000"/>
                        <a:lumOff val="80000"/>
                      </a:schemeClr>
                    </a:solidFill>
                  </a:tcPr>
                </a:tc>
                <a:extLst>
                  <a:ext uri="{0D108BD9-81ED-4DB2-BD59-A6C34878D82A}">
                    <a16:rowId xmlns:a16="http://schemas.microsoft.com/office/drawing/2014/main" val="10003"/>
                  </a:ext>
                </a:extLst>
              </a:tr>
              <a:tr h="1601739">
                <a:tc>
                  <a:txBody>
                    <a:bodyPr/>
                    <a:lstStyle/>
                    <a:p>
                      <a:pPr marL="0" marR="0" indent="228600" algn="l">
                        <a:lnSpc>
                          <a:spcPct val="115000"/>
                        </a:lnSpc>
                        <a:spcBef>
                          <a:spcPts val="0"/>
                        </a:spcBef>
                        <a:spcAft>
                          <a:spcPts val="0"/>
                        </a:spcAft>
                      </a:pPr>
                      <a:r>
                        <a:rPr lang="en-US" sz="2400" kern="100">
                          <a:effectLst/>
                          <a:latin typeface="Times New Roman" panose="02020603050405020304" pitchFamily="18" charset="0"/>
                          <a:cs typeface="Times New Roman" panose="02020603050405020304" pitchFamily="18" charset="0"/>
                        </a:rPr>
                        <a:t>Vai trò trong cây xanh</a:t>
                      </a:r>
                      <a:endParaRPr lang="en-US" sz="2400" kern="10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95" marR="30877" marT="29812" marB="0">
                    <a:solidFill>
                      <a:schemeClr val="accent1">
                        <a:lumMod val="20000"/>
                        <a:lumOff val="80000"/>
                      </a:schemeClr>
                    </a:solidFill>
                  </a:tcPr>
                </a:tc>
                <a:tc>
                  <a:txBody>
                    <a:bodyPr/>
                    <a:lstStyle/>
                    <a:p>
                      <a:pPr marL="0" marR="0" indent="228600" algn="l">
                        <a:lnSpc>
                          <a:spcPct val="115000"/>
                        </a:lnSpc>
                        <a:spcBef>
                          <a:spcPts val="0"/>
                        </a:spcBef>
                        <a:spcAft>
                          <a:spcPts val="0"/>
                        </a:spcAft>
                      </a:pPr>
                      <a:r>
                        <a:rPr lang="en-US" sz="2400" kern="100" dirty="0" err="1">
                          <a:effectLst/>
                          <a:latin typeface="Times New Roman" panose="02020603050405020304" pitchFamily="18" charset="0"/>
                          <a:cs typeface="Times New Roman" panose="02020603050405020304" pitchFamily="18" charset="0"/>
                        </a:rPr>
                        <a:t>Dự</a:t>
                      </a:r>
                      <a:r>
                        <a:rPr lang="en-US" sz="2400" kern="100" dirty="0">
                          <a:effectLst/>
                          <a:latin typeface="Times New Roman" panose="02020603050405020304" pitchFamily="18" charset="0"/>
                          <a:cs typeface="Times New Roman" panose="02020603050405020304" pitchFamily="18" charset="0"/>
                        </a:rPr>
                        <a:t> </a:t>
                      </a:r>
                      <a:r>
                        <a:rPr lang="en-US" sz="2400" kern="100" dirty="0" err="1">
                          <a:effectLst/>
                          <a:latin typeface="Times New Roman" panose="02020603050405020304" pitchFamily="18" charset="0"/>
                          <a:cs typeface="Times New Roman" panose="02020603050405020304" pitchFamily="18" charset="0"/>
                        </a:rPr>
                        <a:t>trữ</a:t>
                      </a:r>
                      <a:r>
                        <a:rPr lang="en-US" sz="2400" kern="100" dirty="0">
                          <a:effectLst/>
                          <a:latin typeface="Times New Roman" panose="02020603050405020304" pitchFamily="18" charset="0"/>
                          <a:cs typeface="Times New Roman" panose="02020603050405020304" pitchFamily="18" charset="0"/>
                        </a:rPr>
                        <a:t> </a:t>
                      </a:r>
                      <a:r>
                        <a:rPr lang="en-US" sz="2400" kern="100" dirty="0" err="1">
                          <a:effectLst/>
                          <a:latin typeface="Times New Roman" panose="02020603050405020304" pitchFamily="18" charset="0"/>
                          <a:cs typeface="Times New Roman" panose="02020603050405020304" pitchFamily="18" charset="0"/>
                        </a:rPr>
                        <a:t>năng</a:t>
                      </a:r>
                      <a:r>
                        <a:rPr lang="en-US" sz="2400" kern="100" dirty="0">
                          <a:effectLst/>
                          <a:latin typeface="Times New Roman" panose="02020603050405020304" pitchFamily="18" charset="0"/>
                          <a:cs typeface="Times New Roman" panose="02020603050405020304" pitchFamily="18" charset="0"/>
                        </a:rPr>
                        <a:t> </a:t>
                      </a:r>
                      <a:r>
                        <a:rPr lang="en-US" sz="2400" kern="100" dirty="0" err="1">
                          <a:effectLst/>
                          <a:latin typeface="Times New Roman" panose="02020603050405020304" pitchFamily="18" charset="0"/>
                          <a:cs typeface="Times New Roman" panose="02020603050405020304" pitchFamily="18" charset="0"/>
                        </a:rPr>
                        <a:t>lượng</a:t>
                      </a:r>
                      <a:endParaRPr lang="en-US" sz="2400" kern="100" dirty="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95" marR="30877" marT="29812" marB="0">
                    <a:solidFill>
                      <a:schemeClr val="accent1">
                        <a:lumMod val="20000"/>
                        <a:lumOff val="80000"/>
                      </a:schemeClr>
                    </a:solidFill>
                  </a:tcPr>
                </a:tc>
                <a:tc>
                  <a:txBody>
                    <a:bodyPr/>
                    <a:lstStyle/>
                    <a:p>
                      <a:pPr marL="0" marR="57785" indent="228600" algn="l">
                        <a:lnSpc>
                          <a:spcPct val="115000"/>
                        </a:lnSpc>
                        <a:spcBef>
                          <a:spcPts val="0"/>
                        </a:spcBef>
                        <a:spcAft>
                          <a:spcPts val="0"/>
                        </a:spcAft>
                      </a:pPr>
                      <a:r>
                        <a:rPr lang="en-US" sz="2400" kern="100" dirty="0" err="1">
                          <a:effectLst/>
                          <a:latin typeface="Times New Roman" panose="02020603050405020304" pitchFamily="18" charset="0"/>
                          <a:cs typeface="Times New Roman" panose="02020603050405020304" pitchFamily="18" charset="0"/>
                        </a:rPr>
                        <a:t>Xây</a:t>
                      </a:r>
                      <a:r>
                        <a:rPr lang="en-US" sz="2400" kern="100" dirty="0">
                          <a:effectLst/>
                          <a:latin typeface="Times New Roman" panose="02020603050405020304" pitchFamily="18" charset="0"/>
                          <a:cs typeface="Times New Roman" panose="02020603050405020304" pitchFamily="18" charset="0"/>
                        </a:rPr>
                        <a:t> </a:t>
                      </a:r>
                      <a:r>
                        <a:rPr lang="en-US" sz="2400" kern="100" dirty="0" err="1">
                          <a:effectLst/>
                          <a:latin typeface="Times New Roman" panose="02020603050405020304" pitchFamily="18" charset="0"/>
                          <a:cs typeface="Times New Roman" panose="02020603050405020304" pitchFamily="18" charset="0"/>
                        </a:rPr>
                        <a:t>dựng</a:t>
                      </a:r>
                      <a:r>
                        <a:rPr lang="en-US" sz="2400" kern="100" dirty="0">
                          <a:effectLst/>
                          <a:latin typeface="Times New Roman" panose="02020603050405020304" pitchFamily="18" charset="0"/>
                          <a:cs typeface="Times New Roman" panose="02020603050405020304" pitchFamily="18" charset="0"/>
                        </a:rPr>
                        <a:t> </a:t>
                      </a:r>
                      <a:r>
                        <a:rPr lang="en-US" sz="2400" kern="100" dirty="0" err="1">
                          <a:effectLst/>
                          <a:latin typeface="Times New Roman" panose="02020603050405020304" pitchFamily="18" charset="0"/>
                          <a:cs typeface="Times New Roman" panose="02020603050405020304" pitchFamily="18" charset="0"/>
                        </a:rPr>
                        <a:t>thành</a:t>
                      </a:r>
                      <a:r>
                        <a:rPr lang="en-US" sz="2400" kern="100" dirty="0">
                          <a:effectLst/>
                          <a:latin typeface="Times New Roman" panose="02020603050405020304" pitchFamily="18" charset="0"/>
                          <a:cs typeface="Times New Roman" panose="02020603050405020304" pitchFamily="18" charset="0"/>
                        </a:rPr>
                        <a:t> </a:t>
                      </a:r>
                      <a:r>
                        <a:rPr lang="en-US" sz="2400" kern="100" dirty="0" err="1">
                          <a:effectLst/>
                          <a:latin typeface="Times New Roman" panose="02020603050405020304" pitchFamily="18" charset="0"/>
                          <a:cs typeface="Times New Roman" panose="02020603050405020304" pitchFamily="18" charset="0"/>
                        </a:rPr>
                        <a:t>tế</a:t>
                      </a:r>
                      <a:r>
                        <a:rPr lang="en-US" sz="2400" kern="100" dirty="0">
                          <a:effectLst/>
                          <a:latin typeface="Times New Roman" panose="02020603050405020304" pitchFamily="18" charset="0"/>
                          <a:cs typeface="Times New Roman" panose="02020603050405020304" pitchFamily="18" charset="0"/>
                        </a:rPr>
                        <a:t> </a:t>
                      </a:r>
                      <a:r>
                        <a:rPr lang="en-US" sz="2400" kern="100" dirty="0" err="1">
                          <a:effectLst/>
                          <a:latin typeface="Times New Roman" panose="02020603050405020304" pitchFamily="18" charset="0"/>
                          <a:cs typeface="Times New Roman" panose="02020603050405020304" pitchFamily="18" charset="0"/>
                        </a:rPr>
                        <a:t>bào</a:t>
                      </a:r>
                      <a:r>
                        <a:rPr lang="en-US" sz="2400" kern="100" dirty="0">
                          <a:effectLst/>
                          <a:latin typeface="Times New Roman" panose="02020603050405020304" pitchFamily="18" charset="0"/>
                          <a:cs typeface="Times New Roman" panose="02020603050405020304" pitchFamily="18" charset="0"/>
                        </a:rPr>
                        <a:t> </a:t>
                      </a:r>
                      <a:r>
                        <a:rPr lang="en-US" sz="2400" kern="100" dirty="0" err="1">
                          <a:effectLst/>
                          <a:latin typeface="Times New Roman" panose="02020603050405020304" pitchFamily="18" charset="0"/>
                          <a:cs typeface="Times New Roman" panose="02020603050405020304" pitchFamily="18" charset="0"/>
                        </a:rPr>
                        <a:t>thực</a:t>
                      </a:r>
                      <a:r>
                        <a:rPr lang="en-US" sz="2400" kern="100" dirty="0">
                          <a:effectLst/>
                          <a:latin typeface="Times New Roman" panose="02020603050405020304" pitchFamily="18" charset="0"/>
                          <a:cs typeface="Times New Roman" panose="02020603050405020304" pitchFamily="18" charset="0"/>
                        </a:rPr>
                        <a:t> </a:t>
                      </a:r>
                      <a:r>
                        <a:rPr lang="en-US" sz="2400" kern="100" dirty="0" err="1">
                          <a:effectLst/>
                          <a:latin typeface="Times New Roman" panose="02020603050405020304" pitchFamily="18" charset="0"/>
                          <a:cs typeface="Times New Roman" panose="02020603050405020304" pitchFamily="18" charset="0"/>
                        </a:rPr>
                        <a:t>vật</a:t>
                      </a:r>
                      <a:r>
                        <a:rPr lang="en-US" sz="2400" kern="100" dirty="0">
                          <a:effectLst/>
                          <a:latin typeface="Times New Roman" panose="02020603050405020304" pitchFamily="18" charset="0"/>
                          <a:cs typeface="Times New Roman" panose="02020603050405020304" pitchFamily="18" charset="0"/>
                        </a:rPr>
                        <a:t>. </a:t>
                      </a:r>
                      <a:r>
                        <a:rPr lang="en-US" sz="2400" kern="100" dirty="0" err="1">
                          <a:effectLst/>
                          <a:latin typeface="Times New Roman" panose="02020603050405020304" pitchFamily="18" charset="0"/>
                          <a:cs typeface="Times New Roman" panose="02020603050405020304" pitchFamily="18" charset="0"/>
                        </a:rPr>
                        <a:t>Giúp</a:t>
                      </a:r>
                      <a:r>
                        <a:rPr lang="en-US" sz="2400" kern="100" dirty="0">
                          <a:effectLst/>
                          <a:latin typeface="Times New Roman" panose="02020603050405020304" pitchFamily="18" charset="0"/>
                          <a:cs typeface="Times New Roman" panose="02020603050405020304" pitchFamily="18" charset="0"/>
                        </a:rPr>
                        <a:t> </a:t>
                      </a:r>
                      <a:r>
                        <a:rPr lang="en-US" sz="2400" kern="100" dirty="0" err="1">
                          <a:effectLst/>
                          <a:latin typeface="Times New Roman" panose="02020603050405020304" pitchFamily="18" charset="0"/>
                          <a:cs typeface="Times New Roman" panose="02020603050405020304" pitchFamily="18" charset="0"/>
                        </a:rPr>
                        <a:t>duy</a:t>
                      </a:r>
                      <a:r>
                        <a:rPr lang="en-US" sz="2400" kern="100" dirty="0">
                          <a:effectLst/>
                          <a:latin typeface="Times New Roman" panose="02020603050405020304" pitchFamily="18" charset="0"/>
                          <a:cs typeface="Times New Roman" panose="02020603050405020304" pitchFamily="18" charset="0"/>
                        </a:rPr>
                        <a:t> </a:t>
                      </a:r>
                      <a:r>
                        <a:rPr lang="en-US" sz="2400" kern="100" dirty="0" err="1">
                          <a:effectLst/>
                          <a:latin typeface="Times New Roman" panose="02020603050405020304" pitchFamily="18" charset="0"/>
                          <a:cs typeface="Times New Roman" panose="02020603050405020304" pitchFamily="18" charset="0"/>
                        </a:rPr>
                        <a:t>trì</a:t>
                      </a:r>
                      <a:r>
                        <a:rPr lang="en-US" sz="2400" kern="100" dirty="0">
                          <a:effectLst/>
                          <a:latin typeface="Times New Roman" panose="02020603050405020304" pitchFamily="18" charset="0"/>
                          <a:cs typeface="Times New Roman" panose="02020603050405020304" pitchFamily="18" charset="0"/>
                        </a:rPr>
                        <a:t> </a:t>
                      </a:r>
                      <a:r>
                        <a:rPr lang="en-US" sz="2400" kern="100" dirty="0" err="1">
                          <a:effectLst/>
                          <a:latin typeface="Times New Roman" panose="02020603050405020304" pitchFamily="18" charset="0"/>
                          <a:cs typeface="Times New Roman" panose="02020603050405020304" pitchFamily="18" charset="0"/>
                        </a:rPr>
                        <a:t>độ</a:t>
                      </a:r>
                      <a:r>
                        <a:rPr lang="en-US" sz="2400" kern="100" dirty="0">
                          <a:effectLst/>
                          <a:latin typeface="Times New Roman" panose="02020603050405020304" pitchFamily="18" charset="0"/>
                          <a:cs typeface="Times New Roman" panose="02020603050405020304" pitchFamily="18" charset="0"/>
                        </a:rPr>
                        <a:t> </a:t>
                      </a:r>
                      <a:r>
                        <a:rPr lang="en-US" sz="2400" kern="100" dirty="0" err="1">
                          <a:effectLst/>
                          <a:latin typeface="Times New Roman" panose="02020603050405020304" pitchFamily="18" charset="0"/>
                          <a:cs typeface="Times New Roman" panose="02020603050405020304" pitchFamily="18" charset="0"/>
                        </a:rPr>
                        <a:t>cứng</a:t>
                      </a:r>
                      <a:r>
                        <a:rPr lang="en-US" sz="2400" kern="100" dirty="0">
                          <a:effectLst/>
                          <a:latin typeface="Times New Roman" panose="02020603050405020304" pitchFamily="18" charset="0"/>
                          <a:cs typeface="Times New Roman" panose="02020603050405020304" pitchFamily="18" charset="0"/>
                        </a:rPr>
                        <a:t>, </a:t>
                      </a:r>
                      <a:r>
                        <a:rPr lang="en-US" sz="2400" kern="100" dirty="0" err="1">
                          <a:effectLst/>
                          <a:latin typeface="Times New Roman" panose="02020603050405020304" pitchFamily="18" charset="0"/>
                          <a:cs typeface="Times New Roman" panose="02020603050405020304" pitchFamily="18" charset="0"/>
                        </a:rPr>
                        <a:t>hình</a:t>
                      </a:r>
                      <a:r>
                        <a:rPr lang="en-US" sz="2400" kern="100" dirty="0">
                          <a:effectLst/>
                          <a:latin typeface="Times New Roman" panose="02020603050405020304" pitchFamily="18" charset="0"/>
                          <a:cs typeface="Times New Roman" panose="02020603050405020304" pitchFamily="18" charset="0"/>
                        </a:rPr>
                        <a:t> </a:t>
                      </a:r>
                      <a:r>
                        <a:rPr lang="en-US" sz="2400" kern="100" dirty="0" err="1">
                          <a:effectLst/>
                          <a:latin typeface="Times New Roman" panose="02020603050405020304" pitchFamily="18" charset="0"/>
                          <a:cs typeface="Times New Roman" panose="02020603050405020304" pitchFamily="18" charset="0"/>
                        </a:rPr>
                        <a:t>dáng</a:t>
                      </a:r>
                      <a:r>
                        <a:rPr lang="en-US" sz="2400" kern="100" dirty="0">
                          <a:effectLst/>
                          <a:latin typeface="Times New Roman" panose="02020603050405020304" pitchFamily="18" charset="0"/>
                          <a:cs typeface="Times New Roman" panose="02020603050405020304" pitchFamily="18" charset="0"/>
                        </a:rPr>
                        <a:t> </a:t>
                      </a:r>
                      <a:r>
                        <a:rPr lang="en-US" sz="2400" kern="100" dirty="0" err="1">
                          <a:effectLst/>
                          <a:latin typeface="Times New Roman" panose="02020603050405020304" pitchFamily="18" charset="0"/>
                          <a:cs typeface="Times New Roman" panose="02020603050405020304" pitchFamily="18" charset="0"/>
                        </a:rPr>
                        <a:t>của</a:t>
                      </a:r>
                      <a:r>
                        <a:rPr lang="en-US" sz="2400" kern="100" dirty="0">
                          <a:effectLst/>
                          <a:latin typeface="Times New Roman" panose="02020603050405020304" pitchFamily="18" charset="0"/>
                          <a:cs typeface="Times New Roman" panose="02020603050405020304" pitchFamily="18" charset="0"/>
                        </a:rPr>
                        <a:t> </a:t>
                      </a:r>
                      <a:r>
                        <a:rPr lang="en-US" sz="2400" kern="100" dirty="0" err="1">
                          <a:effectLst/>
                          <a:latin typeface="Times New Roman" panose="02020603050405020304" pitchFamily="18" charset="0"/>
                          <a:cs typeface="Times New Roman" panose="02020603050405020304" pitchFamily="18" charset="0"/>
                        </a:rPr>
                        <a:t>cây</a:t>
                      </a:r>
                      <a:r>
                        <a:rPr lang="en-US" sz="2400" kern="100" dirty="0">
                          <a:effectLst/>
                          <a:latin typeface="Times New Roman" panose="02020603050405020304" pitchFamily="18" charset="0"/>
                          <a:cs typeface="Times New Roman" panose="02020603050405020304" pitchFamily="18" charset="0"/>
                        </a:rPr>
                        <a:t>.</a:t>
                      </a:r>
                      <a:endParaRPr lang="en-US" sz="2400" kern="100" dirty="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95" marR="30877" marT="29812" marB="0">
                    <a:solidFill>
                      <a:schemeClr val="accent1">
                        <a:lumMod val="20000"/>
                        <a:lumOff val="80000"/>
                      </a:schemeClr>
                    </a:solidFill>
                  </a:tcPr>
                </a:tc>
                <a:extLst>
                  <a:ext uri="{0D108BD9-81ED-4DB2-BD59-A6C34878D82A}">
                    <a16:rowId xmlns:a16="http://schemas.microsoft.com/office/drawing/2014/main" val="10004"/>
                  </a:ext>
                </a:extLst>
              </a:tr>
            </a:tbl>
          </a:graphicData>
        </a:graphic>
      </p:graphicFrame>
      <p:sp>
        <p:nvSpPr>
          <p:cNvPr id="3" name="Rectangle 2"/>
          <p:cNvSpPr/>
          <p:nvPr/>
        </p:nvSpPr>
        <p:spPr>
          <a:xfrm>
            <a:off x="3860800" y="182274"/>
            <a:ext cx="4432300" cy="613245"/>
          </a:xfrm>
          <a:prstGeom prst="rect">
            <a:avLst/>
          </a:prstGeom>
          <a:solidFill>
            <a:schemeClr val="accent1">
              <a:lumMod val="20000"/>
              <a:lumOff val="80000"/>
            </a:schemeClr>
          </a:solidFill>
        </p:spPr>
        <p:txBody>
          <a:bodyPr wrap="square">
            <a:spAutoFit/>
          </a:bodyPr>
          <a:lstStyle/>
          <a:p>
            <a:pPr marR="17780" lvl="0" algn="ctr" fontAlgn="base">
              <a:lnSpc>
                <a:spcPct val="115000"/>
              </a:lnSpc>
              <a:spcBef>
                <a:spcPts val="0"/>
              </a:spcBef>
              <a:spcAft>
                <a:spcPts val="0"/>
              </a:spcAft>
              <a:buClr>
                <a:srgbClr val="181717"/>
              </a:buClr>
              <a:buSzPts val="1200"/>
            </a:pPr>
            <a:r>
              <a:rPr lang="en-US" sz="3200" b="1" u="none" strike="noStrike" kern="100" dirty="0" smtClean="0">
                <a:solidFill>
                  <a:srgbClr val="FF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PHIẾU HỌC TẬP SỐ 1</a:t>
            </a:r>
            <a:endParaRPr lang="en-US" sz="3200" b="1" u="none" strike="noStrike" kern="100" dirty="0">
              <a:solidFill>
                <a:srgbClr val="FF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2844832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29189" t="38003" r="28063" b="40741"/>
          <a:stretch/>
        </p:blipFill>
        <p:spPr>
          <a:xfrm>
            <a:off x="1054100" y="406400"/>
            <a:ext cx="10464800" cy="3736974"/>
          </a:xfrm>
          <a:prstGeom prst="rect">
            <a:avLst/>
          </a:prstGeom>
        </p:spPr>
      </p:pic>
      <p:sp>
        <p:nvSpPr>
          <p:cNvPr id="5" name="Rectangle 4"/>
          <p:cNvSpPr/>
          <p:nvPr/>
        </p:nvSpPr>
        <p:spPr>
          <a:xfrm>
            <a:off x="431800" y="4938059"/>
            <a:ext cx="11455400" cy="729430"/>
          </a:xfrm>
          <a:prstGeom prst="rect">
            <a:avLst/>
          </a:prstGeom>
          <a:solidFill>
            <a:schemeClr val="accent6">
              <a:lumMod val="60000"/>
              <a:lumOff val="40000"/>
            </a:schemeClr>
          </a:solidFill>
        </p:spPr>
        <p:txBody>
          <a:bodyPr wrap="square">
            <a:spAutoFit/>
          </a:bodyPr>
          <a:lstStyle/>
          <a:p>
            <a:pPr marR="17780" lvl="0" algn="ctr" fontAlgn="base">
              <a:lnSpc>
                <a:spcPct val="115000"/>
              </a:lnSpc>
              <a:spcBef>
                <a:spcPts val="0"/>
              </a:spcBef>
              <a:spcAft>
                <a:spcPts val="0"/>
              </a:spcAft>
              <a:buClr>
                <a:srgbClr val="181717"/>
              </a:buClr>
              <a:buSzPts val="1200"/>
            </a:pPr>
            <a:r>
              <a:rPr lang="en-US" sz="3600" b="1" u="none" strike="noStrike" kern="100" dirty="0" err="1" smtClean="0">
                <a:solidFill>
                  <a:srgbClr val="181717"/>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3600" b="1" u="none" strike="noStrike" kern="100" dirty="0" smtClean="0">
                <a:solidFill>
                  <a:srgbClr val="181717"/>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u="none" strike="noStrike" kern="100" dirty="0" err="1" smtClean="0">
                <a:solidFill>
                  <a:srgbClr val="181717"/>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bày</a:t>
            </a:r>
            <a:r>
              <a:rPr lang="en-US" sz="3600" b="1" u="none" strike="noStrike" kern="100" dirty="0" smtClean="0">
                <a:solidFill>
                  <a:srgbClr val="181717"/>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u="none" strike="noStrike" kern="100" dirty="0" err="1" smtClean="0">
                <a:solidFill>
                  <a:srgbClr val="181717"/>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sự</a:t>
            </a:r>
            <a:r>
              <a:rPr lang="en-US" sz="3600" b="1" u="none" strike="noStrike" kern="100" dirty="0" smtClean="0">
                <a:solidFill>
                  <a:srgbClr val="181717"/>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u="none" strike="noStrike" kern="100" dirty="0" err="1" smtClean="0">
                <a:solidFill>
                  <a:srgbClr val="181717"/>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tạo</a:t>
            </a:r>
            <a:r>
              <a:rPr lang="en-US" sz="3600" b="1" u="none" strike="noStrike" kern="100" dirty="0" smtClean="0">
                <a:solidFill>
                  <a:srgbClr val="181717"/>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u="none" strike="noStrike" kern="100" dirty="0" err="1" smtClean="0">
                <a:solidFill>
                  <a:srgbClr val="181717"/>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3600" b="1" u="none" strike="noStrike" kern="100" dirty="0" smtClean="0">
                <a:solidFill>
                  <a:srgbClr val="181717"/>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u="none" strike="noStrike" kern="100" dirty="0" err="1" smtClean="0">
                <a:solidFill>
                  <a:srgbClr val="181717"/>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tinh</a:t>
            </a:r>
            <a:r>
              <a:rPr lang="en-US" sz="3600" b="1" u="none" strike="noStrike" kern="100" dirty="0" smtClean="0">
                <a:solidFill>
                  <a:srgbClr val="181717"/>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u="none" strike="noStrike" kern="100" dirty="0" err="1" smtClean="0">
                <a:solidFill>
                  <a:srgbClr val="181717"/>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bột</a:t>
            </a:r>
            <a:r>
              <a:rPr lang="en-US" sz="3600" b="1" u="none" strike="noStrike" kern="100" dirty="0" smtClean="0">
                <a:solidFill>
                  <a:srgbClr val="181717"/>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u="none" strike="noStrike" kern="100" dirty="0" err="1" smtClean="0">
                <a:solidFill>
                  <a:srgbClr val="181717"/>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và</a:t>
            </a:r>
            <a:r>
              <a:rPr lang="en-US" sz="3600" b="1" u="none" strike="noStrike" kern="100" dirty="0" smtClean="0">
                <a:solidFill>
                  <a:srgbClr val="181717"/>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cellulose ở </a:t>
            </a:r>
            <a:r>
              <a:rPr lang="en-US" sz="3600" b="1" u="none" strike="noStrike" kern="100" dirty="0" err="1" smtClean="0">
                <a:solidFill>
                  <a:srgbClr val="181717"/>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3600" b="1" u="none" strike="noStrike" kern="100" dirty="0" smtClean="0">
                <a:solidFill>
                  <a:srgbClr val="181717"/>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u="none" strike="noStrike" kern="100" dirty="0" err="1" smtClean="0">
                <a:solidFill>
                  <a:srgbClr val="181717"/>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vật</a:t>
            </a:r>
            <a:r>
              <a:rPr lang="en-US" sz="3600" b="1" u="none" strike="noStrike" kern="100" dirty="0" smtClean="0">
                <a:solidFill>
                  <a:srgbClr val="181717"/>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a:t>
            </a:r>
            <a:endParaRPr lang="en-US" sz="3600" b="1" u="none" strike="noStrike" kern="100" dirty="0">
              <a:solidFill>
                <a:srgbClr val="181717"/>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85001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8300" y="4188936"/>
            <a:ext cx="11569700" cy="2554545"/>
          </a:xfrm>
          <a:prstGeom prst="rect">
            <a:avLst/>
          </a:prstGeom>
        </p:spPr>
        <p:txBody>
          <a:bodyPr wrap="square">
            <a:spAutoFit/>
          </a:bodyPr>
          <a:lstStyle/>
          <a:p>
            <a:pPr algn="just"/>
            <a:r>
              <a:rPr lang="en-US" sz="3200" kern="100" dirty="0" smtClean="0">
                <a:effectLst/>
                <a:latin typeface="Times New Roman" panose="02020603050405020304" pitchFamily="18" charset="0"/>
                <a:ea typeface="Times New Roman" panose="02020603050405020304" pitchFamily="18" charset="0"/>
              </a:rPr>
              <a:t>          </a:t>
            </a:r>
            <a:r>
              <a:rPr lang="en-US" sz="3200" kern="100" dirty="0" err="1" smtClean="0">
                <a:effectLst/>
                <a:latin typeface="Times New Roman" panose="02020603050405020304" pitchFamily="18" charset="0"/>
                <a:ea typeface="Times New Roman" panose="02020603050405020304" pitchFamily="18" charset="0"/>
              </a:rPr>
              <a:t>Sự</a:t>
            </a:r>
            <a:r>
              <a:rPr lang="en-US" sz="3200" kern="100" dirty="0" smtClean="0">
                <a:effectLst/>
                <a:latin typeface="Times New Roman" panose="02020603050405020304" pitchFamily="18" charset="0"/>
                <a:ea typeface="Times New Roman" panose="02020603050405020304" pitchFamily="18" charset="0"/>
              </a:rPr>
              <a:t> </a:t>
            </a:r>
            <a:r>
              <a:rPr lang="en-US" sz="3200" kern="100" dirty="0" err="1" smtClean="0">
                <a:effectLst/>
                <a:latin typeface="Times New Roman" panose="02020603050405020304" pitchFamily="18" charset="0"/>
                <a:ea typeface="Times New Roman" panose="02020603050405020304" pitchFamily="18" charset="0"/>
              </a:rPr>
              <a:t>tạo</a:t>
            </a:r>
            <a:r>
              <a:rPr lang="en-US" sz="3200" kern="100" dirty="0" smtClean="0">
                <a:effectLst/>
                <a:latin typeface="Times New Roman" panose="02020603050405020304" pitchFamily="18" charset="0"/>
                <a:ea typeface="Times New Roman" panose="02020603050405020304" pitchFamily="18" charset="0"/>
              </a:rPr>
              <a:t> </a:t>
            </a:r>
            <a:r>
              <a:rPr lang="en-US" sz="3200" kern="100" dirty="0" err="1" smtClean="0">
                <a:effectLst/>
                <a:latin typeface="Times New Roman" panose="02020603050405020304" pitchFamily="18" charset="0"/>
                <a:ea typeface="Times New Roman" panose="02020603050405020304" pitchFamily="18" charset="0"/>
              </a:rPr>
              <a:t>thành</a:t>
            </a:r>
            <a:r>
              <a:rPr lang="en-US" sz="3200" kern="100" dirty="0" smtClean="0">
                <a:effectLst/>
                <a:latin typeface="Times New Roman" panose="02020603050405020304" pitchFamily="18" charset="0"/>
                <a:ea typeface="Times New Roman" panose="02020603050405020304" pitchFamily="18" charset="0"/>
              </a:rPr>
              <a:t> </a:t>
            </a:r>
            <a:r>
              <a:rPr lang="en-US" sz="3200" kern="100" dirty="0" err="1" smtClean="0">
                <a:effectLst/>
                <a:latin typeface="Times New Roman" panose="02020603050405020304" pitchFamily="18" charset="0"/>
                <a:ea typeface="Times New Roman" panose="02020603050405020304" pitchFamily="18" charset="0"/>
              </a:rPr>
              <a:t>tinh</a:t>
            </a:r>
            <a:r>
              <a:rPr lang="en-US" sz="3200" kern="100" dirty="0" smtClean="0">
                <a:effectLst/>
                <a:latin typeface="Times New Roman" panose="02020603050405020304" pitchFamily="18" charset="0"/>
                <a:ea typeface="Times New Roman" panose="02020603050405020304" pitchFamily="18" charset="0"/>
              </a:rPr>
              <a:t> </a:t>
            </a:r>
            <a:r>
              <a:rPr lang="en-US" sz="3200" kern="100" dirty="0" err="1" smtClean="0">
                <a:effectLst/>
                <a:latin typeface="Times New Roman" panose="02020603050405020304" pitchFamily="18" charset="0"/>
                <a:ea typeface="Times New Roman" panose="02020603050405020304" pitchFamily="18" charset="0"/>
              </a:rPr>
              <a:t>bột</a:t>
            </a:r>
            <a:r>
              <a:rPr lang="en-US" sz="3200" kern="100" dirty="0" smtClean="0">
                <a:effectLst/>
                <a:latin typeface="Times New Roman" panose="02020603050405020304" pitchFamily="18" charset="0"/>
                <a:ea typeface="Times New Roman" panose="02020603050405020304" pitchFamily="18" charset="0"/>
              </a:rPr>
              <a:t> </a:t>
            </a:r>
            <a:r>
              <a:rPr lang="en-US" sz="3200" kern="100" dirty="0" err="1" smtClean="0">
                <a:effectLst/>
                <a:latin typeface="Times New Roman" panose="02020603050405020304" pitchFamily="18" charset="0"/>
                <a:ea typeface="Times New Roman" panose="02020603050405020304" pitchFamily="18" charset="0"/>
              </a:rPr>
              <a:t>và</a:t>
            </a:r>
            <a:r>
              <a:rPr lang="en-US" sz="3200" kern="100" dirty="0" smtClean="0">
                <a:effectLst/>
                <a:latin typeface="Times New Roman" panose="02020603050405020304" pitchFamily="18" charset="0"/>
                <a:ea typeface="Times New Roman" panose="02020603050405020304" pitchFamily="18" charset="0"/>
              </a:rPr>
              <a:t> cellulose ở </a:t>
            </a:r>
            <a:r>
              <a:rPr lang="en-US" sz="3200" kern="100" dirty="0" err="1" smtClean="0">
                <a:effectLst/>
                <a:latin typeface="Times New Roman" panose="02020603050405020304" pitchFamily="18" charset="0"/>
                <a:ea typeface="Times New Roman" panose="02020603050405020304" pitchFamily="18" charset="0"/>
              </a:rPr>
              <a:t>thực</a:t>
            </a:r>
            <a:r>
              <a:rPr lang="en-US" sz="3200" kern="100" dirty="0" smtClean="0">
                <a:effectLst/>
                <a:latin typeface="Times New Roman" panose="02020603050405020304" pitchFamily="18" charset="0"/>
                <a:ea typeface="Times New Roman" panose="02020603050405020304" pitchFamily="18" charset="0"/>
              </a:rPr>
              <a:t> </a:t>
            </a:r>
            <a:r>
              <a:rPr lang="en-US" sz="3200" kern="100" dirty="0" err="1" smtClean="0">
                <a:effectLst/>
                <a:latin typeface="Times New Roman" panose="02020603050405020304" pitchFamily="18" charset="0"/>
                <a:ea typeface="Times New Roman" panose="02020603050405020304" pitchFamily="18" charset="0"/>
              </a:rPr>
              <a:t>vật</a:t>
            </a:r>
            <a:r>
              <a:rPr lang="en-US" sz="3200" kern="100" dirty="0" smtClean="0">
                <a:effectLst/>
                <a:latin typeface="Times New Roman" panose="02020603050405020304" pitchFamily="18" charset="0"/>
                <a:ea typeface="Times New Roman" panose="02020603050405020304" pitchFamily="18" charset="0"/>
              </a:rPr>
              <a:t> </a:t>
            </a:r>
            <a:r>
              <a:rPr lang="en-US" sz="3200" kern="100" dirty="0" err="1" smtClean="0">
                <a:effectLst/>
                <a:latin typeface="Times New Roman" panose="02020603050405020304" pitchFamily="18" charset="0"/>
                <a:ea typeface="Times New Roman" panose="02020603050405020304" pitchFamily="18" charset="0"/>
              </a:rPr>
              <a:t>bắt</a:t>
            </a:r>
            <a:r>
              <a:rPr lang="en-US" sz="3200" kern="100" dirty="0" smtClean="0">
                <a:effectLst/>
                <a:latin typeface="Times New Roman" panose="02020603050405020304" pitchFamily="18" charset="0"/>
                <a:ea typeface="Times New Roman" panose="02020603050405020304" pitchFamily="18" charset="0"/>
              </a:rPr>
              <a:t> </a:t>
            </a:r>
            <a:r>
              <a:rPr lang="en-US" sz="3200" kern="100" dirty="0" err="1" smtClean="0">
                <a:effectLst/>
                <a:latin typeface="Times New Roman" panose="02020603050405020304" pitchFamily="18" charset="0"/>
                <a:ea typeface="Times New Roman" panose="02020603050405020304" pitchFamily="18" charset="0"/>
              </a:rPr>
              <a:t>đầu</a:t>
            </a:r>
            <a:r>
              <a:rPr lang="en-US" sz="3200" kern="100" dirty="0" smtClean="0">
                <a:effectLst/>
                <a:latin typeface="Times New Roman" panose="02020603050405020304" pitchFamily="18" charset="0"/>
                <a:ea typeface="Times New Roman" panose="02020603050405020304" pitchFamily="18" charset="0"/>
              </a:rPr>
              <a:t> </a:t>
            </a:r>
            <a:r>
              <a:rPr lang="en-US" sz="3200" kern="100" dirty="0" err="1" smtClean="0">
                <a:effectLst/>
                <a:latin typeface="Times New Roman" panose="02020603050405020304" pitchFamily="18" charset="0"/>
                <a:ea typeface="Times New Roman" panose="02020603050405020304" pitchFamily="18" charset="0"/>
              </a:rPr>
              <a:t>từ</a:t>
            </a:r>
            <a:r>
              <a:rPr lang="en-US" sz="3200" kern="100" dirty="0" smtClean="0">
                <a:effectLst/>
                <a:latin typeface="Times New Roman" panose="02020603050405020304" pitchFamily="18" charset="0"/>
                <a:ea typeface="Times New Roman" panose="02020603050405020304" pitchFamily="18" charset="0"/>
              </a:rPr>
              <a:t> </a:t>
            </a:r>
            <a:r>
              <a:rPr lang="en-US" sz="3200" kern="100" dirty="0" err="1" smtClean="0">
                <a:effectLst/>
                <a:latin typeface="Times New Roman" panose="02020603050405020304" pitchFamily="18" charset="0"/>
                <a:ea typeface="Times New Roman" panose="02020603050405020304" pitchFamily="18" charset="0"/>
              </a:rPr>
              <a:t>phản</a:t>
            </a:r>
            <a:r>
              <a:rPr lang="en-US" sz="3200" kern="100" dirty="0" smtClean="0">
                <a:effectLst/>
                <a:latin typeface="Times New Roman" panose="02020603050405020304" pitchFamily="18" charset="0"/>
                <a:ea typeface="Times New Roman" panose="02020603050405020304" pitchFamily="18" charset="0"/>
              </a:rPr>
              <a:t> </a:t>
            </a:r>
            <a:r>
              <a:rPr lang="en-US" sz="3200" kern="100" dirty="0" err="1" smtClean="0">
                <a:effectLst/>
                <a:latin typeface="Times New Roman" panose="02020603050405020304" pitchFamily="18" charset="0"/>
                <a:ea typeface="Times New Roman" panose="02020603050405020304" pitchFamily="18" charset="0"/>
              </a:rPr>
              <a:t>ứng</a:t>
            </a:r>
            <a:r>
              <a:rPr lang="en-US" sz="3200" kern="100" dirty="0" smtClean="0">
                <a:effectLst/>
                <a:latin typeface="Times New Roman" panose="02020603050405020304" pitchFamily="18" charset="0"/>
                <a:ea typeface="Times New Roman" panose="02020603050405020304" pitchFamily="18" charset="0"/>
              </a:rPr>
              <a:t> </a:t>
            </a:r>
            <a:r>
              <a:rPr lang="en-US" sz="3200" kern="100" dirty="0" err="1" smtClean="0">
                <a:effectLst/>
                <a:latin typeface="Times New Roman" panose="02020603050405020304" pitchFamily="18" charset="0"/>
                <a:ea typeface="Times New Roman" panose="02020603050405020304" pitchFamily="18" charset="0"/>
              </a:rPr>
              <a:t>quang</a:t>
            </a:r>
            <a:r>
              <a:rPr lang="en-US" sz="3200" kern="100" dirty="0" smtClean="0">
                <a:effectLst/>
                <a:latin typeface="Times New Roman" panose="02020603050405020304" pitchFamily="18" charset="0"/>
                <a:ea typeface="Times New Roman" panose="02020603050405020304" pitchFamily="18" charset="0"/>
              </a:rPr>
              <a:t> </a:t>
            </a:r>
            <a:r>
              <a:rPr lang="en-US" sz="3200" kern="100" dirty="0" err="1" smtClean="0">
                <a:effectLst/>
                <a:latin typeface="Times New Roman" panose="02020603050405020304" pitchFamily="18" charset="0"/>
                <a:ea typeface="Times New Roman" panose="02020603050405020304" pitchFamily="18" charset="0"/>
              </a:rPr>
              <a:t>hợp</a:t>
            </a:r>
            <a:r>
              <a:rPr lang="en-US" sz="3200" kern="100" dirty="0" smtClean="0">
                <a:effectLst/>
                <a:latin typeface="Times New Roman" panose="02020603050405020304" pitchFamily="18" charset="0"/>
                <a:ea typeface="Times New Roman" panose="02020603050405020304" pitchFamily="18" charset="0"/>
              </a:rPr>
              <a:t>. </a:t>
            </a:r>
            <a:r>
              <a:rPr lang="en-US" sz="3200" kern="100" dirty="0" err="1" smtClean="0">
                <a:effectLst/>
                <a:latin typeface="Times New Roman" panose="02020603050405020304" pitchFamily="18" charset="0"/>
                <a:ea typeface="Times New Roman" panose="02020603050405020304" pitchFamily="18" charset="0"/>
              </a:rPr>
              <a:t>Phản</a:t>
            </a:r>
            <a:r>
              <a:rPr lang="en-US" sz="3200" kern="100" dirty="0" smtClean="0">
                <a:effectLst/>
                <a:latin typeface="Times New Roman" panose="02020603050405020304" pitchFamily="18" charset="0"/>
                <a:ea typeface="Times New Roman" panose="02020603050405020304" pitchFamily="18" charset="0"/>
              </a:rPr>
              <a:t> </a:t>
            </a:r>
            <a:r>
              <a:rPr lang="en-US" sz="3200" kern="100" dirty="0" err="1" smtClean="0">
                <a:effectLst/>
                <a:latin typeface="Times New Roman" panose="02020603050405020304" pitchFamily="18" charset="0"/>
                <a:ea typeface="Times New Roman" panose="02020603050405020304" pitchFamily="18" charset="0"/>
              </a:rPr>
              <a:t>ứng</a:t>
            </a:r>
            <a:r>
              <a:rPr lang="en-US" sz="3200" kern="100" dirty="0" smtClean="0">
                <a:effectLst/>
                <a:latin typeface="Times New Roman" panose="02020603050405020304" pitchFamily="18" charset="0"/>
                <a:ea typeface="Times New Roman" panose="02020603050405020304" pitchFamily="18" charset="0"/>
              </a:rPr>
              <a:t> </a:t>
            </a:r>
            <a:r>
              <a:rPr lang="en-US" sz="3200" kern="100" dirty="0" err="1" smtClean="0">
                <a:effectLst/>
                <a:latin typeface="Times New Roman" panose="02020603050405020304" pitchFamily="18" charset="0"/>
                <a:ea typeface="Times New Roman" panose="02020603050405020304" pitchFamily="18" charset="0"/>
              </a:rPr>
              <a:t>này</a:t>
            </a:r>
            <a:r>
              <a:rPr lang="en-US" sz="3200" kern="100" dirty="0" smtClean="0">
                <a:effectLst/>
                <a:latin typeface="Times New Roman" panose="02020603050405020304" pitchFamily="18" charset="0"/>
                <a:ea typeface="Times New Roman" panose="02020603050405020304" pitchFamily="18" charset="0"/>
              </a:rPr>
              <a:t> </a:t>
            </a:r>
            <a:r>
              <a:rPr lang="en-US" sz="3200" kern="100" dirty="0" err="1" smtClean="0">
                <a:effectLst/>
                <a:latin typeface="Times New Roman" panose="02020603050405020304" pitchFamily="18" charset="0"/>
                <a:ea typeface="Times New Roman" panose="02020603050405020304" pitchFamily="18" charset="0"/>
              </a:rPr>
              <a:t>đã</a:t>
            </a:r>
            <a:r>
              <a:rPr lang="en-US" sz="3200" kern="100" dirty="0" smtClean="0">
                <a:effectLst/>
                <a:latin typeface="Times New Roman" panose="02020603050405020304" pitchFamily="18" charset="0"/>
                <a:ea typeface="Times New Roman" panose="02020603050405020304" pitchFamily="18" charset="0"/>
              </a:rPr>
              <a:t> </a:t>
            </a:r>
            <a:r>
              <a:rPr lang="en-US" sz="3200" kern="100" dirty="0" err="1" smtClean="0">
                <a:effectLst/>
                <a:latin typeface="Times New Roman" panose="02020603050405020304" pitchFamily="18" charset="0"/>
                <a:ea typeface="Times New Roman" panose="02020603050405020304" pitchFamily="18" charset="0"/>
              </a:rPr>
              <a:t>chuyển</a:t>
            </a:r>
            <a:r>
              <a:rPr lang="en-US" sz="3200" kern="100" dirty="0" smtClean="0">
                <a:effectLst/>
                <a:latin typeface="Times New Roman" panose="02020603050405020304" pitchFamily="18" charset="0"/>
                <a:ea typeface="Times New Roman" panose="02020603050405020304" pitchFamily="18" charset="0"/>
              </a:rPr>
              <a:t> </a:t>
            </a:r>
            <a:r>
              <a:rPr lang="en-US" sz="3200" kern="100" dirty="0" err="1" smtClean="0">
                <a:effectLst/>
                <a:latin typeface="Times New Roman" panose="02020603050405020304" pitchFamily="18" charset="0"/>
                <a:ea typeface="Times New Roman" panose="02020603050405020304" pitchFamily="18" charset="0"/>
              </a:rPr>
              <a:t>hoá</a:t>
            </a:r>
            <a:r>
              <a:rPr lang="en-US" sz="3200" kern="100" dirty="0" smtClean="0">
                <a:effectLst/>
                <a:latin typeface="Times New Roman" panose="02020603050405020304" pitchFamily="18" charset="0"/>
                <a:ea typeface="Times New Roman" panose="02020603050405020304" pitchFamily="18" charset="0"/>
              </a:rPr>
              <a:t> carbon dioxide </a:t>
            </a:r>
            <a:r>
              <a:rPr lang="en-US" sz="3200" kern="100" dirty="0" err="1" smtClean="0">
                <a:effectLst/>
                <a:latin typeface="Times New Roman" panose="02020603050405020304" pitchFamily="18" charset="0"/>
                <a:ea typeface="Times New Roman" panose="02020603050405020304" pitchFamily="18" charset="0"/>
              </a:rPr>
              <a:t>và</a:t>
            </a:r>
            <a:r>
              <a:rPr lang="en-US" sz="3200" kern="100" dirty="0" smtClean="0">
                <a:effectLst/>
                <a:latin typeface="Times New Roman" panose="02020603050405020304" pitchFamily="18" charset="0"/>
                <a:ea typeface="Times New Roman" panose="02020603050405020304" pitchFamily="18" charset="0"/>
              </a:rPr>
              <a:t> </a:t>
            </a:r>
            <a:r>
              <a:rPr lang="en-US" sz="3200" kern="100" dirty="0" err="1" smtClean="0">
                <a:effectLst/>
                <a:latin typeface="Times New Roman" panose="02020603050405020304" pitchFamily="18" charset="0"/>
                <a:ea typeface="Times New Roman" panose="02020603050405020304" pitchFamily="18" charset="0"/>
              </a:rPr>
              <a:t>nước</a:t>
            </a:r>
            <a:r>
              <a:rPr lang="en-US" sz="3200" kern="100" dirty="0" smtClean="0">
                <a:effectLst/>
                <a:latin typeface="Times New Roman" panose="02020603050405020304" pitchFamily="18" charset="0"/>
                <a:ea typeface="Times New Roman" panose="02020603050405020304" pitchFamily="18" charset="0"/>
              </a:rPr>
              <a:t> </a:t>
            </a:r>
            <a:r>
              <a:rPr lang="en-US" sz="3200" kern="100" dirty="0" err="1" smtClean="0">
                <a:effectLst/>
                <a:latin typeface="Times New Roman" panose="02020603050405020304" pitchFamily="18" charset="0"/>
                <a:ea typeface="Times New Roman" panose="02020603050405020304" pitchFamily="18" charset="0"/>
              </a:rPr>
              <a:t>thành</a:t>
            </a:r>
            <a:r>
              <a:rPr lang="en-US" sz="3200" kern="100" dirty="0" smtClean="0">
                <a:effectLst/>
                <a:latin typeface="Times New Roman" panose="02020603050405020304" pitchFamily="18" charset="0"/>
                <a:ea typeface="Times New Roman" panose="02020603050405020304" pitchFamily="18" charset="0"/>
              </a:rPr>
              <a:t> glucose </a:t>
            </a:r>
            <a:r>
              <a:rPr lang="en-US" sz="3200" kern="100" dirty="0" err="1" smtClean="0">
                <a:effectLst/>
                <a:latin typeface="Times New Roman" panose="02020603050405020304" pitchFamily="18" charset="0"/>
                <a:ea typeface="Times New Roman" panose="02020603050405020304" pitchFamily="18" charset="0"/>
              </a:rPr>
              <a:t>và</a:t>
            </a:r>
            <a:r>
              <a:rPr lang="en-US" sz="3200" kern="100" dirty="0" smtClean="0">
                <a:effectLst/>
                <a:latin typeface="Times New Roman" panose="02020603050405020304" pitchFamily="18" charset="0"/>
                <a:ea typeface="Times New Roman" panose="02020603050405020304" pitchFamily="18" charset="0"/>
              </a:rPr>
              <a:t> </a:t>
            </a:r>
            <a:r>
              <a:rPr lang="en-US" sz="3200" kern="100" dirty="0" err="1" smtClean="0">
                <a:effectLst/>
                <a:latin typeface="Times New Roman" panose="02020603050405020304" pitchFamily="18" charset="0"/>
                <a:ea typeface="Times New Roman" panose="02020603050405020304" pitchFamily="18" charset="0"/>
              </a:rPr>
              <a:t>giải</a:t>
            </a:r>
            <a:r>
              <a:rPr lang="en-US" sz="3200" kern="100" dirty="0" smtClean="0">
                <a:effectLst/>
                <a:latin typeface="Times New Roman" panose="02020603050405020304" pitchFamily="18" charset="0"/>
                <a:ea typeface="Times New Roman" panose="02020603050405020304" pitchFamily="18" charset="0"/>
              </a:rPr>
              <a:t> </a:t>
            </a:r>
            <a:r>
              <a:rPr lang="en-US" sz="3200" kern="100" dirty="0" err="1" smtClean="0">
                <a:effectLst/>
                <a:latin typeface="Times New Roman" panose="02020603050405020304" pitchFamily="18" charset="0"/>
                <a:ea typeface="Times New Roman" panose="02020603050405020304" pitchFamily="18" charset="0"/>
              </a:rPr>
              <a:t>phóng</a:t>
            </a:r>
            <a:r>
              <a:rPr lang="en-US" sz="3200" kern="100" dirty="0" smtClean="0">
                <a:effectLst/>
                <a:latin typeface="Times New Roman" panose="02020603050405020304" pitchFamily="18" charset="0"/>
                <a:ea typeface="Times New Roman" panose="02020603050405020304" pitchFamily="18" charset="0"/>
              </a:rPr>
              <a:t> </a:t>
            </a:r>
            <a:r>
              <a:rPr lang="en-US" sz="3200" kern="100" dirty="0" err="1" smtClean="0">
                <a:effectLst/>
                <a:latin typeface="Times New Roman" panose="02020603050405020304" pitchFamily="18" charset="0"/>
                <a:ea typeface="Times New Roman" panose="02020603050405020304" pitchFamily="18" charset="0"/>
              </a:rPr>
              <a:t>khí</a:t>
            </a:r>
            <a:r>
              <a:rPr lang="en-US" sz="3200" kern="100" dirty="0" smtClean="0">
                <a:effectLst/>
                <a:latin typeface="Times New Roman" panose="02020603050405020304" pitchFamily="18" charset="0"/>
                <a:ea typeface="Times New Roman" panose="02020603050405020304" pitchFamily="18" charset="0"/>
              </a:rPr>
              <a:t> oxygen. </a:t>
            </a:r>
            <a:r>
              <a:rPr lang="en-US" sz="3200" kern="100" dirty="0" err="1" smtClean="0">
                <a:effectLst/>
                <a:latin typeface="Times New Roman" panose="02020603050405020304" pitchFamily="18" charset="0"/>
                <a:ea typeface="Times New Roman" panose="02020603050405020304" pitchFamily="18" charset="0"/>
              </a:rPr>
              <a:t>Một</a:t>
            </a:r>
            <a:r>
              <a:rPr lang="en-US" sz="3200" kern="100" dirty="0" smtClean="0">
                <a:effectLst/>
                <a:latin typeface="Times New Roman" panose="02020603050405020304" pitchFamily="18" charset="0"/>
                <a:ea typeface="Times New Roman" panose="02020603050405020304" pitchFamily="18" charset="0"/>
              </a:rPr>
              <a:t> </a:t>
            </a:r>
            <a:r>
              <a:rPr lang="en-US" sz="3200" kern="100" dirty="0" err="1" smtClean="0">
                <a:effectLst/>
                <a:latin typeface="Times New Roman" panose="02020603050405020304" pitchFamily="18" charset="0"/>
                <a:ea typeface="Times New Roman" panose="02020603050405020304" pitchFamily="18" charset="0"/>
              </a:rPr>
              <a:t>phần</a:t>
            </a:r>
            <a:r>
              <a:rPr lang="en-US" sz="3200" kern="100" dirty="0" smtClean="0">
                <a:effectLst/>
                <a:latin typeface="Times New Roman" panose="02020603050405020304" pitchFamily="18" charset="0"/>
                <a:ea typeface="Times New Roman" panose="02020603050405020304" pitchFamily="18" charset="0"/>
              </a:rPr>
              <a:t> glucose </a:t>
            </a:r>
            <a:r>
              <a:rPr lang="en-US" sz="3200" kern="100" dirty="0" err="1" smtClean="0">
                <a:effectLst/>
                <a:latin typeface="Times New Roman" panose="02020603050405020304" pitchFamily="18" charset="0"/>
                <a:ea typeface="Times New Roman" panose="02020603050405020304" pitchFamily="18" charset="0"/>
              </a:rPr>
              <a:t>sau</a:t>
            </a:r>
            <a:r>
              <a:rPr lang="en-US" sz="3200" kern="100" dirty="0" smtClean="0">
                <a:effectLst/>
                <a:latin typeface="Times New Roman" panose="02020603050405020304" pitchFamily="18" charset="0"/>
                <a:ea typeface="Times New Roman" panose="02020603050405020304" pitchFamily="18" charset="0"/>
              </a:rPr>
              <a:t> </a:t>
            </a:r>
            <a:r>
              <a:rPr lang="en-US" sz="3200" kern="100" dirty="0" err="1" smtClean="0">
                <a:effectLst/>
                <a:latin typeface="Times New Roman" panose="02020603050405020304" pitchFamily="18" charset="0"/>
                <a:ea typeface="Times New Roman" panose="02020603050405020304" pitchFamily="18" charset="0"/>
              </a:rPr>
              <a:t>đó</a:t>
            </a:r>
            <a:r>
              <a:rPr lang="en-US" sz="3200" kern="100" dirty="0" smtClean="0">
                <a:effectLst/>
                <a:latin typeface="Times New Roman" panose="02020603050405020304" pitchFamily="18" charset="0"/>
                <a:ea typeface="Times New Roman" panose="02020603050405020304" pitchFamily="18" charset="0"/>
              </a:rPr>
              <a:t> </a:t>
            </a:r>
            <a:r>
              <a:rPr lang="en-US" sz="3200" kern="100" dirty="0" err="1" smtClean="0">
                <a:effectLst/>
                <a:latin typeface="Times New Roman" panose="02020603050405020304" pitchFamily="18" charset="0"/>
                <a:ea typeface="Times New Roman" panose="02020603050405020304" pitchFamily="18" charset="0"/>
              </a:rPr>
              <a:t>được</a:t>
            </a:r>
            <a:r>
              <a:rPr lang="en-US" sz="3200" kern="100" dirty="0" smtClean="0">
                <a:effectLst/>
                <a:latin typeface="Times New Roman" panose="02020603050405020304" pitchFamily="18" charset="0"/>
                <a:ea typeface="Times New Roman" panose="02020603050405020304" pitchFamily="18" charset="0"/>
              </a:rPr>
              <a:t> </a:t>
            </a:r>
            <a:r>
              <a:rPr lang="en-US" sz="3200" kern="100" dirty="0" err="1" smtClean="0">
                <a:effectLst/>
                <a:latin typeface="Times New Roman" panose="02020603050405020304" pitchFamily="18" charset="0"/>
                <a:ea typeface="Times New Roman" panose="02020603050405020304" pitchFamily="18" charset="0"/>
              </a:rPr>
              <a:t>biến</a:t>
            </a:r>
            <a:r>
              <a:rPr lang="en-US" sz="3200" kern="100" dirty="0" smtClean="0">
                <a:effectLst/>
                <a:latin typeface="Times New Roman" panose="02020603050405020304" pitchFamily="18" charset="0"/>
                <a:ea typeface="Times New Roman" panose="02020603050405020304" pitchFamily="18" charset="0"/>
              </a:rPr>
              <a:t> </a:t>
            </a:r>
            <a:r>
              <a:rPr lang="en-US" sz="3200" kern="100" dirty="0" err="1" smtClean="0">
                <a:effectLst/>
                <a:latin typeface="Times New Roman" panose="02020603050405020304" pitchFamily="18" charset="0"/>
                <a:ea typeface="Times New Roman" panose="02020603050405020304" pitchFamily="18" charset="0"/>
              </a:rPr>
              <a:t>đổi</a:t>
            </a:r>
            <a:r>
              <a:rPr lang="en-US" sz="3200" kern="100" dirty="0" smtClean="0">
                <a:effectLst/>
                <a:latin typeface="Times New Roman" panose="02020603050405020304" pitchFamily="18" charset="0"/>
                <a:ea typeface="Times New Roman" panose="02020603050405020304" pitchFamily="18" charset="0"/>
              </a:rPr>
              <a:t> </a:t>
            </a:r>
            <a:r>
              <a:rPr lang="en-US" sz="3200" kern="100" dirty="0" err="1" smtClean="0">
                <a:effectLst/>
                <a:latin typeface="Times New Roman" panose="02020603050405020304" pitchFamily="18" charset="0"/>
                <a:ea typeface="Times New Roman" panose="02020603050405020304" pitchFamily="18" charset="0"/>
              </a:rPr>
              <a:t>tiếp</a:t>
            </a:r>
            <a:r>
              <a:rPr lang="en-US" sz="3200" kern="100" dirty="0" smtClean="0">
                <a:effectLst/>
                <a:latin typeface="Times New Roman" panose="02020603050405020304" pitchFamily="18" charset="0"/>
                <a:ea typeface="Times New Roman" panose="02020603050405020304" pitchFamily="18" charset="0"/>
              </a:rPr>
              <a:t> </a:t>
            </a:r>
            <a:r>
              <a:rPr lang="en-US" sz="3200" kern="100" dirty="0" err="1" smtClean="0">
                <a:effectLst/>
                <a:latin typeface="Times New Roman" panose="02020603050405020304" pitchFamily="18" charset="0"/>
                <a:ea typeface="Times New Roman" panose="02020603050405020304" pitchFamily="18" charset="0"/>
              </a:rPr>
              <a:t>thành</a:t>
            </a:r>
            <a:r>
              <a:rPr lang="en-US" sz="3200" kern="100" dirty="0" smtClean="0">
                <a:effectLst/>
                <a:latin typeface="Times New Roman" panose="02020603050405020304" pitchFamily="18" charset="0"/>
                <a:ea typeface="Times New Roman" panose="02020603050405020304" pitchFamily="18" charset="0"/>
              </a:rPr>
              <a:t> </a:t>
            </a:r>
            <a:r>
              <a:rPr lang="en-US" sz="3200" kern="100" dirty="0" err="1" smtClean="0">
                <a:effectLst/>
                <a:latin typeface="Times New Roman" panose="02020603050405020304" pitchFamily="18" charset="0"/>
                <a:ea typeface="Times New Roman" panose="02020603050405020304" pitchFamily="18" charset="0"/>
              </a:rPr>
              <a:t>tinh</a:t>
            </a:r>
            <a:r>
              <a:rPr lang="en-US" sz="3200" kern="100" dirty="0" smtClean="0">
                <a:effectLst/>
                <a:latin typeface="Times New Roman" panose="02020603050405020304" pitchFamily="18" charset="0"/>
                <a:ea typeface="Times New Roman" panose="02020603050405020304" pitchFamily="18" charset="0"/>
              </a:rPr>
              <a:t> </a:t>
            </a:r>
            <a:r>
              <a:rPr lang="en-US" sz="3200" kern="100" dirty="0" err="1" smtClean="0">
                <a:effectLst/>
                <a:latin typeface="Times New Roman" panose="02020603050405020304" pitchFamily="18" charset="0"/>
                <a:ea typeface="Times New Roman" panose="02020603050405020304" pitchFamily="18" charset="0"/>
              </a:rPr>
              <a:t>bột</a:t>
            </a:r>
            <a:r>
              <a:rPr lang="en-US" sz="3200" kern="100" dirty="0" smtClean="0">
                <a:effectLst/>
                <a:latin typeface="Times New Roman" panose="02020603050405020304" pitchFamily="18" charset="0"/>
                <a:ea typeface="Times New Roman" panose="02020603050405020304" pitchFamily="18" charset="0"/>
              </a:rPr>
              <a:t> (</a:t>
            </a:r>
            <a:r>
              <a:rPr lang="en-US" sz="3200" kern="100" dirty="0" err="1" smtClean="0">
                <a:effectLst/>
                <a:latin typeface="Times New Roman" panose="02020603050405020304" pitchFamily="18" charset="0"/>
                <a:ea typeface="Times New Roman" panose="02020603050405020304" pitchFamily="18" charset="0"/>
              </a:rPr>
              <a:t>dự</a:t>
            </a:r>
            <a:r>
              <a:rPr lang="en-US" sz="3200" kern="100" dirty="0" smtClean="0">
                <a:effectLst/>
                <a:latin typeface="Times New Roman" panose="02020603050405020304" pitchFamily="18" charset="0"/>
                <a:ea typeface="Times New Roman" panose="02020603050405020304" pitchFamily="18" charset="0"/>
              </a:rPr>
              <a:t> </a:t>
            </a:r>
            <a:r>
              <a:rPr lang="en-US" sz="3200" kern="100" dirty="0" err="1" smtClean="0">
                <a:effectLst/>
                <a:latin typeface="Times New Roman" panose="02020603050405020304" pitchFamily="18" charset="0"/>
                <a:ea typeface="Times New Roman" panose="02020603050405020304" pitchFamily="18" charset="0"/>
              </a:rPr>
              <a:t>trữ</a:t>
            </a:r>
            <a:r>
              <a:rPr lang="en-US" sz="3200" kern="100" dirty="0" smtClean="0">
                <a:effectLst/>
                <a:latin typeface="Times New Roman" panose="02020603050405020304" pitchFamily="18" charset="0"/>
                <a:ea typeface="Times New Roman" panose="02020603050405020304" pitchFamily="18" charset="0"/>
              </a:rPr>
              <a:t> </a:t>
            </a:r>
            <a:r>
              <a:rPr lang="en-US" sz="3200" kern="100" dirty="0" err="1" smtClean="0">
                <a:effectLst/>
                <a:latin typeface="Times New Roman" panose="02020603050405020304" pitchFamily="18" charset="0"/>
                <a:ea typeface="Times New Roman" panose="02020603050405020304" pitchFamily="18" charset="0"/>
              </a:rPr>
              <a:t>năng</a:t>
            </a:r>
            <a:r>
              <a:rPr lang="en-US" sz="3200" kern="100" dirty="0" smtClean="0">
                <a:effectLst/>
                <a:latin typeface="Times New Roman" panose="02020603050405020304" pitchFamily="18" charset="0"/>
                <a:ea typeface="Times New Roman" panose="02020603050405020304" pitchFamily="18" charset="0"/>
              </a:rPr>
              <a:t> </a:t>
            </a:r>
            <a:r>
              <a:rPr lang="en-US" sz="3200" kern="100" dirty="0" err="1" smtClean="0">
                <a:effectLst/>
                <a:latin typeface="Times New Roman" panose="02020603050405020304" pitchFamily="18" charset="0"/>
                <a:ea typeface="Times New Roman" panose="02020603050405020304" pitchFamily="18" charset="0"/>
              </a:rPr>
              <a:t>lượng</a:t>
            </a:r>
            <a:r>
              <a:rPr lang="en-US" sz="3200" kern="100" dirty="0" smtClean="0">
                <a:effectLst/>
                <a:latin typeface="Times New Roman" panose="02020603050405020304" pitchFamily="18" charset="0"/>
                <a:ea typeface="Times New Roman" panose="02020603050405020304" pitchFamily="18" charset="0"/>
              </a:rPr>
              <a:t> </a:t>
            </a:r>
            <a:r>
              <a:rPr lang="en-US" sz="3200" kern="100" dirty="0" err="1" smtClean="0">
                <a:effectLst/>
                <a:latin typeface="Times New Roman" panose="02020603050405020304" pitchFamily="18" charset="0"/>
                <a:ea typeface="Times New Roman" panose="02020603050405020304" pitchFamily="18" charset="0"/>
              </a:rPr>
              <a:t>cho</a:t>
            </a:r>
            <a:r>
              <a:rPr lang="en-US" sz="3200" kern="100" dirty="0" smtClean="0">
                <a:effectLst/>
                <a:latin typeface="Times New Roman" panose="02020603050405020304" pitchFamily="18" charset="0"/>
                <a:ea typeface="Times New Roman" panose="02020603050405020304" pitchFamily="18" charset="0"/>
              </a:rPr>
              <a:t> </a:t>
            </a:r>
            <a:r>
              <a:rPr lang="en-US" sz="3200" kern="100" dirty="0" err="1" smtClean="0">
                <a:effectLst/>
                <a:latin typeface="Times New Roman" panose="02020603050405020304" pitchFamily="18" charset="0"/>
                <a:ea typeface="Times New Roman" panose="02020603050405020304" pitchFamily="18" charset="0"/>
              </a:rPr>
              <a:t>cây</a:t>
            </a:r>
            <a:r>
              <a:rPr lang="en-US" sz="3200" kern="100" dirty="0" smtClean="0">
                <a:effectLst/>
                <a:latin typeface="Times New Roman" panose="02020603050405020304" pitchFamily="18" charset="0"/>
                <a:ea typeface="Times New Roman" panose="02020603050405020304" pitchFamily="18" charset="0"/>
              </a:rPr>
              <a:t>) </a:t>
            </a:r>
            <a:r>
              <a:rPr lang="en-US" sz="3200" kern="100" dirty="0" err="1" smtClean="0">
                <a:effectLst/>
                <a:latin typeface="Times New Roman" panose="02020603050405020304" pitchFamily="18" charset="0"/>
                <a:ea typeface="Times New Roman" panose="02020603050405020304" pitchFamily="18" charset="0"/>
              </a:rPr>
              <a:t>và</a:t>
            </a:r>
            <a:r>
              <a:rPr lang="en-US" sz="3200" kern="100" dirty="0" smtClean="0">
                <a:effectLst/>
                <a:latin typeface="Times New Roman" panose="02020603050405020304" pitchFamily="18" charset="0"/>
                <a:ea typeface="Times New Roman" panose="02020603050405020304" pitchFamily="18" charset="0"/>
              </a:rPr>
              <a:t> cellulose (</a:t>
            </a:r>
            <a:r>
              <a:rPr lang="en-US" sz="3200" kern="100" dirty="0" err="1" smtClean="0">
                <a:effectLst/>
                <a:latin typeface="Times New Roman" panose="02020603050405020304" pitchFamily="18" charset="0"/>
                <a:ea typeface="Times New Roman" panose="02020603050405020304" pitchFamily="18" charset="0"/>
              </a:rPr>
              <a:t>xây</a:t>
            </a:r>
            <a:r>
              <a:rPr lang="en-US" sz="3200" kern="100" dirty="0" smtClean="0">
                <a:effectLst/>
                <a:latin typeface="Times New Roman" panose="02020603050405020304" pitchFamily="18" charset="0"/>
                <a:ea typeface="Times New Roman" panose="02020603050405020304" pitchFamily="18" charset="0"/>
              </a:rPr>
              <a:t> </a:t>
            </a:r>
            <a:r>
              <a:rPr lang="en-US" sz="3200" kern="100" dirty="0" err="1" smtClean="0">
                <a:effectLst/>
                <a:latin typeface="Times New Roman" panose="02020603050405020304" pitchFamily="18" charset="0"/>
                <a:ea typeface="Times New Roman" panose="02020603050405020304" pitchFamily="18" charset="0"/>
              </a:rPr>
              <a:t>dựng</a:t>
            </a:r>
            <a:r>
              <a:rPr lang="en-US" sz="3200" kern="100" dirty="0" smtClean="0">
                <a:effectLst/>
                <a:latin typeface="Times New Roman" panose="02020603050405020304" pitchFamily="18" charset="0"/>
                <a:ea typeface="Times New Roman" panose="02020603050405020304" pitchFamily="18" charset="0"/>
              </a:rPr>
              <a:t> </a:t>
            </a:r>
            <a:r>
              <a:rPr lang="en-US" sz="3200" kern="100" dirty="0" err="1" smtClean="0">
                <a:effectLst/>
                <a:latin typeface="Times New Roman" panose="02020603050405020304" pitchFamily="18" charset="0"/>
                <a:ea typeface="Times New Roman" panose="02020603050405020304" pitchFamily="18" charset="0"/>
              </a:rPr>
              <a:t>cấu</a:t>
            </a:r>
            <a:r>
              <a:rPr lang="en-US" sz="3200" kern="100" dirty="0" smtClean="0">
                <a:effectLst/>
                <a:latin typeface="Times New Roman" panose="02020603050405020304" pitchFamily="18" charset="0"/>
                <a:ea typeface="Times New Roman" panose="02020603050405020304" pitchFamily="18" charset="0"/>
              </a:rPr>
              <a:t> </a:t>
            </a:r>
            <a:r>
              <a:rPr lang="en-US" sz="3200" kern="100" dirty="0" err="1" smtClean="0">
                <a:effectLst/>
                <a:latin typeface="Times New Roman" panose="02020603050405020304" pitchFamily="18" charset="0"/>
                <a:ea typeface="Times New Roman" panose="02020603050405020304" pitchFamily="18" charset="0"/>
              </a:rPr>
              <a:t>trúc</a:t>
            </a:r>
            <a:r>
              <a:rPr lang="en-US" sz="3200" kern="100" dirty="0" smtClean="0">
                <a:effectLst/>
                <a:latin typeface="Times New Roman" panose="02020603050405020304" pitchFamily="18" charset="0"/>
                <a:ea typeface="Times New Roman" panose="02020603050405020304" pitchFamily="18" charset="0"/>
              </a:rPr>
              <a:t> </a:t>
            </a:r>
            <a:r>
              <a:rPr lang="en-US" sz="3200" kern="100" dirty="0" err="1" smtClean="0">
                <a:effectLst/>
                <a:latin typeface="Times New Roman" panose="02020603050405020304" pitchFamily="18" charset="0"/>
                <a:ea typeface="Times New Roman" panose="02020603050405020304" pitchFamily="18" charset="0"/>
              </a:rPr>
              <a:t>cho</a:t>
            </a:r>
            <a:r>
              <a:rPr lang="en-US" sz="3200" kern="100" dirty="0" smtClean="0">
                <a:effectLst/>
                <a:latin typeface="Times New Roman" panose="02020603050405020304" pitchFamily="18" charset="0"/>
                <a:ea typeface="Times New Roman" panose="02020603050405020304" pitchFamily="18" charset="0"/>
              </a:rPr>
              <a:t> </a:t>
            </a:r>
            <a:r>
              <a:rPr lang="en-US" sz="3200" kern="100" dirty="0" err="1" smtClean="0">
                <a:effectLst/>
                <a:latin typeface="Times New Roman" panose="02020603050405020304" pitchFamily="18" charset="0"/>
                <a:ea typeface="Times New Roman" panose="02020603050405020304" pitchFamily="18" charset="0"/>
              </a:rPr>
              <a:t>cây</a:t>
            </a:r>
            <a:r>
              <a:rPr lang="en-US" sz="3200" kern="100" dirty="0" smtClean="0">
                <a:effectLst/>
                <a:latin typeface="Times New Roman" panose="02020603050405020304" pitchFamily="18" charset="0"/>
                <a:ea typeface="Times New Roman" panose="02020603050405020304" pitchFamily="18" charset="0"/>
              </a:rPr>
              <a:t> </a:t>
            </a:r>
            <a:r>
              <a:rPr lang="en-US" sz="3200" kern="100" dirty="0" err="1" smtClean="0">
                <a:effectLst/>
                <a:latin typeface="Times New Roman" panose="02020603050405020304" pitchFamily="18" charset="0"/>
                <a:ea typeface="Times New Roman" panose="02020603050405020304" pitchFamily="18" charset="0"/>
              </a:rPr>
              <a:t>xanh</a:t>
            </a:r>
            <a:r>
              <a:rPr lang="en-US" sz="3200" kern="100" dirty="0" smtClean="0">
                <a:effectLst/>
                <a:latin typeface="Times New Roman" panose="02020603050405020304" pitchFamily="18" charset="0"/>
                <a:ea typeface="Times New Roman" panose="02020603050405020304" pitchFamily="18" charset="0"/>
              </a:rPr>
              <a:t>).</a:t>
            </a:r>
            <a:endParaRPr lang="en-US" sz="3200" dirty="0"/>
          </a:p>
        </p:txBody>
      </p:sp>
      <p:pic>
        <p:nvPicPr>
          <p:cNvPr id="6" name="Picture 5"/>
          <p:cNvPicPr>
            <a:picLocks noChangeAspect="1"/>
          </p:cNvPicPr>
          <p:nvPr/>
        </p:nvPicPr>
        <p:blipFill rotWithShape="1">
          <a:blip r:embed="rId2"/>
          <a:srcRect l="28670" t="38003" r="27908" b="40741"/>
          <a:stretch/>
        </p:blipFill>
        <p:spPr>
          <a:xfrm>
            <a:off x="927100" y="406400"/>
            <a:ext cx="10629900" cy="3736974"/>
          </a:xfrm>
          <a:prstGeom prst="rect">
            <a:avLst/>
          </a:prstGeom>
        </p:spPr>
      </p:pic>
    </p:spTree>
    <p:extLst>
      <p:ext uri="{BB962C8B-B14F-4D97-AF65-F5344CB8AC3E}">
        <p14:creationId xmlns:p14="http://schemas.microsoft.com/office/powerpoint/2010/main" val="28624406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18626" t="18890" r="20749" b="55332"/>
          <a:stretch/>
        </p:blipFill>
        <p:spPr>
          <a:xfrm>
            <a:off x="533400" y="342900"/>
            <a:ext cx="11112500" cy="2514600"/>
          </a:xfrm>
          <a:prstGeom prst="rect">
            <a:avLst/>
          </a:prstGeom>
        </p:spPr>
      </p:pic>
      <p:pic>
        <p:nvPicPr>
          <p:cNvPr id="2" name="Tinh bôt+iodin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9063" t="26230" r="24167"/>
          <a:stretch/>
        </p:blipFill>
        <p:spPr>
          <a:xfrm>
            <a:off x="2540000" y="3048000"/>
            <a:ext cx="6921500" cy="3429000"/>
          </a:xfrm>
          <a:prstGeom prst="rect">
            <a:avLst/>
          </a:prstGeom>
        </p:spPr>
      </p:pic>
    </p:spTree>
    <p:extLst>
      <p:ext uri="{BB962C8B-B14F-4D97-AF65-F5344CB8AC3E}">
        <p14:creationId xmlns:p14="http://schemas.microsoft.com/office/powerpoint/2010/main" val="415966560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286</TotalTime>
  <Words>727</Words>
  <Application>Microsoft Office PowerPoint</Application>
  <PresentationFormat>Widescreen</PresentationFormat>
  <Paragraphs>86</Paragraphs>
  <Slides>20</Slides>
  <Notes>3</Notes>
  <HiddenSlides>0</HiddenSlides>
  <MMClips>3</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20</vt:i4>
      </vt:variant>
    </vt:vector>
  </HeadingPairs>
  <TitlesOfParts>
    <vt:vector size="29" baseType="lpstr">
      <vt:lpstr>Arial</vt:lpstr>
      <vt:lpstr>Calibri</vt:lpstr>
      <vt:lpstr>Calibri Light</vt:lpstr>
      <vt:lpstr>Karla</vt:lpstr>
      <vt:lpstr>Open Sans</vt:lpstr>
      <vt:lpstr>Switzerland</vt:lpstr>
      <vt:lpstr>Times New Roman</vt: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Sky123.Org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Thèn Tươi</dc:creator>
  <cp:lastModifiedBy>Thèn Thị Tươi</cp:lastModifiedBy>
  <cp:revision>94</cp:revision>
  <dcterms:created xsi:type="dcterms:W3CDTF">2024-11-23T07:35:15Z</dcterms:created>
  <dcterms:modified xsi:type="dcterms:W3CDTF">2024-11-29T13:21:28Z</dcterms:modified>
</cp:coreProperties>
</file>