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324" r:id="rId2"/>
    <p:sldId id="260" r:id="rId3"/>
    <p:sldId id="259" r:id="rId4"/>
    <p:sldId id="303" r:id="rId5"/>
    <p:sldId id="319" r:id="rId6"/>
    <p:sldId id="305" r:id="rId7"/>
    <p:sldId id="306" r:id="rId8"/>
    <p:sldId id="308" r:id="rId9"/>
    <p:sldId id="320" r:id="rId10"/>
    <p:sldId id="321" r:id="rId11"/>
    <p:sldId id="310" r:id="rId12"/>
    <p:sldId id="262" r:id="rId13"/>
    <p:sldId id="318" r:id="rId14"/>
    <p:sldId id="322" r:id="rId15"/>
    <p:sldId id="314" r:id="rId16"/>
    <p:sldId id="268" r:id="rId17"/>
    <p:sldId id="271" r:id="rId18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Roboto Condensed Light" panose="020B0604020202020204" charset="0"/>
      <p:regular r:id="rId24"/>
      <p:italic r:id="rId25"/>
    </p:embeddedFont>
    <p:embeddedFont>
      <p:font typeface="Barlow" panose="020B0604020202020204" charset="-93"/>
      <p:regular r:id="rId26"/>
      <p:bold r:id="rId27"/>
      <p:italic r:id="rId28"/>
      <p:boldItalic r:id="rId29"/>
    </p:embeddedFont>
    <p:embeddedFont>
      <p:font typeface="Wingdings 3" panose="05040102010807070707" pitchFamily="18" charset="2"/>
      <p:regular r:id="rId30"/>
    </p:embeddedFont>
    <p:embeddedFont>
      <p:font typeface="Nunito" panose="020B0604020202020204" charset="-93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8ACE2D-1E3A-43EF-9022-F589EB1FE107}">
  <a:tblStyle styleId="{518ACE2D-1E3A-43EF-9022-F589EB1FE1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8039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635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7a20b6a15a_0_25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7a20b6a15a_0_25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45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7a20b6a15a_0_25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7a20b6a15a_0_25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614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7a20b6a15a_0_24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7a20b6a15a_0_24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160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7a20b6a15a_0_24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7a20b6a15a_0_24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24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50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56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7a20b6a15a_0_25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7a20b6a15a_0_25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872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685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35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58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7a20b6a15a_0_25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7a20b6a15a_0_25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45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b1c2217c3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b1c2217c3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16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523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995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292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447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22100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9068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3673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5209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58775" y="62785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58775" y="1212613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1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111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313375" y="2061763"/>
            <a:ext cx="4997700" cy="16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1313375" y="3612150"/>
            <a:ext cx="42123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1313375" y="1106025"/>
            <a:ext cx="1137900" cy="9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3728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886975" y="1391710"/>
            <a:ext cx="4045200" cy="6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886975" y="2102799"/>
            <a:ext cx="3692700" cy="1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98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1018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>
            <a:spLocks noGrp="1"/>
          </p:cNvSpPr>
          <p:nvPr>
            <p:ph type="title"/>
          </p:nvPr>
        </p:nvSpPr>
        <p:spPr>
          <a:xfrm>
            <a:off x="758775" y="62785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313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1344175" y="1430000"/>
            <a:ext cx="2960100" cy="12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1344175" y="2601404"/>
            <a:ext cx="29601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002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758775" y="62785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1208825" y="2595300"/>
            <a:ext cx="2862600" cy="14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2"/>
          </p:nvPr>
        </p:nvSpPr>
        <p:spPr>
          <a:xfrm>
            <a:off x="5072650" y="2595300"/>
            <a:ext cx="2862600" cy="14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3"/>
          </p:nvPr>
        </p:nvSpPr>
        <p:spPr>
          <a:xfrm>
            <a:off x="1323325" y="2139900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4"/>
          </p:nvPr>
        </p:nvSpPr>
        <p:spPr>
          <a:xfrm>
            <a:off x="5187100" y="2139900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461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"/>
          <p:cNvSpPr txBox="1">
            <a:spLocks noGrp="1"/>
          </p:cNvSpPr>
          <p:nvPr>
            <p:ph type="title"/>
          </p:nvPr>
        </p:nvSpPr>
        <p:spPr>
          <a:xfrm>
            <a:off x="758775" y="62785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19"/>
          <p:cNvSpPr txBox="1">
            <a:spLocks noGrp="1"/>
          </p:cNvSpPr>
          <p:nvPr>
            <p:ph type="title" idx="2" hasCustomPrompt="1"/>
          </p:nvPr>
        </p:nvSpPr>
        <p:spPr>
          <a:xfrm>
            <a:off x="3955364" y="1759650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6" name="Google Shape;346;p19"/>
          <p:cNvSpPr txBox="1">
            <a:spLocks noGrp="1"/>
          </p:cNvSpPr>
          <p:nvPr>
            <p:ph type="title" idx="3"/>
          </p:nvPr>
        </p:nvSpPr>
        <p:spPr>
          <a:xfrm>
            <a:off x="3255313" y="2291250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title" idx="4"/>
          </p:nvPr>
        </p:nvSpPr>
        <p:spPr>
          <a:xfrm>
            <a:off x="3312611" y="2746650"/>
            <a:ext cx="2518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title" idx="5" hasCustomPrompt="1"/>
          </p:nvPr>
        </p:nvSpPr>
        <p:spPr>
          <a:xfrm>
            <a:off x="1206280" y="1759650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9" name="Google Shape;349;p19"/>
          <p:cNvSpPr txBox="1">
            <a:spLocks noGrp="1"/>
          </p:cNvSpPr>
          <p:nvPr>
            <p:ph type="title" idx="6"/>
          </p:nvPr>
        </p:nvSpPr>
        <p:spPr>
          <a:xfrm>
            <a:off x="506125" y="2291250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0" name="Google Shape;350;p19"/>
          <p:cNvSpPr txBox="1">
            <a:spLocks noGrp="1"/>
          </p:cNvSpPr>
          <p:nvPr>
            <p:ph type="title" idx="7"/>
          </p:nvPr>
        </p:nvSpPr>
        <p:spPr>
          <a:xfrm>
            <a:off x="563525" y="2746650"/>
            <a:ext cx="2518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51" name="Google Shape;351;p19"/>
          <p:cNvSpPr txBox="1">
            <a:spLocks noGrp="1"/>
          </p:cNvSpPr>
          <p:nvPr>
            <p:ph type="title" idx="8" hasCustomPrompt="1"/>
          </p:nvPr>
        </p:nvSpPr>
        <p:spPr>
          <a:xfrm>
            <a:off x="6704447" y="1759650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2" name="Google Shape;352;p19"/>
          <p:cNvSpPr txBox="1">
            <a:spLocks noGrp="1"/>
          </p:cNvSpPr>
          <p:nvPr>
            <p:ph type="title" idx="9"/>
          </p:nvPr>
        </p:nvSpPr>
        <p:spPr>
          <a:xfrm>
            <a:off x="6004325" y="2291250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3" name="Google Shape;353;p19"/>
          <p:cNvSpPr txBox="1">
            <a:spLocks noGrp="1"/>
          </p:cNvSpPr>
          <p:nvPr>
            <p:ph type="title" idx="13"/>
          </p:nvPr>
        </p:nvSpPr>
        <p:spPr>
          <a:xfrm>
            <a:off x="6061698" y="2746650"/>
            <a:ext cx="2518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94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58775" y="62785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9709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>
            <a:off x="1767600" y="1403025"/>
            <a:ext cx="5608800" cy="18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subTitle" idx="1"/>
          </p:nvPr>
        </p:nvSpPr>
        <p:spPr>
          <a:xfrm>
            <a:off x="2613325" y="3168750"/>
            <a:ext cx="3917400" cy="7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054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58775" y="62785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3446416" y="2824650"/>
            <a:ext cx="22512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title" idx="3"/>
          </p:nvPr>
        </p:nvSpPr>
        <p:spPr>
          <a:xfrm>
            <a:off x="3446413" y="3280050"/>
            <a:ext cx="225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600" b="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4"/>
          </p:nvPr>
        </p:nvSpPr>
        <p:spPr>
          <a:xfrm>
            <a:off x="849795" y="2824650"/>
            <a:ext cx="22512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title" idx="5"/>
          </p:nvPr>
        </p:nvSpPr>
        <p:spPr>
          <a:xfrm>
            <a:off x="849775" y="3280050"/>
            <a:ext cx="225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600" b="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6"/>
          </p:nvPr>
        </p:nvSpPr>
        <p:spPr>
          <a:xfrm>
            <a:off x="6043100" y="2824650"/>
            <a:ext cx="22512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title" idx="7"/>
          </p:nvPr>
        </p:nvSpPr>
        <p:spPr>
          <a:xfrm>
            <a:off x="6043163" y="3280050"/>
            <a:ext cx="225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600" b="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9" name="Google Shape;369;p20"/>
          <p:cNvSpPr txBox="1">
            <a:spLocks noGrp="1"/>
          </p:cNvSpPr>
          <p:nvPr>
            <p:ph type="title" idx="8" hasCustomPrompt="1"/>
          </p:nvPr>
        </p:nvSpPr>
        <p:spPr>
          <a:xfrm>
            <a:off x="1294025" y="1889050"/>
            <a:ext cx="13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9pPr>
          </a:lstStyle>
          <a:p>
            <a:r>
              <a:t>xx%</a:t>
            </a:r>
          </a:p>
        </p:txBody>
      </p:sp>
      <p:sp>
        <p:nvSpPr>
          <p:cNvPr id="370" name="Google Shape;370;p20"/>
          <p:cNvSpPr txBox="1">
            <a:spLocks noGrp="1"/>
          </p:cNvSpPr>
          <p:nvPr>
            <p:ph type="title" idx="9" hasCustomPrompt="1"/>
          </p:nvPr>
        </p:nvSpPr>
        <p:spPr>
          <a:xfrm>
            <a:off x="3890725" y="1889050"/>
            <a:ext cx="13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9pPr>
          </a:lstStyle>
          <a:p>
            <a:r>
              <a:t>xx%</a:t>
            </a:r>
          </a:p>
        </p:txBody>
      </p:sp>
      <p:sp>
        <p:nvSpPr>
          <p:cNvPr id="371" name="Google Shape;371;p20"/>
          <p:cNvSpPr txBox="1">
            <a:spLocks noGrp="1"/>
          </p:cNvSpPr>
          <p:nvPr>
            <p:ph type="title" idx="13" hasCustomPrompt="1"/>
          </p:nvPr>
        </p:nvSpPr>
        <p:spPr>
          <a:xfrm>
            <a:off x="6487425" y="1889050"/>
            <a:ext cx="13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42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0968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428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7552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7459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9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288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8188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7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7" r:id="rId18"/>
    <p:sldLayoutId id="2147483698" r:id="rId19"/>
    <p:sldLayoutId id="2147483699" r:id="rId20"/>
    <p:sldLayoutId id="2147483700" r:id="rId21"/>
    <p:sldLayoutId id="2147483702" r:id="rId22"/>
    <p:sldLayoutId id="2147483703" r:id="rId23"/>
    <p:sldLayoutId id="2147483704" r:id="rId24"/>
    <p:sldLayoutId id="2147483705" r:id="rId25"/>
    <p:sldLayoutId id="2147483706" r:id="rId2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ibqc9EoVZZk" TargetMode="Externa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2130" y="1035844"/>
            <a:ext cx="2779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935" y="1911627"/>
            <a:ext cx="8692129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530384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1867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DE2735-690F-4476-B22E-F0C6152997F2}"/>
              </a:ext>
            </a:extLst>
          </p:cNvPr>
          <p:cNvSpPr/>
          <p:nvPr/>
        </p:nvSpPr>
        <p:spPr>
          <a:xfrm>
            <a:off x="267891" y="2131268"/>
            <a:ext cx="5429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02018-75C1-42C2-B4EC-768DC201B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"/>
          <a:stretch/>
        </p:blipFill>
        <p:spPr>
          <a:xfrm>
            <a:off x="5750719" y="477054"/>
            <a:ext cx="3192894" cy="42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42"/>
          <p:cNvGrpSpPr/>
          <p:nvPr/>
        </p:nvGrpSpPr>
        <p:grpSpPr>
          <a:xfrm>
            <a:off x="522254" y="4041600"/>
            <a:ext cx="635661" cy="651437"/>
            <a:chOff x="874950" y="3796935"/>
            <a:chExt cx="635661" cy="651437"/>
          </a:xfrm>
        </p:grpSpPr>
        <p:grpSp>
          <p:nvGrpSpPr>
            <p:cNvPr id="985" name="Google Shape;985;p42"/>
            <p:cNvGrpSpPr/>
            <p:nvPr/>
          </p:nvGrpSpPr>
          <p:grpSpPr>
            <a:xfrm>
              <a:off x="874950" y="3796935"/>
              <a:ext cx="361540" cy="348053"/>
              <a:chOff x="6477600" y="1197900"/>
              <a:chExt cx="458400" cy="441300"/>
            </a:xfrm>
          </p:grpSpPr>
          <p:sp>
            <p:nvSpPr>
              <p:cNvPr id="986" name="Google Shape;986;p42"/>
              <p:cNvSpPr/>
              <p:nvPr/>
            </p:nvSpPr>
            <p:spPr>
              <a:xfrm>
                <a:off x="6477600" y="1197900"/>
                <a:ext cx="458400" cy="441300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7652" extrusionOk="0">
                    <a:moveTo>
                      <a:pt x="11883" y="4857"/>
                    </a:moveTo>
                    <a:cubicBezTo>
                      <a:pt x="12593" y="4857"/>
                      <a:pt x="13276" y="5409"/>
                      <a:pt x="13276" y="6239"/>
                    </a:cubicBezTo>
                    <a:cubicBezTo>
                      <a:pt x="13276" y="7001"/>
                      <a:pt x="12657" y="7608"/>
                      <a:pt x="11895" y="7608"/>
                    </a:cubicBezTo>
                    <a:cubicBezTo>
                      <a:pt x="10668" y="7608"/>
                      <a:pt x="10049" y="6132"/>
                      <a:pt x="10918" y="5263"/>
                    </a:cubicBezTo>
                    <a:cubicBezTo>
                      <a:pt x="11199" y="4982"/>
                      <a:pt x="11544" y="4857"/>
                      <a:pt x="11883" y="4857"/>
                    </a:cubicBezTo>
                    <a:close/>
                    <a:moveTo>
                      <a:pt x="7120" y="4862"/>
                    </a:moveTo>
                    <a:cubicBezTo>
                      <a:pt x="7831" y="4862"/>
                      <a:pt x="8513" y="5409"/>
                      <a:pt x="8513" y="6239"/>
                    </a:cubicBezTo>
                    <a:cubicBezTo>
                      <a:pt x="8501" y="6994"/>
                      <a:pt x="7894" y="7609"/>
                      <a:pt x="7142" y="7609"/>
                    </a:cubicBezTo>
                    <a:cubicBezTo>
                      <a:pt x="7135" y="7609"/>
                      <a:pt x="7127" y="7609"/>
                      <a:pt x="7120" y="7608"/>
                    </a:cubicBezTo>
                    <a:lnTo>
                      <a:pt x="7120" y="7608"/>
                    </a:lnTo>
                    <a:lnTo>
                      <a:pt x="7132" y="7620"/>
                    </a:lnTo>
                    <a:cubicBezTo>
                      <a:pt x="5906" y="7620"/>
                      <a:pt x="5287" y="6132"/>
                      <a:pt x="6156" y="5263"/>
                    </a:cubicBezTo>
                    <a:cubicBezTo>
                      <a:pt x="6436" y="4986"/>
                      <a:pt x="6781" y="4862"/>
                      <a:pt x="7120" y="4862"/>
                    </a:cubicBezTo>
                    <a:close/>
                    <a:moveTo>
                      <a:pt x="7125" y="10045"/>
                    </a:moveTo>
                    <a:cubicBezTo>
                      <a:pt x="7834" y="10045"/>
                      <a:pt x="8513" y="10594"/>
                      <a:pt x="8513" y="11430"/>
                    </a:cubicBezTo>
                    <a:cubicBezTo>
                      <a:pt x="8501" y="12190"/>
                      <a:pt x="7885" y="12796"/>
                      <a:pt x="7126" y="12800"/>
                    </a:cubicBezTo>
                    <a:lnTo>
                      <a:pt x="7126" y="12800"/>
                    </a:lnTo>
                    <a:cubicBezTo>
                      <a:pt x="5904" y="12795"/>
                      <a:pt x="5288" y="11322"/>
                      <a:pt x="6156" y="10454"/>
                    </a:cubicBezTo>
                    <a:cubicBezTo>
                      <a:pt x="6438" y="10172"/>
                      <a:pt x="6785" y="10045"/>
                      <a:pt x="7125" y="10045"/>
                    </a:cubicBezTo>
                    <a:close/>
                    <a:moveTo>
                      <a:pt x="11883" y="10036"/>
                    </a:moveTo>
                    <a:cubicBezTo>
                      <a:pt x="12593" y="10036"/>
                      <a:pt x="13276" y="10588"/>
                      <a:pt x="13276" y="11418"/>
                    </a:cubicBezTo>
                    <a:cubicBezTo>
                      <a:pt x="13276" y="12180"/>
                      <a:pt x="12657" y="12800"/>
                      <a:pt x="11895" y="12800"/>
                    </a:cubicBezTo>
                    <a:cubicBezTo>
                      <a:pt x="10668" y="12800"/>
                      <a:pt x="10049" y="11311"/>
                      <a:pt x="10918" y="10442"/>
                    </a:cubicBezTo>
                    <a:cubicBezTo>
                      <a:pt x="11199" y="10161"/>
                      <a:pt x="11544" y="10036"/>
                      <a:pt x="11883" y="10036"/>
                    </a:cubicBezTo>
                    <a:close/>
                    <a:moveTo>
                      <a:pt x="9513" y="0"/>
                    </a:moveTo>
                    <a:cubicBezTo>
                      <a:pt x="5941" y="0"/>
                      <a:pt x="2727" y="2155"/>
                      <a:pt x="1357" y="5453"/>
                    </a:cubicBezTo>
                    <a:cubicBezTo>
                      <a:pt x="0" y="8751"/>
                      <a:pt x="750" y="12538"/>
                      <a:pt x="3274" y="15062"/>
                    </a:cubicBezTo>
                    <a:cubicBezTo>
                      <a:pt x="4964" y="16751"/>
                      <a:pt x="7224" y="17651"/>
                      <a:pt x="9523" y="17651"/>
                    </a:cubicBezTo>
                    <a:cubicBezTo>
                      <a:pt x="10659" y="17651"/>
                      <a:pt x="11804" y="17431"/>
                      <a:pt x="12895" y="16979"/>
                    </a:cubicBezTo>
                    <a:cubicBezTo>
                      <a:pt x="16193" y="15609"/>
                      <a:pt x="18336" y="12395"/>
                      <a:pt x="18336" y="8823"/>
                    </a:cubicBezTo>
                    <a:cubicBezTo>
                      <a:pt x="18336" y="3953"/>
                      <a:pt x="14383" y="0"/>
                      <a:pt x="95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6518675" y="1235700"/>
                <a:ext cx="379225" cy="364625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4585" extrusionOk="0">
                    <a:moveTo>
                      <a:pt x="5482" y="3318"/>
                    </a:moveTo>
                    <a:cubicBezTo>
                      <a:pt x="6191" y="3318"/>
                      <a:pt x="6870" y="3867"/>
                      <a:pt x="6870" y="4703"/>
                    </a:cubicBezTo>
                    <a:cubicBezTo>
                      <a:pt x="6870" y="5453"/>
                      <a:pt x="6251" y="6073"/>
                      <a:pt x="5489" y="6073"/>
                    </a:cubicBezTo>
                    <a:cubicBezTo>
                      <a:pt x="4263" y="6073"/>
                      <a:pt x="3644" y="4584"/>
                      <a:pt x="4513" y="3727"/>
                    </a:cubicBezTo>
                    <a:cubicBezTo>
                      <a:pt x="4795" y="3445"/>
                      <a:pt x="5142" y="3318"/>
                      <a:pt x="5482" y="3318"/>
                    </a:cubicBezTo>
                    <a:close/>
                    <a:moveTo>
                      <a:pt x="10257" y="3318"/>
                    </a:moveTo>
                    <a:cubicBezTo>
                      <a:pt x="10965" y="3318"/>
                      <a:pt x="11645" y="3867"/>
                      <a:pt x="11645" y="4703"/>
                    </a:cubicBezTo>
                    <a:cubicBezTo>
                      <a:pt x="11645" y="5453"/>
                      <a:pt x="11025" y="6073"/>
                      <a:pt x="10263" y="6073"/>
                    </a:cubicBezTo>
                    <a:cubicBezTo>
                      <a:pt x="9037" y="6073"/>
                      <a:pt x="8418" y="4584"/>
                      <a:pt x="9287" y="3727"/>
                    </a:cubicBezTo>
                    <a:cubicBezTo>
                      <a:pt x="9569" y="3445"/>
                      <a:pt x="9916" y="3318"/>
                      <a:pt x="10257" y="3318"/>
                    </a:cubicBezTo>
                    <a:close/>
                    <a:moveTo>
                      <a:pt x="5477" y="8500"/>
                    </a:moveTo>
                    <a:cubicBezTo>
                      <a:pt x="6188" y="8500"/>
                      <a:pt x="6870" y="9052"/>
                      <a:pt x="6870" y="9883"/>
                    </a:cubicBezTo>
                    <a:cubicBezTo>
                      <a:pt x="6870" y="10633"/>
                      <a:pt x="6251" y="11252"/>
                      <a:pt x="5489" y="11252"/>
                    </a:cubicBezTo>
                    <a:cubicBezTo>
                      <a:pt x="4263" y="11252"/>
                      <a:pt x="3644" y="9775"/>
                      <a:pt x="4513" y="8906"/>
                    </a:cubicBezTo>
                    <a:cubicBezTo>
                      <a:pt x="4793" y="8626"/>
                      <a:pt x="5138" y="8500"/>
                      <a:pt x="5477" y="8500"/>
                    </a:cubicBezTo>
                    <a:close/>
                    <a:moveTo>
                      <a:pt x="10252" y="8500"/>
                    </a:moveTo>
                    <a:cubicBezTo>
                      <a:pt x="10962" y="8500"/>
                      <a:pt x="11645" y="9052"/>
                      <a:pt x="11645" y="9883"/>
                    </a:cubicBezTo>
                    <a:cubicBezTo>
                      <a:pt x="11645" y="10645"/>
                      <a:pt x="11025" y="11252"/>
                      <a:pt x="10263" y="11252"/>
                    </a:cubicBezTo>
                    <a:cubicBezTo>
                      <a:pt x="9037" y="11252"/>
                      <a:pt x="8418" y="9775"/>
                      <a:pt x="9287" y="8906"/>
                    </a:cubicBezTo>
                    <a:cubicBezTo>
                      <a:pt x="9568" y="8626"/>
                      <a:pt x="9913" y="8500"/>
                      <a:pt x="10252" y="8500"/>
                    </a:cubicBezTo>
                    <a:close/>
                    <a:moveTo>
                      <a:pt x="7870" y="0"/>
                    </a:moveTo>
                    <a:cubicBezTo>
                      <a:pt x="4918" y="0"/>
                      <a:pt x="2262" y="1774"/>
                      <a:pt x="1131" y="4501"/>
                    </a:cubicBezTo>
                    <a:cubicBezTo>
                      <a:pt x="0" y="7228"/>
                      <a:pt x="631" y="10359"/>
                      <a:pt x="2715" y="12454"/>
                    </a:cubicBezTo>
                    <a:cubicBezTo>
                      <a:pt x="4106" y="13846"/>
                      <a:pt x="5971" y="14584"/>
                      <a:pt x="7864" y="14584"/>
                    </a:cubicBezTo>
                    <a:cubicBezTo>
                      <a:pt x="8806" y="14584"/>
                      <a:pt x="9755" y="14402"/>
                      <a:pt x="10656" y="14026"/>
                    </a:cubicBezTo>
                    <a:cubicBezTo>
                      <a:pt x="13383" y="12907"/>
                      <a:pt x="15169" y="10240"/>
                      <a:pt x="15169" y="7299"/>
                    </a:cubicBezTo>
                    <a:cubicBezTo>
                      <a:pt x="15169" y="3263"/>
                      <a:pt x="11895" y="0"/>
                      <a:pt x="7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88" name="Google Shape;988;p42"/>
            <p:cNvGrpSpPr/>
            <p:nvPr/>
          </p:nvGrpSpPr>
          <p:grpSpPr>
            <a:xfrm>
              <a:off x="1195309" y="4144980"/>
              <a:ext cx="315303" cy="303393"/>
              <a:chOff x="7113975" y="1230050"/>
              <a:chExt cx="399775" cy="384675"/>
            </a:xfrm>
          </p:grpSpPr>
          <p:sp>
            <p:nvSpPr>
              <p:cNvPr id="989" name="Google Shape;989;p42"/>
              <p:cNvSpPr/>
              <p:nvPr/>
            </p:nvSpPr>
            <p:spPr>
              <a:xfrm>
                <a:off x="7113975" y="1230050"/>
                <a:ext cx="399775" cy="38467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15387" extrusionOk="0">
                    <a:moveTo>
                      <a:pt x="6037" y="6494"/>
                    </a:moveTo>
                    <a:cubicBezTo>
                      <a:pt x="6653" y="6494"/>
                      <a:pt x="7240" y="6968"/>
                      <a:pt x="7240" y="7692"/>
                    </a:cubicBezTo>
                    <a:cubicBezTo>
                      <a:pt x="7240" y="8358"/>
                      <a:pt x="6704" y="8894"/>
                      <a:pt x="6049" y="8894"/>
                    </a:cubicBezTo>
                    <a:cubicBezTo>
                      <a:pt x="4978" y="8894"/>
                      <a:pt x="4442" y="7596"/>
                      <a:pt x="5192" y="6846"/>
                    </a:cubicBezTo>
                    <a:cubicBezTo>
                      <a:pt x="5439" y="6603"/>
                      <a:pt x="5741" y="6494"/>
                      <a:pt x="6037" y="6494"/>
                    </a:cubicBezTo>
                    <a:close/>
                    <a:moveTo>
                      <a:pt x="10556" y="6494"/>
                    </a:moveTo>
                    <a:cubicBezTo>
                      <a:pt x="11172" y="6494"/>
                      <a:pt x="11764" y="6968"/>
                      <a:pt x="11764" y="7692"/>
                    </a:cubicBezTo>
                    <a:cubicBezTo>
                      <a:pt x="11764" y="8358"/>
                      <a:pt x="11216" y="8894"/>
                      <a:pt x="10562" y="8894"/>
                    </a:cubicBezTo>
                    <a:cubicBezTo>
                      <a:pt x="9490" y="8894"/>
                      <a:pt x="8954" y="7596"/>
                      <a:pt x="9716" y="6846"/>
                    </a:cubicBezTo>
                    <a:cubicBezTo>
                      <a:pt x="9960" y="6603"/>
                      <a:pt x="10260" y="6494"/>
                      <a:pt x="10556" y="6494"/>
                    </a:cubicBezTo>
                    <a:close/>
                    <a:moveTo>
                      <a:pt x="8299" y="0"/>
                    </a:moveTo>
                    <a:cubicBezTo>
                      <a:pt x="5192" y="0"/>
                      <a:pt x="2382" y="1881"/>
                      <a:pt x="1191" y="4751"/>
                    </a:cubicBezTo>
                    <a:cubicBezTo>
                      <a:pt x="1" y="7620"/>
                      <a:pt x="667" y="10930"/>
                      <a:pt x="2858" y="13133"/>
                    </a:cubicBezTo>
                    <a:cubicBezTo>
                      <a:pt x="4331" y="14605"/>
                      <a:pt x="6298" y="15386"/>
                      <a:pt x="8298" y="15386"/>
                    </a:cubicBezTo>
                    <a:cubicBezTo>
                      <a:pt x="9290" y="15386"/>
                      <a:pt x="10289" y="15194"/>
                      <a:pt x="11240" y="14800"/>
                    </a:cubicBezTo>
                    <a:cubicBezTo>
                      <a:pt x="14122" y="13609"/>
                      <a:pt x="15991" y="10811"/>
                      <a:pt x="15991" y="7692"/>
                    </a:cubicBezTo>
                    <a:cubicBezTo>
                      <a:pt x="15991" y="3441"/>
                      <a:pt x="12550" y="0"/>
                      <a:pt x="8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7150300" y="1263675"/>
                <a:ext cx="330125" cy="31757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12703" extrusionOk="0">
                    <a:moveTo>
                      <a:pt x="4584" y="5149"/>
                    </a:moveTo>
                    <a:cubicBezTo>
                      <a:pt x="5200" y="5149"/>
                      <a:pt x="5787" y="5623"/>
                      <a:pt x="5787" y="6347"/>
                    </a:cubicBezTo>
                    <a:cubicBezTo>
                      <a:pt x="5787" y="7013"/>
                      <a:pt x="5251" y="7549"/>
                      <a:pt x="4596" y="7549"/>
                    </a:cubicBezTo>
                    <a:cubicBezTo>
                      <a:pt x="3525" y="7549"/>
                      <a:pt x="2989" y="6251"/>
                      <a:pt x="3739" y="5501"/>
                    </a:cubicBezTo>
                    <a:cubicBezTo>
                      <a:pt x="3986" y="5258"/>
                      <a:pt x="4288" y="5149"/>
                      <a:pt x="4584" y="5149"/>
                    </a:cubicBezTo>
                    <a:close/>
                    <a:moveTo>
                      <a:pt x="9103" y="5149"/>
                    </a:moveTo>
                    <a:cubicBezTo>
                      <a:pt x="9719" y="5149"/>
                      <a:pt x="10311" y="5623"/>
                      <a:pt x="10311" y="6347"/>
                    </a:cubicBezTo>
                    <a:cubicBezTo>
                      <a:pt x="10311" y="7013"/>
                      <a:pt x="9763" y="7549"/>
                      <a:pt x="9109" y="7549"/>
                    </a:cubicBezTo>
                    <a:cubicBezTo>
                      <a:pt x="8037" y="7549"/>
                      <a:pt x="7501" y="6251"/>
                      <a:pt x="8263" y="5501"/>
                    </a:cubicBezTo>
                    <a:cubicBezTo>
                      <a:pt x="8507" y="5258"/>
                      <a:pt x="8807" y="5149"/>
                      <a:pt x="9103" y="5149"/>
                    </a:cubicBezTo>
                    <a:close/>
                    <a:moveTo>
                      <a:pt x="6846" y="1"/>
                    </a:moveTo>
                    <a:cubicBezTo>
                      <a:pt x="4275" y="1"/>
                      <a:pt x="1965" y="1548"/>
                      <a:pt x="977" y="3918"/>
                    </a:cubicBezTo>
                    <a:cubicBezTo>
                      <a:pt x="0" y="6287"/>
                      <a:pt x="536" y="9026"/>
                      <a:pt x="2358" y="10835"/>
                    </a:cubicBezTo>
                    <a:cubicBezTo>
                      <a:pt x="3576" y="12054"/>
                      <a:pt x="5200" y="12702"/>
                      <a:pt x="6850" y="12702"/>
                    </a:cubicBezTo>
                    <a:cubicBezTo>
                      <a:pt x="7667" y="12702"/>
                      <a:pt x="8491" y="12544"/>
                      <a:pt x="9275" y="12216"/>
                    </a:cubicBezTo>
                    <a:cubicBezTo>
                      <a:pt x="11657" y="11228"/>
                      <a:pt x="13204" y="8918"/>
                      <a:pt x="13204" y="6347"/>
                    </a:cubicBezTo>
                    <a:cubicBezTo>
                      <a:pt x="13204" y="2846"/>
                      <a:pt x="10359" y="1"/>
                      <a:pt x="6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7" name="Google Shape;745;p36"/>
          <p:cNvSpPr txBox="1">
            <a:spLocks noGrp="1"/>
          </p:cNvSpPr>
          <p:nvPr>
            <p:ph type="title"/>
          </p:nvPr>
        </p:nvSpPr>
        <p:spPr>
          <a:xfrm>
            <a:off x="378269" y="172691"/>
            <a:ext cx="7561548" cy="7194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mica</a:t>
            </a:r>
            <a:endParaRPr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CBF12-62E3-4480-91EA-A2BD5D5AE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66" y="1284937"/>
            <a:ext cx="2895808" cy="2015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D78A7-02B6-4246-B4C1-A92A4127A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58" y="1755544"/>
            <a:ext cx="2286198" cy="2911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DBE27-1EC9-4E8A-800E-3D3843D02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417" y="2038474"/>
            <a:ext cx="304064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07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/>
          <p:nvPr/>
        </p:nvSpPr>
        <p:spPr>
          <a:xfrm>
            <a:off x="3544584" y="236306"/>
            <a:ext cx="2291137" cy="6267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Hướng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dẫn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1456" y="1300588"/>
            <a:ext cx="723661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78" y="1708720"/>
            <a:ext cx="3434780" cy="3434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B2647E-4680-4BDF-A3F2-F56E1CAED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626" y="3426110"/>
            <a:ext cx="3626352" cy="1384253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48;p36"/>
          <p:cNvSpPr txBox="1">
            <a:spLocks/>
          </p:cNvSpPr>
          <p:nvPr/>
        </p:nvSpPr>
        <p:spPr>
          <a:xfrm>
            <a:off x="182491" y="744977"/>
            <a:ext cx="7004122" cy="6137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rgbClr val="00B050"/>
                </a:solidFill>
              </a:rPr>
              <a:t>Một số gợi ý tạo tranh in từ mica</a:t>
            </a:r>
          </a:p>
        </p:txBody>
      </p:sp>
      <p:sp>
        <p:nvSpPr>
          <p:cNvPr id="16" name="Google Shape;748;p36">
            <a:extLst>
              <a:ext uri="{FF2B5EF4-FFF2-40B4-BE49-F238E27FC236}">
                <a16:creationId xmlns:a16="http://schemas.microsoft.com/office/drawing/2014/main" id="{30CE05B4-1013-49FE-98B1-F57D2E31894F}"/>
              </a:ext>
            </a:extLst>
          </p:cNvPr>
          <p:cNvSpPr txBox="1">
            <a:spLocks/>
          </p:cNvSpPr>
          <p:nvPr/>
        </p:nvSpPr>
        <p:spPr>
          <a:xfrm>
            <a:off x="182491" y="1211501"/>
            <a:ext cx="7624722" cy="1078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dirty="0">
                <a:solidFill>
                  <a:srgbClr val="FF0000"/>
                </a:solidFill>
              </a:rPr>
              <a:t>Link Video</a:t>
            </a:r>
            <a:r>
              <a:rPr lang="en-GB" sz="2000" b="1" dirty="0" smtClean="0">
                <a:solidFill>
                  <a:srgbClr val="FF0000"/>
                </a:solidFill>
              </a:rPr>
              <a:t>: </a:t>
            </a:r>
            <a:r>
              <a:rPr lang="en-GB" sz="2000" b="1" dirty="0">
                <a:solidFill>
                  <a:srgbClr val="FF0000"/>
                </a:solidFill>
              </a:rPr>
              <a:t>https://</a:t>
            </a:r>
            <a:r>
              <a:rPr lang="en-GB" sz="2000" b="1" dirty="0" err="1">
                <a:solidFill>
                  <a:srgbClr val="FF0000"/>
                </a:solidFill>
              </a:rPr>
              <a:t>www.youtube.com</a:t>
            </a:r>
            <a:r>
              <a:rPr lang="en-GB" sz="2000" b="1" dirty="0">
                <a:solidFill>
                  <a:srgbClr val="FF0000"/>
                </a:solidFill>
              </a:rPr>
              <a:t>/</a:t>
            </a:r>
            <a:r>
              <a:rPr lang="en-GB" sz="2000" b="1" dirty="0" err="1">
                <a:solidFill>
                  <a:srgbClr val="FF0000"/>
                </a:solidFill>
              </a:rPr>
              <a:t>watch?v</a:t>
            </a:r>
            <a:r>
              <a:rPr lang="en-GB" sz="2000" b="1" dirty="0">
                <a:solidFill>
                  <a:srgbClr val="FF0000"/>
                </a:solidFill>
              </a:rPr>
              <a:t>=</a:t>
            </a:r>
            <a:r>
              <a:rPr lang="en-GB" sz="2000" b="1" dirty="0" err="1">
                <a:solidFill>
                  <a:srgbClr val="FF0000"/>
                </a:solidFill>
              </a:rPr>
              <a:t>ibqc9EoVZZk</a:t>
            </a:r>
            <a:endParaRPr lang="en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611DC4-33C2-4CCB-BB17-10ADB24D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8948" y="2594821"/>
            <a:ext cx="2680601" cy="2071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5E820C-1EC8-4473-BA75-7FEEBD2FC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034" y="2290207"/>
            <a:ext cx="1836617" cy="2680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F93EAD-D7F4-4745-80BA-74B081F0B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833" y="2272983"/>
            <a:ext cx="1836618" cy="2695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26E37-7294-4479-A68E-0558D94AF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372" y="2254641"/>
            <a:ext cx="1918890" cy="2703888"/>
          </a:xfrm>
          <a:prstGeom prst="rect">
            <a:avLst/>
          </a:prstGeom>
        </p:spPr>
      </p:pic>
      <p:sp>
        <p:nvSpPr>
          <p:cNvPr id="27" name="Google Shape;745;p36">
            <a:extLst>
              <a:ext uri="{FF2B5EF4-FFF2-40B4-BE49-F238E27FC236}">
                <a16:creationId xmlns:a16="http://schemas.microsoft.com/office/drawing/2014/main" id="{620AD691-090C-4A86-A7D2-5F956F7D5A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665" y="44054"/>
            <a:ext cx="7561548" cy="7194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mica</a:t>
            </a:r>
            <a:endParaRPr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49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bqc9EoVZZ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6307" y="1760548"/>
            <a:ext cx="6444074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giới thiệu, phân tích, chia sẻ cảm nhận về sản phẩm của mình, của bạn và của các nhóm, theo gợi ý: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Sản phẩm em yêu thích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81" y="2584338"/>
            <a:ext cx="1138644" cy="2448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" y="944085"/>
            <a:ext cx="1785122" cy="36010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D0B7E6-D960-41DF-8C5D-C2789B11F10B}"/>
              </a:ext>
            </a:extLst>
          </p:cNvPr>
          <p:cNvSpPr/>
          <p:nvPr/>
        </p:nvSpPr>
        <p:spPr>
          <a:xfrm>
            <a:off x="185833" y="55862"/>
            <a:ext cx="5664897" cy="66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647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44"/>
          <p:cNvGrpSpPr/>
          <p:nvPr/>
        </p:nvGrpSpPr>
        <p:grpSpPr>
          <a:xfrm>
            <a:off x="1062686" y="424446"/>
            <a:ext cx="443455" cy="603234"/>
            <a:chOff x="7741589" y="3716926"/>
            <a:chExt cx="443455" cy="603234"/>
          </a:xfrm>
        </p:grpSpPr>
        <p:sp>
          <p:nvSpPr>
            <p:cNvPr id="1062" name="Google Shape;1062;p44"/>
            <p:cNvSpPr/>
            <p:nvPr/>
          </p:nvSpPr>
          <p:spPr>
            <a:xfrm rot="1734461">
              <a:off x="7949148" y="3744161"/>
              <a:ext cx="148850" cy="140325"/>
            </a:xfrm>
            <a:custGeom>
              <a:avLst/>
              <a:gdLst/>
              <a:ahLst/>
              <a:cxnLst/>
              <a:rect l="l" t="t" r="r" b="b"/>
              <a:pathLst>
                <a:path w="5954" h="5613" extrusionOk="0">
                  <a:moveTo>
                    <a:pt x="3201" y="0"/>
                  </a:moveTo>
                  <a:cubicBezTo>
                    <a:pt x="3070" y="0"/>
                    <a:pt x="2932" y="6"/>
                    <a:pt x="2787" y="17"/>
                  </a:cubicBezTo>
                  <a:cubicBezTo>
                    <a:pt x="1" y="231"/>
                    <a:pt x="191" y="2208"/>
                    <a:pt x="191" y="2208"/>
                  </a:cubicBezTo>
                  <a:lnTo>
                    <a:pt x="453" y="5613"/>
                  </a:lnTo>
                  <a:cubicBezTo>
                    <a:pt x="1977" y="5494"/>
                    <a:pt x="2477" y="4303"/>
                    <a:pt x="2418" y="3529"/>
                  </a:cubicBezTo>
                  <a:cubicBezTo>
                    <a:pt x="2358" y="2755"/>
                    <a:pt x="2013" y="1624"/>
                    <a:pt x="2906" y="1243"/>
                  </a:cubicBezTo>
                  <a:cubicBezTo>
                    <a:pt x="3084" y="1167"/>
                    <a:pt x="3233" y="1137"/>
                    <a:pt x="3358" y="1137"/>
                  </a:cubicBezTo>
                  <a:cubicBezTo>
                    <a:pt x="3854" y="1137"/>
                    <a:pt x="3953" y="1624"/>
                    <a:pt x="3953" y="1624"/>
                  </a:cubicBezTo>
                  <a:cubicBezTo>
                    <a:pt x="3953" y="1624"/>
                    <a:pt x="3358" y="2505"/>
                    <a:pt x="3787" y="3934"/>
                  </a:cubicBezTo>
                  <a:cubicBezTo>
                    <a:pt x="4126" y="5073"/>
                    <a:pt x="5284" y="5193"/>
                    <a:pt x="5753" y="5193"/>
                  </a:cubicBezTo>
                  <a:cubicBezTo>
                    <a:pt x="5878" y="5193"/>
                    <a:pt x="5954" y="5184"/>
                    <a:pt x="5954" y="5184"/>
                  </a:cubicBezTo>
                  <a:lnTo>
                    <a:pt x="5680" y="1743"/>
                  </a:lnTo>
                  <a:cubicBezTo>
                    <a:pt x="5680" y="1743"/>
                    <a:pt x="5573" y="0"/>
                    <a:pt x="3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 rot="1734461">
              <a:off x="7792925" y="4165358"/>
              <a:ext cx="107200" cy="90550"/>
            </a:xfrm>
            <a:custGeom>
              <a:avLst/>
              <a:gdLst/>
              <a:ahLst/>
              <a:cxnLst/>
              <a:rect l="l" t="t" r="r" b="b"/>
              <a:pathLst>
                <a:path w="4288" h="3622" extrusionOk="0">
                  <a:moveTo>
                    <a:pt x="1889" y="470"/>
                  </a:moveTo>
                  <a:cubicBezTo>
                    <a:pt x="3006" y="470"/>
                    <a:pt x="3646" y="1797"/>
                    <a:pt x="2895" y="2676"/>
                  </a:cubicBezTo>
                  <a:cubicBezTo>
                    <a:pt x="2617" y="3000"/>
                    <a:pt x="2249" y="3147"/>
                    <a:pt x="1887" y="3147"/>
                  </a:cubicBezTo>
                  <a:cubicBezTo>
                    <a:pt x="1239" y="3147"/>
                    <a:pt x="610" y="2678"/>
                    <a:pt x="549" y="1914"/>
                  </a:cubicBezTo>
                  <a:cubicBezTo>
                    <a:pt x="490" y="1176"/>
                    <a:pt x="1049" y="533"/>
                    <a:pt x="1787" y="473"/>
                  </a:cubicBezTo>
                  <a:cubicBezTo>
                    <a:pt x="1822" y="471"/>
                    <a:pt x="1855" y="470"/>
                    <a:pt x="1889" y="470"/>
                  </a:cubicBezTo>
                  <a:close/>
                  <a:moveTo>
                    <a:pt x="1900" y="0"/>
                  </a:moveTo>
                  <a:cubicBezTo>
                    <a:pt x="921" y="0"/>
                    <a:pt x="0" y="815"/>
                    <a:pt x="85" y="1950"/>
                  </a:cubicBezTo>
                  <a:cubicBezTo>
                    <a:pt x="164" y="2905"/>
                    <a:pt x="961" y="3621"/>
                    <a:pt x="1893" y="3621"/>
                  </a:cubicBezTo>
                  <a:cubicBezTo>
                    <a:pt x="1937" y="3621"/>
                    <a:pt x="1981" y="3620"/>
                    <a:pt x="2026" y="3617"/>
                  </a:cubicBezTo>
                  <a:cubicBezTo>
                    <a:pt x="3633" y="3497"/>
                    <a:pt x="4288" y="1485"/>
                    <a:pt x="3061" y="438"/>
                  </a:cubicBezTo>
                  <a:cubicBezTo>
                    <a:pt x="2707" y="135"/>
                    <a:pt x="2299" y="0"/>
                    <a:pt x="1900" y="0"/>
                  </a:cubicBez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 rot="1734461">
              <a:off x="7838710" y="3827467"/>
              <a:ext cx="89025" cy="424775"/>
            </a:xfrm>
            <a:custGeom>
              <a:avLst/>
              <a:gdLst/>
              <a:ahLst/>
              <a:cxnLst/>
              <a:rect l="l" t="t" r="r" b="b"/>
              <a:pathLst>
                <a:path w="3561" h="16991" extrusionOk="0">
                  <a:moveTo>
                    <a:pt x="453" y="0"/>
                  </a:moveTo>
                  <a:lnTo>
                    <a:pt x="0" y="36"/>
                  </a:lnTo>
                  <a:cubicBezTo>
                    <a:pt x="0" y="119"/>
                    <a:pt x="512" y="9097"/>
                    <a:pt x="917" y="11847"/>
                  </a:cubicBezTo>
                  <a:cubicBezTo>
                    <a:pt x="1274" y="14264"/>
                    <a:pt x="1727" y="16907"/>
                    <a:pt x="3560" y="16991"/>
                  </a:cubicBezTo>
                  <a:cubicBezTo>
                    <a:pt x="3560" y="16848"/>
                    <a:pt x="3525" y="16764"/>
                    <a:pt x="3525" y="16598"/>
                  </a:cubicBezTo>
                  <a:cubicBezTo>
                    <a:pt x="2191" y="16514"/>
                    <a:pt x="1763" y="14455"/>
                    <a:pt x="1370" y="11788"/>
                  </a:cubicBezTo>
                  <a:cubicBezTo>
                    <a:pt x="977" y="9049"/>
                    <a:pt x="453" y="96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 rot="1734461">
              <a:off x="7938390" y="3918351"/>
              <a:ext cx="163450" cy="386375"/>
            </a:xfrm>
            <a:custGeom>
              <a:avLst/>
              <a:gdLst/>
              <a:ahLst/>
              <a:cxnLst/>
              <a:rect l="l" t="t" r="r" b="b"/>
              <a:pathLst>
                <a:path w="6538" h="15455" extrusionOk="0">
                  <a:moveTo>
                    <a:pt x="6466" y="0"/>
                  </a:moveTo>
                  <a:lnTo>
                    <a:pt x="1" y="15288"/>
                  </a:lnTo>
                  <a:lnTo>
                    <a:pt x="417" y="15455"/>
                  </a:lnTo>
                  <a:lnTo>
                    <a:pt x="6537" y="48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10298" y="56115"/>
            <a:ext cx="387591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AB00B-650E-4E6E-B4BE-358293F4B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018" y="142271"/>
            <a:ext cx="2194550" cy="3115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14E380-1FF4-40DC-934F-17792FDA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2" y="3383127"/>
            <a:ext cx="7834039" cy="1760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3B4EF6-87D4-4D48-8147-175E94D0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200" y="868826"/>
            <a:ext cx="3249588" cy="2285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47"/>
          <p:cNvSpPr txBox="1">
            <a:spLocks noGrp="1"/>
          </p:cNvSpPr>
          <p:nvPr>
            <p:ph type="title"/>
          </p:nvPr>
        </p:nvSpPr>
        <p:spPr>
          <a:xfrm>
            <a:off x="758850" y="271483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0247" y="694164"/>
            <a:ext cx="491601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0F638-B72C-4564-9789-116F45C89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0"/>
          <a:stretch/>
        </p:blipFill>
        <p:spPr>
          <a:xfrm>
            <a:off x="696541" y="1266864"/>
            <a:ext cx="1693249" cy="3586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6D7F09-FA35-4223-A3DC-95D9DDC3A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334" y="1355371"/>
            <a:ext cx="2579015" cy="186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7A64F-BC6E-4746-9202-5B1FBCE68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684" y="822412"/>
            <a:ext cx="1778972" cy="2396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400BB1-AE27-4042-BF60-ACF087A40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561" y="3344430"/>
            <a:ext cx="4695576" cy="16847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6"/>
          <p:cNvSpPr txBox="1">
            <a:spLocks noGrp="1"/>
          </p:cNvSpPr>
          <p:nvPr>
            <p:ph type="title"/>
          </p:nvPr>
        </p:nvSpPr>
        <p:spPr>
          <a:xfrm>
            <a:off x="355026" y="106476"/>
            <a:ext cx="5652867" cy="16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GB" sz="3600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GB" sz="3600" i="0" dirty="0">
              <a:solidFill>
                <a:srgbClr val="116AB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3088" y="256864"/>
            <a:ext cx="37790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B2273-F8C0-4055-A22D-6DFC61485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981" y="4578"/>
            <a:ext cx="3579019" cy="185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A0D5A-DF0C-488F-B94B-42E146656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65"/>
          <a:stretch/>
        </p:blipFill>
        <p:spPr>
          <a:xfrm>
            <a:off x="0" y="2556105"/>
            <a:ext cx="4179094" cy="2587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40714-C91F-40A9-BB57-FBE9E869B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387" y="2527193"/>
            <a:ext cx="4456613" cy="25873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210C84-1006-45A6-B772-EDC3FBC0394A}"/>
              </a:ext>
            </a:extLst>
          </p:cNvPr>
          <p:cNvSpPr/>
          <p:nvPr/>
        </p:nvSpPr>
        <p:spPr>
          <a:xfrm>
            <a:off x="335757" y="525537"/>
            <a:ext cx="156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Miếng kính hàn trắng VN - K/C (50 x100 x 2,5)mm">
            <a:extLst>
              <a:ext uri="{FF2B5EF4-FFF2-40B4-BE49-F238E27FC236}">
                <a16:creationId xmlns:a16="http://schemas.microsoft.com/office/drawing/2014/main" id="{7C20B0A0-00A0-4132-A4B5-40487FDB7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742" b="71272" l="11541" r="90817">
                        <a14:foregroundMark x1="11541" y1="52385" x2="11541" y2="52385"/>
                        <a14:foregroundMark x1="54989" y1="71272" x2="54989" y2="71272"/>
                        <a14:foregroundMark x1="90844" y1="49753" x2="90844" y2="49753"/>
                        <a14:foregroundMark x1="50822" y1="29742" x2="50822" y2="29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29722" r="8889" b="28194"/>
          <a:stretch/>
        </p:blipFill>
        <p:spPr bwMode="auto">
          <a:xfrm>
            <a:off x="6729412" y="1315491"/>
            <a:ext cx="2307432" cy="121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737" y="802035"/>
            <a:ext cx="43622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57F56-1EE2-4107-856E-BDF448AC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6230"/>
            <a:ext cx="4572000" cy="2514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D93057-CA53-4AEF-84D0-CE2AD25B1B17}"/>
              </a:ext>
            </a:extLst>
          </p:cNvPr>
          <p:cNvSpPr/>
          <p:nvPr/>
        </p:nvSpPr>
        <p:spPr>
          <a:xfrm>
            <a:off x="2774344" y="39899"/>
            <a:ext cx="4362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iếng kính hàn trắng VN - K/C (50 x100 x 2,5)mm">
            <a:extLst>
              <a:ext uri="{FF2B5EF4-FFF2-40B4-BE49-F238E27FC236}">
                <a16:creationId xmlns:a16="http://schemas.microsoft.com/office/drawing/2014/main" id="{769E96DA-02E7-4F61-8DD8-CEA5478C7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42" b="71272" l="11541" r="90817">
                        <a14:foregroundMark x1="11541" y1="52385" x2="11541" y2="52385"/>
                        <a14:foregroundMark x1="54989" y1="71272" x2="54989" y2="71272"/>
                        <a14:foregroundMark x1="90844" y1="49753" x2="90844" y2="49753"/>
                        <a14:foregroundMark x1="50822" y1="29742" x2="50822" y2="29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29722" r="8889" b="28194"/>
          <a:stretch/>
        </p:blipFill>
        <p:spPr bwMode="auto">
          <a:xfrm>
            <a:off x="4872038" y="2667583"/>
            <a:ext cx="4121944" cy="21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3276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4D1E8A-E97B-476D-9060-275395F8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30" y="257103"/>
            <a:ext cx="2373275" cy="1390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67A8E-70C7-4E64-9D22-46177C097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010" y="221543"/>
            <a:ext cx="1942841" cy="142638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8D8433-04C1-4C8D-8145-21DD22E17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97197"/>
              </p:ext>
            </p:extLst>
          </p:nvPr>
        </p:nvGraphicFramePr>
        <p:xfrm>
          <a:off x="689003" y="1776308"/>
          <a:ext cx="7822406" cy="3367192"/>
        </p:xfrm>
        <a:graphic>
          <a:graphicData uri="http://schemas.openxmlformats.org/drawingml/2006/table">
            <a:tbl>
              <a:tblPr/>
              <a:tblGrid>
                <a:gridCol w="3911203">
                  <a:extLst>
                    <a:ext uri="{9D8B030D-6E8A-4147-A177-3AD203B41FA5}">
                      <a16:colId xmlns:a16="http://schemas.microsoft.com/office/drawing/2014/main" val="3883732556"/>
                    </a:ext>
                  </a:extLst>
                </a:gridCol>
                <a:gridCol w="3911203">
                  <a:extLst>
                    <a:ext uri="{9D8B030D-6E8A-4147-A177-3AD203B41FA5}">
                      <a16:colId xmlns:a16="http://schemas.microsoft.com/office/drawing/2014/main" val="3363792565"/>
                    </a:ext>
                  </a:extLst>
                </a:gridCol>
              </a:tblGrid>
              <a:tr h="787340">
                <a:tc>
                  <a:txBody>
                    <a:bodyPr/>
                    <a:lstStyle/>
                    <a:p>
                      <a:pPr algn="ctr" fontAlgn="t"/>
                      <a:r>
                        <a:rPr lang="en-GB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GB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GB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108634"/>
                  </a:ext>
                </a:extLst>
              </a:tr>
              <a:tr h="1479620">
                <a:tc>
                  <a:txBody>
                    <a:bodyPr/>
                    <a:lstStyle/>
                    <a:p>
                      <a:pPr fontAlgn="t"/>
                      <a:endParaRPr lang="en-GB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đưa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khuôn in lên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tranh).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885961"/>
                  </a:ext>
                </a:extLst>
              </a:tr>
              <a:tr h="1040612"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gian,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tranh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4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48943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4E8AC69-9852-4F40-AE4C-FF89EA782E57}"/>
              </a:ext>
            </a:extLst>
          </p:cNvPr>
          <p:cNvSpPr txBox="1"/>
          <p:nvPr/>
        </p:nvSpPr>
        <p:spPr>
          <a:xfrm>
            <a:off x="3871169" y="93159"/>
            <a:ext cx="1942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6354069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42"/>
          <p:cNvGrpSpPr/>
          <p:nvPr/>
        </p:nvGrpSpPr>
        <p:grpSpPr>
          <a:xfrm>
            <a:off x="522254" y="4041600"/>
            <a:ext cx="635661" cy="651437"/>
            <a:chOff x="874950" y="3796935"/>
            <a:chExt cx="635661" cy="651437"/>
          </a:xfrm>
        </p:grpSpPr>
        <p:grpSp>
          <p:nvGrpSpPr>
            <p:cNvPr id="985" name="Google Shape;985;p42"/>
            <p:cNvGrpSpPr/>
            <p:nvPr/>
          </p:nvGrpSpPr>
          <p:grpSpPr>
            <a:xfrm>
              <a:off x="874950" y="3796935"/>
              <a:ext cx="361540" cy="348053"/>
              <a:chOff x="6477600" y="1197900"/>
              <a:chExt cx="458400" cy="441300"/>
            </a:xfrm>
          </p:grpSpPr>
          <p:sp>
            <p:nvSpPr>
              <p:cNvPr id="986" name="Google Shape;986;p42"/>
              <p:cNvSpPr/>
              <p:nvPr/>
            </p:nvSpPr>
            <p:spPr>
              <a:xfrm>
                <a:off x="6477600" y="1197900"/>
                <a:ext cx="458400" cy="441300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7652" extrusionOk="0">
                    <a:moveTo>
                      <a:pt x="11883" y="4857"/>
                    </a:moveTo>
                    <a:cubicBezTo>
                      <a:pt x="12593" y="4857"/>
                      <a:pt x="13276" y="5409"/>
                      <a:pt x="13276" y="6239"/>
                    </a:cubicBezTo>
                    <a:cubicBezTo>
                      <a:pt x="13276" y="7001"/>
                      <a:pt x="12657" y="7608"/>
                      <a:pt x="11895" y="7608"/>
                    </a:cubicBezTo>
                    <a:cubicBezTo>
                      <a:pt x="10668" y="7608"/>
                      <a:pt x="10049" y="6132"/>
                      <a:pt x="10918" y="5263"/>
                    </a:cubicBezTo>
                    <a:cubicBezTo>
                      <a:pt x="11199" y="4982"/>
                      <a:pt x="11544" y="4857"/>
                      <a:pt x="11883" y="4857"/>
                    </a:cubicBezTo>
                    <a:close/>
                    <a:moveTo>
                      <a:pt x="7120" y="4862"/>
                    </a:moveTo>
                    <a:cubicBezTo>
                      <a:pt x="7831" y="4862"/>
                      <a:pt x="8513" y="5409"/>
                      <a:pt x="8513" y="6239"/>
                    </a:cubicBezTo>
                    <a:cubicBezTo>
                      <a:pt x="8501" y="6994"/>
                      <a:pt x="7894" y="7609"/>
                      <a:pt x="7142" y="7609"/>
                    </a:cubicBezTo>
                    <a:cubicBezTo>
                      <a:pt x="7135" y="7609"/>
                      <a:pt x="7127" y="7609"/>
                      <a:pt x="7120" y="7608"/>
                    </a:cubicBezTo>
                    <a:lnTo>
                      <a:pt x="7120" y="7608"/>
                    </a:lnTo>
                    <a:lnTo>
                      <a:pt x="7132" y="7620"/>
                    </a:lnTo>
                    <a:cubicBezTo>
                      <a:pt x="5906" y="7620"/>
                      <a:pt x="5287" y="6132"/>
                      <a:pt x="6156" y="5263"/>
                    </a:cubicBezTo>
                    <a:cubicBezTo>
                      <a:pt x="6436" y="4986"/>
                      <a:pt x="6781" y="4862"/>
                      <a:pt x="7120" y="4862"/>
                    </a:cubicBezTo>
                    <a:close/>
                    <a:moveTo>
                      <a:pt x="7125" y="10045"/>
                    </a:moveTo>
                    <a:cubicBezTo>
                      <a:pt x="7834" y="10045"/>
                      <a:pt x="8513" y="10594"/>
                      <a:pt x="8513" y="11430"/>
                    </a:cubicBezTo>
                    <a:cubicBezTo>
                      <a:pt x="8501" y="12190"/>
                      <a:pt x="7885" y="12796"/>
                      <a:pt x="7126" y="12800"/>
                    </a:cubicBezTo>
                    <a:lnTo>
                      <a:pt x="7126" y="12800"/>
                    </a:lnTo>
                    <a:cubicBezTo>
                      <a:pt x="5904" y="12795"/>
                      <a:pt x="5288" y="11322"/>
                      <a:pt x="6156" y="10454"/>
                    </a:cubicBezTo>
                    <a:cubicBezTo>
                      <a:pt x="6438" y="10172"/>
                      <a:pt x="6785" y="10045"/>
                      <a:pt x="7125" y="10045"/>
                    </a:cubicBezTo>
                    <a:close/>
                    <a:moveTo>
                      <a:pt x="11883" y="10036"/>
                    </a:moveTo>
                    <a:cubicBezTo>
                      <a:pt x="12593" y="10036"/>
                      <a:pt x="13276" y="10588"/>
                      <a:pt x="13276" y="11418"/>
                    </a:cubicBezTo>
                    <a:cubicBezTo>
                      <a:pt x="13276" y="12180"/>
                      <a:pt x="12657" y="12800"/>
                      <a:pt x="11895" y="12800"/>
                    </a:cubicBezTo>
                    <a:cubicBezTo>
                      <a:pt x="10668" y="12800"/>
                      <a:pt x="10049" y="11311"/>
                      <a:pt x="10918" y="10442"/>
                    </a:cubicBezTo>
                    <a:cubicBezTo>
                      <a:pt x="11199" y="10161"/>
                      <a:pt x="11544" y="10036"/>
                      <a:pt x="11883" y="10036"/>
                    </a:cubicBezTo>
                    <a:close/>
                    <a:moveTo>
                      <a:pt x="9513" y="0"/>
                    </a:moveTo>
                    <a:cubicBezTo>
                      <a:pt x="5941" y="0"/>
                      <a:pt x="2727" y="2155"/>
                      <a:pt x="1357" y="5453"/>
                    </a:cubicBezTo>
                    <a:cubicBezTo>
                      <a:pt x="0" y="8751"/>
                      <a:pt x="750" y="12538"/>
                      <a:pt x="3274" y="15062"/>
                    </a:cubicBezTo>
                    <a:cubicBezTo>
                      <a:pt x="4964" y="16751"/>
                      <a:pt x="7224" y="17651"/>
                      <a:pt x="9523" y="17651"/>
                    </a:cubicBezTo>
                    <a:cubicBezTo>
                      <a:pt x="10659" y="17651"/>
                      <a:pt x="11804" y="17431"/>
                      <a:pt x="12895" y="16979"/>
                    </a:cubicBezTo>
                    <a:cubicBezTo>
                      <a:pt x="16193" y="15609"/>
                      <a:pt x="18336" y="12395"/>
                      <a:pt x="18336" y="8823"/>
                    </a:cubicBezTo>
                    <a:cubicBezTo>
                      <a:pt x="18336" y="3953"/>
                      <a:pt x="14383" y="0"/>
                      <a:pt x="95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6518675" y="1235700"/>
                <a:ext cx="379225" cy="364625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4585" extrusionOk="0">
                    <a:moveTo>
                      <a:pt x="5482" y="3318"/>
                    </a:moveTo>
                    <a:cubicBezTo>
                      <a:pt x="6191" y="3318"/>
                      <a:pt x="6870" y="3867"/>
                      <a:pt x="6870" y="4703"/>
                    </a:cubicBezTo>
                    <a:cubicBezTo>
                      <a:pt x="6870" y="5453"/>
                      <a:pt x="6251" y="6073"/>
                      <a:pt x="5489" y="6073"/>
                    </a:cubicBezTo>
                    <a:cubicBezTo>
                      <a:pt x="4263" y="6073"/>
                      <a:pt x="3644" y="4584"/>
                      <a:pt x="4513" y="3727"/>
                    </a:cubicBezTo>
                    <a:cubicBezTo>
                      <a:pt x="4795" y="3445"/>
                      <a:pt x="5142" y="3318"/>
                      <a:pt x="5482" y="3318"/>
                    </a:cubicBezTo>
                    <a:close/>
                    <a:moveTo>
                      <a:pt x="10257" y="3318"/>
                    </a:moveTo>
                    <a:cubicBezTo>
                      <a:pt x="10965" y="3318"/>
                      <a:pt x="11645" y="3867"/>
                      <a:pt x="11645" y="4703"/>
                    </a:cubicBezTo>
                    <a:cubicBezTo>
                      <a:pt x="11645" y="5453"/>
                      <a:pt x="11025" y="6073"/>
                      <a:pt x="10263" y="6073"/>
                    </a:cubicBezTo>
                    <a:cubicBezTo>
                      <a:pt x="9037" y="6073"/>
                      <a:pt x="8418" y="4584"/>
                      <a:pt x="9287" y="3727"/>
                    </a:cubicBezTo>
                    <a:cubicBezTo>
                      <a:pt x="9569" y="3445"/>
                      <a:pt x="9916" y="3318"/>
                      <a:pt x="10257" y="3318"/>
                    </a:cubicBezTo>
                    <a:close/>
                    <a:moveTo>
                      <a:pt x="5477" y="8500"/>
                    </a:moveTo>
                    <a:cubicBezTo>
                      <a:pt x="6188" y="8500"/>
                      <a:pt x="6870" y="9052"/>
                      <a:pt x="6870" y="9883"/>
                    </a:cubicBezTo>
                    <a:cubicBezTo>
                      <a:pt x="6870" y="10633"/>
                      <a:pt x="6251" y="11252"/>
                      <a:pt x="5489" y="11252"/>
                    </a:cubicBezTo>
                    <a:cubicBezTo>
                      <a:pt x="4263" y="11252"/>
                      <a:pt x="3644" y="9775"/>
                      <a:pt x="4513" y="8906"/>
                    </a:cubicBezTo>
                    <a:cubicBezTo>
                      <a:pt x="4793" y="8626"/>
                      <a:pt x="5138" y="8500"/>
                      <a:pt x="5477" y="8500"/>
                    </a:cubicBezTo>
                    <a:close/>
                    <a:moveTo>
                      <a:pt x="10252" y="8500"/>
                    </a:moveTo>
                    <a:cubicBezTo>
                      <a:pt x="10962" y="8500"/>
                      <a:pt x="11645" y="9052"/>
                      <a:pt x="11645" y="9883"/>
                    </a:cubicBezTo>
                    <a:cubicBezTo>
                      <a:pt x="11645" y="10645"/>
                      <a:pt x="11025" y="11252"/>
                      <a:pt x="10263" y="11252"/>
                    </a:cubicBezTo>
                    <a:cubicBezTo>
                      <a:pt x="9037" y="11252"/>
                      <a:pt x="8418" y="9775"/>
                      <a:pt x="9287" y="8906"/>
                    </a:cubicBezTo>
                    <a:cubicBezTo>
                      <a:pt x="9568" y="8626"/>
                      <a:pt x="9913" y="8500"/>
                      <a:pt x="10252" y="8500"/>
                    </a:cubicBezTo>
                    <a:close/>
                    <a:moveTo>
                      <a:pt x="7870" y="0"/>
                    </a:moveTo>
                    <a:cubicBezTo>
                      <a:pt x="4918" y="0"/>
                      <a:pt x="2262" y="1774"/>
                      <a:pt x="1131" y="4501"/>
                    </a:cubicBezTo>
                    <a:cubicBezTo>
                      <a:pt x="0" y="7228"/>
                      <a:pt x="631" y="10359"/>
                      <a:pt x="2715" y="12454"/>
                    </a:cubicBezTo>
                    <a:cubicBezTo>
                      <a:pt x="4106" y="13846"/>
                      <a:pt x="5971" y="14584"/>
                      <a:pt x="7864" y="14584"/>
                    </a:cubicBezTo>
                    <a:cubicBezTo>
                      <a:pt x="8806" y="14584"/>
                      <a:pt x="9755" y="14402"/>
                      <a:pt x="10656" y="14026"/>
                    </a:cubicBezTo>
                    <a:cubicBezTo>
                      <a:pt x="13383" y="12907"/>
                      <a:pt x="15169" y="10240"/>
                      <a:pt x="15169" y="7299"/>
                    </a:cubicBezTo>
                    <a:cubicBezTo>
                      <a:pt x="15169" y="3263"/>
                      <a:pt x="11895" y="0"/>
                      <a:pt x="7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88" name="Google Shape;988;p42"/>
            <p:cNvGrpSpPr/>
            <p:nvPr/>
          </p:nvGrpSpPr>
          <p:grpSpPr>
            <a:xfrm>
              <a:off x="1195309" y="4144980"/>
              <a:ext cx="315303" cy="303393"/>
              <a:chOff x="7113975" y="1230050"/>
              <a:chExt cx="399775" cy="384675"/>
            </a:xfrm>
          </p:grpSpPr>
          <p:sp>
            <p:nvSpPr>
              <p:cNvPr id="989" name="Google Shape;989;p42"/>
              <p:cNvSpPr/>
              <p:nvPr/>
            </p:nvSpPr>
            <p:spPr>
              <a:xfrm>
                <a:off x="7113975" y="1230050"/>
                <a:ext cx="399775" cy="38467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15387" extrusionOk="0">
                    <a:moveTo>
                      <a:pt x="6037" y="6494"/>
                    </a:moveTo>
                    <a:cubicBezTo>
                      <a:pt x="6653" y="6494"/>
                      <a:pt x="7240" y="6968"/>
                      <a:pt x="7240" y="7692"/>
                    </a:cubicBezTo>
                    <a:cubicBezTo>
                      <a:pt x="7240" y="8358"/>
                      <a:pt x="6704" y="8894"/>
                      <a:pt x="6049" y="8894"/>
                    </a:cubicBezTo>
                    <a:cubicBezTo>
                      <a:pt x="4978" y="8894"/>
                      <a:pt x="4442" y="7596"/>
                      <a:pt x="5192" y="6846"/>
                    </a:cubicBezTo>
                    <a:cubicBezTo>
                      <a:pt x="5439" y="6603"/>
                      <a:pt x="5741" y="6494"/>
                      <a:pt x="6037" y="6494"/>
                    </a:cubicBezTo>
                    <a:close/>
                    <a:moveTo>
                      <a:pt x="10556" y="6494"/>
                    </a:moveTo>
                    <a:cubicBezTo>
                      <a:pt x="11172" y="6494"/>
                      <a:pt x="11764" y="6968"/>
                      <a:pt x="11764" y="7692"/>
                    </a:cubicBezTo>
                    <a:cubicBezTo>
                      <a:pt x="11764" y="8358"/>
                      <a:pt x="11216" y="8894"/>
                      <a:pt x="10562" y="8894"/>
                    </a:cubicBezTo>
                    <a:cubicBezTo>
                      <a:pt x="9490" y="8894"/>
                      <a:pt x="8954" y="7596"/>
                      <a:pt x="9716" y="6846"/>
                    </a:cubicBezTo>
                    <a:cubicBezTo>
                      <a:pt x="9960" y="6603"/>
                      <a:pt x="10260" y="6494"/>
                      <a:pt x="10556" y="6494"/>
                    </a:cubicBezTo>
                    <a:close/>
                    <a:moveTo>
                      <a:pt x="8299" y="0"/>
                    </a:moveTo>
                    <a:cubicBezTo>
                      <a:pt x="5192" y="0"/>
                      <a:pt x="2382" y="1881"/>
                      <a:pt x="1191" y="4751"/>
                    </a:cubicBezTo>
                    <a:cubicBezTo>
                      <a:pt x="1" y="7620"/>
                      <a:pt x="667" y="10930"/>
                      <a:pt x="2858" y="13133"/>
                    </a:cubicBezTo>
                    <a:cubicBezTo>
                      <a:pt x="4331" y="14605"/>
                      <a:pt x="6298" y="15386"/>
                      <a:pt x="8298" y="15386"/>
                    </a:cubicBezTo>
                    <a:cubicBezTo>
                      <a:pt x="9290" y="15386"/>
                      <a:pt x="10289" y="15194"/>
                      <a:pt x="11240" y="14800"/>
                    </a:cubicBezTo>
                    <a:cubicBezTo>
                      <a:pt x="14122" y="13609"/>
                      <a:pt x="15991" y="10811"/>
                      <a:pt x="15991" y="7692"/>
                    </a:cubicBezTo>
                    <a:cubicBezTo>
                      <a:pt x="15991" y="3441"/>
                      <a:pt x="12550" y="0"/>
                      <a:pt x="8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7150300" y="1263675"/>
                <a:ext cx="330125" cy="31757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12703" extrusionOk="0">
                    <a:moveTo>
                      <a:pt x="4584" y="5149"/>
                    </a:moveTo>
                    <a:cubicBezTo>
                      <a:pt x="5200" y="5149"/>
                      <a:pt x="5787" y="5623"/>
                      <a:pt x="5787" y="6347"/>
                    </a:cubicBezTo>
                    <a:cubicBezTo>
                      <a:pt x="5787" y="7013"/>
                      <a:pt x="5251" y="7549"/>
                      <a:pt x="4596" y="7549"/>
                    </a:cubicBezTo>
                    <a:cubicBezTo>
                      <a:pt x="3525" y="7549"/>
                      <a:pt x="2989" y="6251"/>
                      <a:pt x="3739" y="5501"/>
                    </a:cubicBezTo>
                    <a:cubicBezTo>
                      <a:pt x="3986" y="5258"/>
                      <a:pt x="4288" y="5149"/>
                      <a:pt x="4584" y="5149"/>
                    </a:cubicBezTo>
                    <a:close/>
                    <a:moveTo>
                      <a:pt x="9103" y="5149"/>
                    </a:moveTo>
                    <a:cubicBezTo>
                      <a:pt x="9719" y="5149"/>
                      <a:pt x="10311" y="5623"/>
                      <a:pt x="10311" y="6347"/>
                    </a:cubicBezTo>
                    <a:cubicBezTo>
                      <a:pt x="10311" y="7013"/>
                      <a:pt x="9763" y="7549"/>
                      <a:pt x="9109" y="7549"/>
                    </a:cubicBezTo>
                    <a:cubicBezTo>
                      <a:pt x="8037" y="7549"/>
                      <a:pt x="7501" y="6251"/>
                      <a:pt x="8263" y="5501"/>
                    </a:cubicBezTo>
                    <a:cubicBezTo>
                      <a:pt x="8507" y="5258"/>
                      <a:pt x="8807" y="5149"/>
                      <a:pt x="9103" y="5149"/>
                    </a:cubicBezTo>
                    <a:close/>
                    <a:moveTo>
                      <a:pt x="6846" y="1"/>
                    </a:moveTo>
                    <a:cubicBezTo>
                      <a:pt x="4275" y="1"/>
                      <a:pt x="1965" y="1548"/>
                      <a:pt x="977" y="3918"/>
                    </a:cubicBezTo>
                    <a:cubicBezTo>
                      <a:pt x="0" y="6287"/>
                      <a:pt x="536" y="9026"/>
                      <a:pt x="2358" y="10835"/>
                    </a:cubicBezTo>
                    <a:cubicBezTo>
                      <a:pt x="3576" y="12054"/>
                      <a:pt x="5200" y="12702"/>
                      <a:pt x="6850" y="12702"/>
                    </a:cubicBezTo>
                    <a:cubicBezTo>
                      <a:pt x="7667" y="12702"/>
                      <a:pt x="8491" y="12544"/>
                      <a:pt x="9275" y="12216"/>
                    </a:cubicBezTo>
                    <a:cubicBezTo>
                      <a:pt x="11657" y="11228"/>
                      <a:pt x="13204" y="8918"/>
                      <a:pt x="13204" y="6347"/>
                    </a:cubicBezTo>
                    <a:cubicBezTo>
                      <a:pt x="13204" y="2846"/>
                      <a:pt x="10359" y="1"/>
                      <a:pt x="6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7" name="Google Shape;745;p36"/>
          <p:cNvSpPr txBox="1">
            <a:spLocks noGrp="1"/>
          </p:cNvSpPr>
          <p:nvPr>
            <p:ph type="title"/>
          </p:nvPr>
        </p:nvSpPr>
        <p:spPr>
          <a:xfrm>
            <a:off x="160714" y="177282"/>
            <a:ext cx="5625724" cy="7085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2800" b="1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b="1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b="1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800" b="1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b="1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800" b="1" i="0" dirty="0" err="1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b="1" i="0" dirty="0"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15EDD-D17B-43FC-A352-B1793F36A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89" y="177282"/>
            <a:ext cx="3146057" cy="4788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C1DA5F-9E78-4EAC-9CAF-009CE4F5A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2" t="8351" r="7497" b="6867"/>
          <a:stretch/>
        </p:blipFill>
        <p:spPr>
          <a:xfrm>
            <a:off x="1900238" y="1034055"/>
            <a:ext cx="2428875" cy="36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8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4324" y="1728709"/>
            <a:ext cx="3695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49574" y="64787"/>
            <a:ext cx="2393879" cy="678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Hoạt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động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cặp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đôi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299E4-10E0-43AE-9DB3-F1914AC43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0" y="855378"/>
            <a:ext cx="4675063" cy="42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1867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127" y="2802107"/>
            <a:ext cx="32414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DE2735-690F-4476-B22E-F0C6152997F2}"/>
              </a:ext>
            </a:extLst>
          </p:cNvPr>
          <p:cNvSpPr/>
          <p:nvPr/>
        </p:nvSpPr>
        <p:spPr>
          <a:xfrm>
            <a:off x="5065487" y="2792414"/>
            <a:ext cx="3241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50FD5-C4B9-45A3-96CB-680E01D4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81" y="596760"/>
            <a:ext cx="4165989" cy="1912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340CF0-DA21-4FF8-AB8B-91B3AF560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27" y="596760"/>
            <a:ext cx="4238960" cy="19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1867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656726" y="3002132"/>
            <a:ext cx="3241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DE2735-690F-4476-B22E-F0C6152997F2}"/>
              </a:ext>
            </a:extLst>
          </p:cNvPr>
          <p:cNvSpPr/>
          <p:nvPr/>
        </p:nvSpPr>
        <p:spPr>
          <a:xfrm>
            <a:off x="4808870" y="2927304"/>
            <a:ext cx="35921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lô lăn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xoa lên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12C1B6-EE61-40D1-9F73-E697794B7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6" y="563792"/>
            <a:ext cx="3116298" cy="223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2A6E14-667B-4054-87B6-8F1F36661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326" y="538878"/>
            <a:ext cx="2049199" cy="23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433</TotalTime>
  <Words>481</Words>
  <Application>Microsoft Office PowerPoint</Application>
  <PresentationFormat>On-screen Show (16:9)</PresentationFormat>
  <Paragraphs>49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Trebuchet MS</vt:lpstr>
      <vt:lpstr>Roboto Condensed Light</vt:lpstr>
      <vt:lpstr>Wingdings</vt:lpstr>
      <vt:lpstr>Barlow</vt:lpstr>
      <vt:lpstr>Wingdings 3</vt:lpstr>
      <vt:lpstr>Nunito</vt:lpstr>
      <vt:lpstr>Times New Roman</vt:lpstr>
      <vt:lpstr>Arial</vt:lpstr>
      <vt:lpstr>Facet</vt:lpstr>
      <vt:lpstr>PowerPoint Presentation</vt:lpstr>
      <vt:lpstr>1. Khám phá vật liệu và hình thức in tranh độc bản</vt:lpstr>
      <vt:lpstr>PowerPoint Presentation</vt:lpstr>
      <vt:lpstr>PowerPoint Presentation</vt:lpstr>
      <vt:lpstr>PowerPoint Presentation</vt:lpstr>
      <vt:lpstr>2. Cách tạo bức tranh in từ mica</vt:lpstr>
      <vt:lpstr>PowerPoint Presentation</vt:lpstr>
      <vt:lpstr>PowerPoint Presentation</vt:lpstr>
      <vt:lpstr>PowerPoint Presentation</vt:lpstr>
      <vt:lpstr>PowerPoint Presentation</vt:lpstr>
      <vt:lpstr>3. Tạo bức tranh in độc bản từ mica</vt:lpstr>
      <vt:lpstr>PowerPoint Presentation</vt:lpstr>
      <vt:lpstr>3. Tạo bức tranh in độc bản từ mica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SEWING MACHINE WORKSHOP!</dc:title>
  <dc:creator>User</dc:creator>
  <cp:lastModifiedBy>Pham Manh Cuong</cp:lastModifiedBy>
  <cp:revision>35</cp:revision>
  <dcterms:modified xsi:type="dcterms:W3CDTF">2023-04-10T10:38:51Z</dcterms:modified>
</cp:coreProperties>
</file>