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Srisakdi Bold" charset="1" panose="000008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VAGfb6ohQeg.mp4" Type="http://schemas.openxmlformats.org/officeDocument/2006/relationships/video"/><Relationship Id="rId4" Target="../media/VAGfb6ohQeg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7693" y="3813657"/>
            <a:ext cx="4361415" cy="6473343"/>
          </a:xfrm>
          <a:custGeom>
            <a:avLst/>
            <a:gdLst/>
            <a:ahLst/>
            <a:cxnLst/>
            <a:rect r="r" b="b" t="t" l="l"/>
            <a:pathLst>
              <a:path h="6473343" w="4361415">
                <a:moveTo>
                  <a:pt x="0" y="0"/>
                </a:moveTo>
                <a:lnTo>
                  <a:pt x="4361414" y="0"/>
                </a:lnTo>
                <a:lnTo>
                  <a:pt x="4361414" y="6473343"/>
                </a:lnTo>
                <a:lnTo>
                  <a:pt x="0" y="6473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02877" y="5143500"/>
            <a:ext cx="5785123" cy="5143500"/>
          </a:xfrm>
          <a:custGeom>
            <a:avLst/>
            <a:gdLst/>
            <a:ahLst/>
            <a:cxnLst/>
            <a:rect r="r" b="b" t="t" l="l"/>
            <a:pathLst>
              <a:path h="5143500" w="5785123">
                <a:moveTo>
                  <a:pt x="0" y="0"/>
                </a:moveTo>
                <a:lnTo>
                  <a:pt x="5785123" y="0"/>
                </a:lnTo>
                <a:lnTo>
                  <a:pt x="578512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7201" y="673350"/>
            <a:ext cx="2526033" cy="2984050"/>
          </a:xfrm>
          <a:custGeom>
            <a:avLst/>
            <a:gdLst/>
            <a:ahLst/>
            <a:cxnLst/>
            <a:rect r="r" b="b" t="t" l="l"/>
            <a:pathLst>
              <a:path h="2984050" w="2526033">
                <a:moveTo>
                  <a:pt x="0" y="0"/>
                </a:moveTo>
                <a:lnTo>
                  <a:pt x="2526033" y="0"/>
                </a:lnTo>
                <a:lnTo>
                  <a:pt x="2526033" y="2984050"/>
                </a:lnTo>
                <a:lnTo>
                  <a:pt x="0" y="2984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88929" y="2032025"/>
            <a:ext cx="9710142" cy="2503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true">
                <a:solidFill>
                  <a:srgbClr val="8FE1E6"/>
                </a:solidFill>
                <a:latin typeface="Srisakdi Bold"/>
                <a:ea typeface="Srisakdi Bold"/>
                <a:cs typeface="Srisakdi Bold"/>
                <a:sym typeface="Srisakdi Bold"/>
              </a:rPr>
              <a:t>Thạch Anh - Pha Lê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b="true" sz="7200">
                <a:solidFill>
                  <a:srgbClr val="8FE1E6"/>
                </a:solidFill>
                <a:latin typeface="Srisakdi Bold"/>
                <a:ea typeface="Srisakdi Bold"/>
                <a:cs typeface="Srisakdi Bold"/>
                <a:sym typeface="Srisakdi Bold"/>
              </a:rPr>
              <a:t>Lung Linh và Huyền Bí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542731" y="4900245"/>
            <a:ext cx="7202537" cy="167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true">
                <a:solidFill>
                  <a:srgbClr val="D6ECF9"/>
                </a:solidFill>
                <a:latin typeface="Srisakdi Bold"/>
                <a:ea typeface="Srisakdi Bold"/>
                <a:cs typeface="Srisakdi Bold"/>
                <a:sym typeface="Srisakdi Bold"/>
              </a:rPr>
              <a:t>  Quartz - Crystal: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799">
                <a:solidFill>
                  <a:srgbClr val="D6ECF9"/>
                </a:solidFill>
                <a:latin typeface="Srisakdi Bold"/>
                <a:ea typeface="Srisakdi Bold"/>
                <a:cs typeface="Srisakdi Bold"/>
                <a:sym typeface="Srisakdi Bold"/>
              </a:rPr>
              <a:t>Sparkling and Mysterious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01865" y="1028700"/>
            <a:ext cx="4447828" cy="7783699"/>
          </a:xfrm>
          <a:custGeom>
            <a:avLst/>
            <a:gdLst/>
            <a:ahLst/>
            <a:cxnLst/>
            <a:rect r="r" b="b" t="t" l="l"/>
            <a:pathLst>
              <a:path h="7783699" w="4447828">
                <a:moveTo>
                  <a:pt x="0" y="0"/>
                </a:moveTo>
                <a:lnTo>
                  <a:pt x="4447828" y="0"/>
                </a:lnTo>
                <a:lnTo>
                  <a:pt x="4447828" y="7783699"/>
                </a:lnTo>
                <a:lnTo>
                  <a:pt x="0" y="778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33912" y="1952256"/>
            <a:ext cx="3827508" cy="6698139"/>
          </a:xfrm>
          <a:custGeom>
            <a:avLst/>
            <a:gdLst/>
            <a:ahLst/>
            <a:cxnLst/>
            <a:rect r="r" b="b" t="t" l="l"/>
            <a:pathLst>
              <a:path h="6698139" w="3827508">
                <a:moveTo>
                  <a:pt x="0" y="0"/>
                </a:moveTo>
                <a:lnTo>
                  <a:pt x="3827508" y="0"/>
                </a:lnTo>
                <a:lnTo>
                  <a:pt x="3827508" y="6698139"/>
                </a:lnTo>
                <a:lnTo>
                  <a:pt x="0" y="6698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43411" y="399321"/>
            <a:ext cx="6352326" cy="9042457"/>
          </a:xfrm>
          <a:custGeom>
            <a:avLst/>
            <a:gdLst/>
            <a:ahLst/>
            <a:cxnLst/>
            <a:rect r="r" b="b" t="t" l="l"/>
            <a:pathLst>
              <a:path h="9042457" w="6352326">
                <a:moveTo>
                  <a:pt x="0" y="0"/>
                </a:moveTo>
                <a:lnTo>
                  <a:pt x="6352326" y="0"/>
                </a:lnTo>
                <a:lnTo>
                  <a:pt x="6352326" y="9042457"/>
                </a:lnTo>
                <a:lnTo>
                  <a:pt x="0" y="9042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301747"/>
            <a:ext cx="6777569" cy="8134559"/>
          </a:xfrm>
          <a:custGeom>
            <a:avLst/>
            <a:gdLst/>
            <a:ahLst/>
            <a:cxnLst/>
            <a:rect r="r" b="b" t="t" l="l"/>
            <a:pathLst>
              <a:path h="8134559" w="6777569">
                <a:moveTo>
                  <a:pt x="0" y="0"/>
                </a:moveTo>
                <a:lnTo>
                  <a:pt x="6777569" y="0"/>
                </a:lnTo>
                <a:lnTo>
                  <a:pt x="6777569" y="8134559"/>
                </a:lnTo>
                <a:lnTo>
                  <a:pt x="0" y="8134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00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78201" y="0"/>
            <a:ext cx="5563917" cy="5563917"/>
          </a:xfrm>
          <a:custGeom>
            <a:avLst/>
            <a:gdLst/>
            <a:ahLst/>
            <a:cxnLst/>
            <a:rect r="r" b="b" t="t" l="l"/>
            <a:pathLst>
              <a:path h="5563917" w="5563917">
                <a:moveTo>
                  <a:pt x="0" y="0"/>
                </a:moveTo>
                <a:lnTo>
                  <a:pt x="5563917" y="0"/>
                </a:lnTo>
                <a:lnTo>
                  <a:pt x="5563917" y="5563917"/>
                </a:lnTo>
                <a:lnTo>
                  <a:pt x="0" y="5563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42143" y="2040176"/>
            <a:ext cx="5545857" cy="7442851"/>
          </a:xfrm>
          <a:custGeom>
            <a:avLst/>
            <a:gdLst/>
            <a:ahLst/>
            <a:cxnLst/>
            <a:rect r="r" b="b" t="t" l="l"/>
            <a:pathLst>
              <a:path h="7442851" w="5545857">
                <a:moveTo>
                  <a:pt x="0" y="0"/>
                </a:moveTo>
                <a:lnTo>
                  <a:pt x="5545857" y="0"/>
                </a:lnTo>
                <a:lnTo>
                  <a:pt x="5545857" y="7442851"/>
                </a:lnTo>
                <a:lnTo>
                  <a:pt x="0" y="744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02002" y="5563917"/>
            <a:ext cx="4516315" cy="4516315"/>
          </a:xfrm>
          <a:custGeom>
            <a:avLst/>
            <a:gdLst/>
            <a:ahLst/>
            <a:cxnLst/>
            <a:rect r="r" b="b" t="t" l="l"/>
            <a:pathLst>
              <a:path h="4516315" w="4516315">
                <a:moveTo>
                  <a:pt x="0" y="0"/>
                </a:moveTo>
                <a:lnTo>
                  <a:pt x="4516315" y="0"/>
                </a:lnTo>
                <a:lnTo>
                  <a:pt x="4516315" y="4516314"/>
                </a:lnTo>
                <a:lnTo>
                  <a:pt x="0" y="451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976334" cy="5640166"/>
          </a:xfrm>
          <a:custGeom>
            <a:avLst/>
            <a:gdLst/>
            <a:ahLst/>
            <a:cxnLst/>
            <a:rect r="r" b="b" t="t" l="l"/>
            <a:pathLst>
              <a:path h="5640166" w="5976334">
                <a:moveTo>
                  <a:pt x="0" y="0"/>
                </a:moveTo>
                <a:lnTo>
                  <a:pt x="5976334" y="0"/>
                </a:lnTo>
                <a:lnTo>
                  <a:pt x="5976334" y="5640166"/>
                </a:lnTo>
                <a:lnTo>
                  <a:pt x="0" y="5640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640166"/>
            <a:ext cx="4526423" cy="4834220"/>
          </a:xfrm>
          <a:custGeom>
            <a:avLst/>
            <a:gdLst/>
            <a:ahLst/>
            <a:cxnLst/>
            <a:rect r="r" b="b" t="t" l="l"/>
            <a:pathLst>
              <a:path h="4834220" w="4526423">
                <a:moveTo>
                  <a:pt x="0" y="0"/>
                </a:moveTo>
                <a:lnTo>
                  <a:pt x="4526423" y="0"/>
                </a:lnTo>
                <a:lnTo>
                  <a:pt x="4526423" y="4834220"/>
                </a:lnTo>
                <a:lnTo>
                  <a:pt x="0" y="483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81371" y="0"/>
            <a:ext cx="5061102" cy="6326378"/>
          </a:xfrm>
          <a:custGeom>
            <a:avLst/>
            <a:gdLst/>
            <a:ahLst/>
            <a:cxnLst/>
            <a:rect r="r" b="b" t="t" l="l"/>
            <a:pathLst>
              <a:path h="6326378" w="5061102">
                <a:moveTo>
                  <a:pt x="0" y="0"/>
                </a:moveTo>
                <a:lnTo>
                  <a:pt x="5061102" y="0"/>
                </a:lnTo>
                <a:lnTo>
                  <a:pt x="5061102" y="6326378"/>
                </a:lnTo>
                <a:lnTo>
                  <a:pt x="0" y="6326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04555" y="6326378"/>
            <a:ext cx="3069685" cy="3960622"/>
          </a:xfrm>
          <a:custGeom>
            <a:avLst/>
            <a:gdLst/>
            <a:ahLst/>
            <a:cxnLst/>
            <a:rect r="r" b="b" t="t" l="l"/>
            <a:pathLst>
              <a:path h="3960622" w="3069685">
                <a:moveTo>
                  <a:pt x="0" y="0"/>
                </a:moveTo>
                <a:lnTo>
                  <a:pt x="3069684" y="0"/>
                </a:lnTo>
                <a:lnTo>
                  <a:pt x="3069684" y="3960622"/>
                </a:lnTo>
                <a:lnTo>
                  <a:pt x="0" y="3960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39351" y="476553"/>
            <a:ext cx="6479002" cy="10327225"/>
          </a:xfrm>
          <a:custGeom>
            <a:avLst/>
            <a:gdLst/>
            <a:ahLst/>
            <a:cxnLst/>
            <a:rect r="r" b="b" t="t" l="l"/>
            <a:pathLst>
              <a:path h="10327225" w="6479002">
                <a:moveTo>
                  <a:pt x="0" y="0"/>
                </a:moveTo>
                <a:lnTo>
                  <a:pt x="6479003" y="0"/>
                </a:lnTo>
                <a:lnTo>
                  <a:pt x="6479003" y="10327225"/>
                </a:lnTo>
                <a:lnTo>
                  <a:pt x="0" y="1032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884" t="0" r="-13933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86377" y="1620857"/>
            <a:ext cx="7315245" cy="7045287"/>
          </a:xfrm>
          <a:custGeom>
            <a:avLst/>
            <a:gdLst/>
            <a:ahLst/>
            <a:cxnLst/>
            <a:rect r="r" b="b" t="t" l="l"/>
            <a:pathLst>
              <a:path h="7045287" w="7315245">
                <a:moveTo>
                  <a:pt x="0" y="0"/>
                </a:moveTo>
                <a:lnTo>
                  <a:pt x="7315246" y="0"/>
                </a:lnTo>
                <a:lnTo>
                  <a:pt x="7315246" y="7045286"/>
                </a:lnTo>
                <a:lnTo>
                  <a:pt x="0" y="704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987" r="0" b="-840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32291"/>
            <a:ext cx="5413456" cy="9622417"/>
          </a:xfrm>
          <a:custGeom>
            <a:avLst/>
            <a:gdLst/>
            <a:ahLst/>
            <a:cxnLst/>
            <a:rect r="r" b="b" t="t" l="l"/>
            <a:pathLst>
              <a:path h="9622417" w="5413456">
                <a:moveTo>
                  <a:pt x="0" y="0"/>
                </a:moveTo>
                <a:lnTo>
                  <a:pt x="5413456" y="0"/>
                </a:lnTo>
                <a:lnTo>
                  <a:pt x="5413456" y="9622418"/>
                </a:lnTo>
                <a:lnTo>
                  <a:pt x="0" y="9622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77823" y="514350"/>
            <a:ext cx="5211259" cy="9258300"/>
          </a:xfrm>
          <a:custGeom>
            <a:avLst/>
            <a:gdLst/>
            <a:ahLst/>
            <a:cxnLst/>
            <a:rect r="r" b="b" t="t" l="l"/>
            <a:pathLst>
              <a:path h="9258300" w="5211259">
                <a:moveTo>
                  <a:pt x="0" y="0"/>
                </a:moveTo>
                <a:lnTo>
                  <a:pt x="5211258" y="0"/>
                </a:lnTo>
                <a:lnTo>
                  <a:pt x="5211258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0806" y="0"/>
            <a:ext cx="8263849" cy="10287000"/>
          </a:xfrm>
          <a:custGeom>
            <a:avLst/>
            <a:gdLst/>
            <a:ahLst/>
            <a:cxnLst/>
            <a:rect r="r" b="b" t="t" l="l"/>
            <a:pathLst>
              <a:path h="10287000" w="8263849">
                <a:moveTo>
                  <a:pt x="0" y="0"/>
                </a:moveTo>
                <a:lnTo>
                  <a:pt x="8263849" y="0"/>
                </a:lnTo>
                <a:lnTo>
                  <a:pt x="82638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9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89049" y="0"/>
            <a:ext cx="7977903" cy="10287000"/>
          </a:xfrm>
          <a:custGeom>
            <a:avLst/>
            <a:gdLst/>
            <a:ahLst/>
            <a:cxnLst/>
            <a:rect r="r" b="b" t="t" l="l"/>
            <a:pathLst>
              <a:path h="10287000" w="7977903">
                <a:moveTo>
                  <a:pt x="0" y="0"/>
                </a:moveTo>
                <a:lnTo>
                  <a:pt x="7977904" y="0"/>
                </a:lnTo>
                <a:lnTo>
                  <a:pt x="79779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574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95757"/>
            <a:ext cx="9144000" cy="9144000"/>
          </a:xfrm>
          <a:custGeom>
            <a:avLst/>
            <a:gdLst/>
            <a:ahLst/>
            <a:cxnLst/>
            <a:rect r="r" b="b" t="t" l="l"/>
            <a:pathLst>
              <a:path h="9144000" w="9144000">
                <a:moveTo>
                  <a:pt x="0" y="0"/>
                </a:moveTo>
                <a:lnTo>
                  <a:pt x="9144000" y="0"/>
                </a:lnTo>
                <a:lnTo>
                  <a:pt x="9144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83844" y="0"/>
            <a:ext cx="4821234" cy="4821234"/>
          </a:xfrm>
          <a:custGeom>
            <a:avLst/>
            <a:gdLst/>
            <a:ahLst/>
            <a:cxnLst/>
            <a:rect r="r" b="b" t="t" l="l"/>
            <a:pathLst>
              <a:path h="4821234" w="4821234">
                <a:moveTo>
                  <a:pt x="0" y="0"/>
                </a:moveTo>
                <a:lnTo>
                  <a:pt x="4821234" y="0"/>
                </a:lnTo>
                <a:lnTo>
                  <a:pt x="4821234" y="4821234"/>
                </a:lnTo>
                <a:lnTo>
                  <a:pt x="0" y="4821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76166" y="4821234"/>
            <a:ext cx="4436591" cy="5548155"/>
          </a:xfrm>
          <a:custGeom>
            <a:avLst/>
            <a:gdLst/>
            <a:ahLst/>
            <a:cxnLst/>
            <a:rect r="r" b="b" t="t" l="l"/>
            <a:pathLst>
              <a:path h="5548155" w="4436591">
                <a:moveTo>
                  <a:pt x="0" y="0"/>
                </a:moveTo>
                <a:lnTo>
                  <a:pt x="4436591" y="0"/>
                </a:lnTo>
                <a:lnTo>
                  <a:pt x="4436591" y="5548156"/>
                </a:lnTo>
                <a:lnTo>
                  <a:pt x="0" y="5548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44003"/>
            <a:ext cx="9671807" cy="10142997"/>
          </a:xfrm>
          <a:custGeom>
            <a:avLst/>
            <a:gdLst/>
            <a:ahLst/>
            <a:cxnLst/>
            <a:rect r="r" b="b" t="t" l="l"/>
            <a:pathLst>
              <a:path h="10142997" w="9671807">
                <a:moveTo>
                  <a:pt x="0" y="0"/>
                </a:moveTo>
                <a:lnTo>
                  <a:pt x="9671807" y="0"/>
                </a:lnTo>
                <a:lnTo>
                  <a:pt x="9671807" y="10142997"/>
                </a:lnTo>
                <a:lnTo>
                  <a:pt x="0" y="10142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41654" y="0"/>
            <a:ext cx="7821815" cy="10142997"/>
          </a:xfrm>
          <a:custGeom>
            <a:avLst/>
            <a:gdLst/>
            <a:ahLst/>
            <a:cxnLst/>
            <a:rect r="r" b="b" t="t" l="l"/>
            <a:pathLst>
              <a:path h="10142997" w="7821815">
                <a:moveTo>
                  <a:pt x="0" y="0"/>
                </a:moveTo>
                <a:lnTo>
                  <a:pt x="7821816" y="0"/>
                </a:lnTo>
                <a:lnTo>
                  <a:pt x="7821816" y="10142997"/>
                </a:lnTo>
                <a:lnTo>
                  <a:pt x="0" y="10142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752" r="0" b="-35154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87925" y="0"/>
            <a:ext cx="5693954" cy="4838815"/>
          </a:xfrm>
          <a:custGeom>
            <a:avLst/>
            <a:gdLst/>
            <a:ahLst/>
            <a:cxnLst/>
            <a:rect r="r" b="b" t="t" l="l"/>
            <a:pathLst>
              <a:path h="4838815" w="5693954">
                <a:moveTo>
                  <a:pt x="0" y="0"/>
                </a:moveTo>
                <a:lnTo>
                  <a:pt x="5693954" y="0"/>
                </a:lnTo>
                <a:lnTo>
                  <a:pt x="5693954" y="4838815"/>
                </a:lnTo>
                <a:lnTo>
                  <a:pt x="0" y="4838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531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0"/>
            <a:ext cx="8581803" cy="10660010"/>
          </a:xfrm>
          <a:custGeom>
            <a:avLst/>
            <a:gdLst/>
            <a:ahLst/>
            <a:cxnLst/>
            <a:rect r="r" b="b" t="t" l="l"/>
            <a:pathLst>
              <a:path h="10660010" w="8581803">
                <a:moveTo>
                  <a:pt x="0" y="0"/>
                </a:moveTo>
                <a:lnTo>
                  <a:pt x="8581803" y="0"/>
                </a:lnTo>
                <a:lnTo>
                  <a:pt x="8581803" y="10660010"/>
                </a:lnTo>
                <a:lnTo>
                  <a:pt x="0" y="1066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956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42091" y="5023456"/>
            <a:ext cx="5385622" cy="5263544"/>
          </a:xfrm>
          <a:custGeom>
            <a:avLst/>
            <a:gdLst/>
            <a:ahLst/>
            <a:cxnLst/>
            <a:rect r="r" b="b" t="t" l="l"/>
            <a:pathLst>
              <a:path h="5263544" w="5385622">
                <a:moveTo>
                  <a:pt x="0" y="0"/>
                </a:moveTo>
                <a:lnTo>
                  <a:pt x="5385622" y="0"/>
                </a:lnTo>
                <a:lnTo>
                  <a:pt x="5385622" y="5263544"/>
                </a:lnTo>
                <a:lnTo>
                  <a:pt x="0" y="5263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2" t="-6397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DAGfWBwAyzc</dc:identifier>
  <dcterms:modified xsi:type="dcterms:W3CDTF">2011-08-01T06:04:30Z</dcterms:modified>
  <cp:revision>1</cp:revision>
  <dc:title>Pha Lê - Thạch Anh</dc:title>
</cp:coreProperties>
</file>