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528AC-A58B-4EF6-A12A-9BF3A547A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CF363E-9637-4D16-BED6-F314F5985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B7D25-203F-4851-90B1-371810E77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55BAF-BEAF-48A2-91E9-AAE796EC9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02084-3502-40DA-BB11-DB830C508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1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3BEE1-D976-442C-98F0-A6CFB01A2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72B3DC-5AD4-4D58-AB5D-0CB33CF25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FDDF0-DE11-4D98-87FF-75A463CDF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7796A-5BA8-45E6-B888-461FD8A95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07E28-F8D3-4B43-9FAA-0834E394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16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0EEF26-6DD8-4428-837B-46C5359E60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EC22C7-D7B4-4248-996E-D9F8C8E5B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CD9A0-1460-4A95-849C-7A8B92DBF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C2CE1-3DFE-437D-AF46-6E961EED6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E5954-6092-4CEB-8801-8CD85D2F2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5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6408A-87DF-4567-9DCF-EE5FF662B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F25DE-D38E-4D4B-A148-7164D8974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6635F-624F-484C-AE1F-59CC38280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DB3D0-644E-4C77-89D6-F8660C057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3F2CD-E08F-43C3-A66D-82E2BDA7D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58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EEF1C-5952-4479-A606-B2C559B8A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1CC15-21BC-47B5-BB69-318538324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52EF0-7E39-4164-B81C-FB0EFC1CA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D7BF8-12BF-4901-A6CE-57D883C3F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1DC11-3E62-4D01-844F-7EE85DC7B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7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35CA-A499-4416-94CA-129373537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E6100-FF15-443E-9F45-B5D51AC8B8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ABAA1F-1F52-4841-9416-41303F458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7231A-BC4F-4635-AA66-477436213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E84D8-7256-4AE8-A88C-211B77861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4F5E59-CD16-47B0-BD08-695793128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51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97CD2-4269-4029-9078-CB780791A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D8C09-5CB3-4115-B56C-CFB9BD15B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FCF446-B55D-4A04-89BA-24D654703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94DFDE-43FD-4A07-AFAD-F921551E2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1A4AB9-9A77-444C-8FDF-0E55ED82C2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A7D312-6652-4B0B-8D44-A77693EBA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90AB5D-CD6B-4A94-9BE5-349D40B3D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FABEBE-6294-4B3F-AA4F-F7420621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18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F9DF6-79F8-4B24-B237-CC1C88967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8740DF-9E8D-4DAB-B78E-443C1621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47E1E2-C179-448E-B284-D843A2CBC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184C8-4006-4CB3-8F50-628305FD0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4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09C4B3-7427-403C-99C7-8778F4A5C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FDB936-6A51-4CD0-A4E3-0DD52450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107ED6-2158-4F26-A69E-6BC710361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66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DE391-B84B-4ACE-91FD-E84EF4256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81FC6-326D-4A55-8231-986A09A81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8906ED-1CCD-4316-8645-1E0474BB1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C374A-FEA2-476A-8086-0020CF2DA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A414FB-EAB7-4940-9630-D1B089510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9AC7E-4CDD-4606-87FD-97250A46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04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A1992-11AB-402B-AF01-F9BABD28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48884-5564-4D15-9A92-32323E3E4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F1197-789C-4AD1-A176-DAF5FEAFB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1BA3D-E43C-479D-BD7C-0731A4619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3D393-BCF8-4055-8E74-A615062A3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134B4-77CD-4538-ABFC-911AEF0CE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0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9BECC0-D0D2-4915-8F23-4792B13F7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8CDD54-6946-4694-BD01-3C87D6D3F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439FE-0EF2-412D-A782-AED2C2B750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FE902-5225-458F-B3FA-0B25FCCC5E60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484E1-855A-4A3B-8895-235B3552CA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BFECC-29BD-4517-9A54-0D68FFA56E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DA5AD-2B67-4446-90ED-D0F6C4E83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15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E69E6A-E30B-4747-BB77-44CB325803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589" y="225425"/>
            <a:ext cx="7085672" cy="6632575"/>
          </a:xfrm>
        </p:spPr>
      </p:pic>
    </p:spTree>
    <p:extLst>
      <p:ext uri="{BB962C8B-B14F-4D97-AF65-F5344CB8AC3E}">
        <p14:creationId xmlns:p14="http://schemas.microsoft.com/office/powerpoint/2010/main" val="166956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A2B6A7-F882-4EB9-A44E-551774B877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0013"/>
            <a:ext cx="4653874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F5638B-84DE-49EE-BF75-F018400959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756" y="-1000126"/>
            <a:ext cx="7665244" cy="54006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4DBA199-F824-4800-AC81-8828E32B0FE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61" b="-31861"/>
          <a:stretch/>
        </p:blipFill>
        <p:spPr>
          <a:xfrm>
            <a:off x="4653874" y="3771901"/>
            <a:ext cx="7538126" cy="4529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805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D5090-0BEE-4ECD-AF61-3AC9A691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F46FC3-BF37-4303-96F5-83A56ACD63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169" y="-76994"/>
            <a:ext cx="3124207" cy="43513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13D422-030A-4CC6-A11D-244FB1DC4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4" r="2101"/>
          <a:stretch/>
        </p:blipFill>
        <p:spPr>
          <a:xfrm>
            <a:off x="2666371" y="2713831"/>
            <a:ext cx="3120693" cy="43513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5CA35D-A67E-420F-982D-114D1B38DBD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4" t="22083" r="11735" b="11667"/>
          <a:stretch/>
        </p:blipFill>
        <p:spPr>
          <a:xfrm>
            <a:off x="5577407" y="365125"/>
            <a:ext cx="3425426" cy="435133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A23F119-6948-480C-B0F0-153BCE93AF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4387" y="1647031"/>
            <a:ext cx="3404782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591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105A-0DC0-4AB6-AC50-027BC19F3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7A281D-BB25-48AD-BDEE-3EA3F5DEC0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76" y="239712"/>
            <a:ext cx="3367597" cy="43513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AAA5AE-23FC-4C0F-87E2-97BA01AE3A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215" y="1955801"/>
            <a:ext cx="3522993" cy="47148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449071-95F2-4CC0-A8A2-4E5D5B5F65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850" y="100012"/>
            <a:ext cx="2647950" cy="52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406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2025-03-08T08:24:49Z</dcterms:created>
  <dcterms:modified xsi:type="dcterms:W3CDTF">2025-03-08T08:34:59Z</dcterms:modified>
</cp:coreProperties>
</file>