
<file path=[Content_Types].xml><?xml version="1.0" encoding="utf-8"?>
<Types xmlns="http://schemas.openxmlformats.org/package/2006/content-types">
  <Default Extension="png" ContentType="image/png"/>
  <Default Extension="mp3" ContentType="audio/mpeg"/>
  <Default Extension="wmf" ContentType="image/x-w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849" r:id="rId1"/>
  </p:sldMasterIdLst>
  <p:notesMasterIdLst>
    <p:notesMasterId r:id="rId21"/>
  </p:notesMasterIdLst>
  <p:handoutMasterIdLst>
    <p:handoutMasterId r:id="rId22"/>
  </p:handoutMasterIdLst>
  <p:sldIdLst>
    <p:sldId id="330" r:id="rId2"/>
    <p:sldId id="378" r:id="rId3"/>
    <p:sldId id="373" r:id="rId4"/>
    <p:sldId id="376" r:id="rId5"/>
    <p:sldId id="372" r:id="rId6"/>
    <p:sldId id="377" r:id="rId7"/>
    <p:sldId id="258" r:id="rId8"/>
    <p:sldId id="265" r:id="rId9"/>
    <p:sldId id="379" r:id="rId10"/>
    <p:sldId id="381" r:id="rId11"/>
    <p:sldId id="337" r:id="rId12"/>
    <p:sldId id="324" r:id="rId13"/>
    <p:sldId id="384" r:id="rId14"/>
    <p:sldId id="291" r:id="rId15"/>
    <p:sldId id="343" r:id="rId16"/>
    <p:sldId id="367" r:id="rId17"/>
    <p:sldId id="368" r:id="rId18"/>
    <p:sldId id="369" r:id="rId19"/>
    <p:sldId id="353" r:id="rId2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8373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65" autoAdjust="0"/>
    <p:restoredTop sz="85818" autoAdjust="0"/>
  </p:normalViewPr>
  <p:slideViewPr>
    <p:cSldViewPr snapToGrid="0">
      <p:cViewPr varScale="1">
        <p:scale>
          <a:sx n="68" d="100"/>
          <a:sy n="68" d="100"/>
        </p:scale>
        <p:origin x="79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2024/6/14</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0905F0-B533-483B-B332-39EDE45689B6}" type="datetimeFigureOut">
              <a:rPr lang="zh-CN" altLang="en-US" smtClean="0"/>
              <a:t>2024/6/14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BE5AF6-6926-45B9-894D-5C1DBB07FB87}"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BE5AF6-6926-45B9-894D-5C1DBB07FB87}" type="slidenum">
              <a:rPr lang="zh-CN" altLang="en-US" smtClean="0"/>
              <a:t>1</a:t>
            </a:fld>
            <a:endParaRPr lang="zh-CN" altLang="en-US"/>
          </a:p>
        </p:txBody>
      </p:sp>
    </p:spTree>
    <p:extLst>
      <p:ext uri="{BB962C8B-B14F-4D97-AF65-F5344CB8AC3E}">
        <p14:creationId xmlns:p14="http://schemas.microsoft.com/office/powerpoint/2010/main" val="42702333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BE5AF6-6926-45B9-894D-5C1DBB07FB87}" type="slidenum">
              <a:rPr lang="zh-CN" altLang="en-US" smtClean="0"/>
              <a:t>4</a:t>
            </a:fld>
            <a:endParaRPr lang="zh-CN" altLang="en-US"/>
          </a:p>
        </p:txBody>
      </p:sp>
    </p:spTree>
    <p:extLst>
      <p:ext uri="{BB962C8B-B14F-4D97-AF65-F5344CB8AC3E}">
        <p14:creationId xmlns:p14="http://schemas.microsoft.com/office/powerpoint/2010/main" val="14059422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BE5AF6-6926-45B9-894D-5C1DBB07FB87}" type="slidenum">
              <a:rPr lang="zh-CN" altLang="en-US" smtClean="0"/>
              <a:t>5</a:t>
            </a:fld>
            <a:endParaRPr lang="zh-CN" altLang="en-US"/>
          </a:p>
        </p:txBody>
      </p:sp>
    </p:spTree>
    <p:extLst>
      <p:ext uri="{BB962C8B-B14F-4D97-AF65-F5344CB8AC3E}">
        <p14:creationId xmlns:p14="http://schemas.microsoft.com/office/powerpoint/2010/main" val="15188579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BE5AF6-6926-45B9-894D-5C1DBB07FB87}" type="slidenum">
              <a:rPr lang="zh-CN" altLang="en-US" smtClean="0"/>
              <a:t>7</a:t>
            </a:fld>
            <a:endParaRPr lang="zh-CN" altLang="en-US"/>
          </a:p>
        </p:txBody>
      </p:sp>
    </p:spTree>
    <p:extLst>
      <p:ext uri="{BB962C8B-B14F-4D97-AF65-F5344CB8AC3E}">
        <p14:creationId xmlns:p14="http://schemas.microsoft.com/office/powerpoint/2010/main" val="35755597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BE5AF6-6926-45B9-894D-5C1DBB07FB87}" type="slidenum">
              <a:rPr lang="zh-CN" altLang="en-US" smtClean="0"/>
              <a:t>11</a:t>
            </a:fld>
            <a:endParaRPr lang="zh-CN" altLang="en-US"/>
          </a:p>
        </p:txBody>
      </p:sp>
    </p:spTree>
    <p:extLst>
      <p:ext uri="{BB962C8B-B14F-4D97-AF65-F5344CB8AC3E}">
        <p14:creationId xmlns:p14="http://schemas.microsoft.com/office/powerpoint/2010/main" val="27790007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BE5AF6-6926-45B9-894D-5C1DBB07FB87}" type="slidenum">
              <a:rPr lang="zh-CN" altLang="en-US" smtClean="0"/>
              <a:t>12</a:t>
            </a:fld>
            <a:endParaRPr lang="zh-CN" altLang="en-US"/>
          </a:p>
        </p:txBody>
      </p:sp>
    </p:spTree>
    <p:extLst>
      <p:ext uri="{BB962C8B-B14F-4D97-AF65-F5344CB8AC3E}">
        <p14:creationId xmlns:p14="http://schemas.microsoft.com/office/powerpoint/2010/main" val="9564786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BE5AF6-6926-45B9-894D-5C1DBB07FB87}" type="slidenum">
              <a:rPr lang="zh-CN" altLang="en-US" smtClean="0"/>
              <a:t>13</a:t>
            </a:fld>
            <a:endParaRPr lang="zh-CN" altLang="en-US"/>
          </a:p>
        </p:txBody>
      </p:sp>
    </p:spTree>
    <p:extLst>
      <p:ext uri="{BB962C8B-B14F-4D97-AF65-F5344CB8AC3E}">
        <p14:creationId xmlns:p14="http://schemas.microsoft.com/office/powerpoint/2010/main" val="3538953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BE5AF6-6926-45B9-894D-5C1DBB07FB87}" type="slidenum">
              <a:rPr lang="zh-CN" altLang="en-US" smtClean="0"/>
              <a:t>18</a:t>
            </a:fld>
            <a:endParaRPr lang="zh-CN" altLang="en-US"/>
          </a:p>
        </p:txBody>
      </p:sp>
    </p:spTree>
    <p:extLst>
      <p:ext uri="{BB962C8B-B14F-4D97-AF65-F5344CB8AC3E}">
        <p14:creationId xmlns:p14="http://schemas.microsoft.com/office/powerpoint/2010/main" val="4976448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DA65E962-A5B1-492A-953A-52C9DB33B05F}" type="datetimeFigureOut">
              <a:rPr lang="zh-CN" altLang="en-US" smtClean="0"/>
              <a:t>2024/6/14</a:t>
            </a:fld>
            <a:endParaRPr lang="zh-CN" altLang="en-US"/>
          </a:p>
        </p:txBody>
      </p:sp>
      <p:sp>
        <p:nvSpPr>
          <p:cNvPr id="5" name="Footer Placeholder 4"/>
          <p:cNvSpPr>
            <a:spLocks noGrp="1"/>
          </p:cNvSpPr>
          <p:nvPr>
            <p:ph type="ftr" sz="quarter" idx="11"/>
          </p:nvPr>
        </p:nvSpPr>
        <p:spPr>
          <a:xfrm>
            <a:off x="1371600" y="4323845"/>
            <a:ext cx="6400800" cy="365125"/>
          </a:xfrm>
        </p:spPr>
        <p:txBody>
          <a:bodyPr/>
          <a:lstStyle/>
          <a:p>
            <a:endParaRPr lang="zh-CN" altLang="en-US"/>
          </a:p>
        </p:txBody>
      </p:sp>
      <p:sp>
        <p:nvSpPr>
          <p:cNvPr id="6" name="Slide Number Placeholder 5"/>
          <p:cNvSpPr>
            <a:spLocks noGrp="1"/>
          </p:cNvSpPr>
          <p:nvPr>
            <p:ph type="sldNum" sz="quarter" idx="12"/>
          </p:nvPr>
        </p:nvSpPr>
        <p:spPr>
          <a:xfrm>
            <a:off x="8077200" y="1430866"/>
            <a:ext cx="2743200" cy="365125"/>
          </a:xfrm>
        </p:spPr>
        <p:txBody>
          <a:bodyPr/>
          <a:lstStyle/>
          <a:p>
            <a:fld id="{2DE9F5AE-C8DB-4029-88A3-6A7269515448}" type="slidenum">
              <a:rPr lang="zh-CN" altLang="en-US" smtClean="0"/>
              <a:t>‹#›</a:t>
            </a:fld>
            <a:endParaRPr lang="zh-CN" altLang="en-US"/>
          </a:p>
        </p:txBody>
      </p:sp>
    </p:spTree>
    <p:extLst>
      <p:ext uri="{BB962C8B-B14F-4D97-AF65-F5344CB8AC3E}">
        <p14:creationId xmlns:p14="http://schemas.microsoft.com/office/powerpoint/2010/main" val="1903874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A65E962-A5B1-492A-953A-52C9DB33B05F}" type="datetimeFigureOut">
              <a:rPr lang="zh-CN" altLang="en-US" smtClean="0"/>
              <a:t>2024/6/14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DE9F5AE-C8DB-4029-88A3-6A7269515448}" type="slidenum">
              <a:rPr lang="zh-CN" altLang="en-US" smtClean="0"/>
              <a:t>‹#›</a:t>
            </a:fld>
            <a:endParaRPr lang="zh-CN" altLang="en-US"/>
          </a:p>
        </p:txBody>
      </p:sp>
    </p:spTree>
    <p:extLst>
      <p:ext uri="{BB962C8B-B14F-4D97-AF65-F5344CB8AC3E}">
        <p14:creationId xmlns:p14="http://schemas.microsoft.com/office/powerpoint/2010/main" val="14467098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DA65E962-A5B1-492A-953A-52C9DB33B05F}" type="datetimeFigureOut">
              <a:rPr lang="zh-CN" altLang="en-US" smtClean="0"/>
              <a:t>2024/6/14</a:t>
            </a:fld>
            <a:endParaRPr lang="zh-CN" altLang="en-US"/>
          </a:p>
        </p:txBody>
      </p:sp>
      <p:sp>
        <p:nvSpPr>
          <p:cNvPr id="6" name="Footer Placeholder 5"/>
          <p:cNvSpPr>
            <a:spLocks noGrp="1"/>
          </p:cNvSpPr>
          <p:nvPr>
            <p:ph type="ftr" sz="quarter" idx="11"/>
          </p:nvPr>
        </p:nvSpPr>
        <p:spPr>
          <a:xfrm>
            <a:off x="685800" y="379941"/>
            <a:ext cx="6991492" cy="365125"/>
          </a:xfrm>
        </p:spPr>
        <p:txBody>
          <a:bodyPr/>
          <a:lstStyle/>
          <a:p>
            <a:endParaRPr lang="zh-CN" altLang="en-US"/>
          </a:p>
        </p:txBody>
      </p:sp>
      <p:sp>
        <p:nvSpPr>
          <p:cNvPr id="7" name="Slide Number Placeholder 6"/>
          <p:cNvSpPr>
            <a:spLocks noGrp="1"/>
          </p:cNvSpPr>
          <p:nvPr>
            <p:ph type="sldNum" sz="quarter" idx="12"/>
          </p:nvPr>
        </p:nvSpPr>
        <p:spPr>
          <a:xfrm>
            <a:off x="10862452" y="381000"/>
            <a:ext cx="643748" cy="365125"/>
          </a:xfrm>
        </p:spPr>
        <p:txBody>
          <a:bodyPr/>
          <a:lstStyle/>
          <a:p>
            <a:fld id="{2DE9F5AE-C8DB-4029-88A3-6A7269515448}" type="slidenum">
              <a:rPr lang="zh-CN" altLang="en-US" smtClean="0"/>
              <a:t>‹#›</a:t>
            </a:fld>
            <a:endParaRPr lang="zh-CN" altLang="en-US"/>
          </a:p>
        </p:txBody>
      </p:sp>
    </p:spTree>
    <p:extLst>
      <p:ext uri="{BB962C8B-B14F-4D97-AF65-F5344CB8AC3E}">
        <p14:creationId xmlns:p14="http://schemas.microsoft.com/office/powerpoint/2010/main" val="17892062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DA65E962-A5B1-492A-953A-52C9DB33B05F}" type="datetimeFigureOut">
              <a:rPr lang="zh-CN" altLang="en-US" smtClean="0"/>
              <a:t>2024/6/14</a:t>
            </a:fld>
            <a:endParaRPr lang="zh-CN" altLang="en-US"/>
          </a:p>
        </p:txBody>
      </p:sp>
      <p:sp>
        <p:nvSpPr>
          <p:cNvPr id="6" name="Footer Placeholder 5"/>
          <p:cNvSpPr>
            <a:spLocks noGrp="1"/>
          </p:cNvSpPr>
          <p:nvPr>
            <p:ph type="ftr" sz="quarter" idx="11"/>
          </p:nvPr>
        </p:nvSpPr>
        <p:spPr>
          <a:xfrm>
            <a:off x="685800" y="379941"/>
            <a:ext cx="6991492" cy="365125"/>
          </a:xfrm>
        </p:spPr>
        <p:txBody>
          <a:bodyPr/>
          <a:lstStyle/>
          <a:p>
            <a:endParaRPr lang="zh-CN" altLang="en-US"/>
          </a:p>
        </p:txBody>
      </p:sp>
      <p:sp>
        <p:nvSpPr>
          <p:cNvPr id="7" name="Slide Number Placeholder 6"/>
          <p:cNvSpPr>
            <a:spLocks noGrp="1"/>
          </p:cNvSpPr>
          <p:nvPr>
            <p:ph type="sldNum" sz="quarter" idx="12"/>
          </p:nvPr>
        </p:nvSpPr>
        <p:spPr>
          <a:xfrm>
            <a:off x="10862452" y="381000"/>
            <a:ext cx="643748" cy="365125"/>
          </a:xfrm>
        </p:spPr>
        <p:txBody>
          <a:bodyPr/>
          <a:lstStyle/>
          <a:p>
            <a:fld id="{2DE9F5AE-C8DB-4029-88A3-6A7269515448}" type="slidenum">
              <a:rPr lang="zh-CN" altLang="en-US" smtClean="0"/>
              <a:t>‹#›</a:t>
            </a:fld>
            <a:endParaRPr lang="zh-CN" altLang="en-US"/>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2974633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DA65E962-A5B1-492A-953A-52C9DB33B05F}" type="datetimeFigureOut">
              <a:rPr lang="zh-CN" altLang="en-US" smtClean="0"/>
              <a:t>2024/6/14</a:t>
            </a:fld>
            <a:endParaRPr lang="zh-CN" altLang="en-US"/>
          </a:p>
        </p:txBody>
      </p:sp>
      <p:sp>
        <p:nvSpPr>
          <p:cNvPr id="6" name="Footer Placeholder 5"/>
          <p:cNvSpPr>
            <a:spLocks noGrp="1"/>
          </p:cNvSpPr>
          <p:nvPr>
            <p:ph type="ftr" sz="quarter" idx="11"/>
          </p:nvPr>
        </p:nvSpPr>
        <p:spPr>
          <a:xfrm>
            <a:off x="685800" y="378883"/>
            <a:ext cx="6991492" cy="365125"/>
          </a:xfrm>
        </p:spPr>
        <p:txBody>
          <a:bodyPr/>
          <a:lstStyle/>
          <a:p>
            <a:endParaRPr lang="zh-CN" altLang="en-US"/>
          </a:p>
        </p:txBody>
      </p:sp>
      <p:sp>
        <p:nvSpPr>
          <p:cNvPr id="7" name="Slide Number Placeholder 6"/>
          <p:cNvSpPr>
            <a:spLocks noGrp="1"/>
          </p:cNvSpPr>
          <p:nvPr>
            <p:ph type="sldNum" sz="quarter" idx="12"/>
          </p:nvPr>
        </p:nvSpPr>
        <p:spPr>
          <a:xfrm>
            <a:off x="10862452" y="381000"/>
            <a:ext cx="643748" cy="365125"/>
          </a:xfrm>
        </p:spPr>
        <p:txBody>
          <a:bodyPr/>
          <a:lstStyle/>
          <a:p>
            <a:fld id="{2DE9F5AE-C8DB-4029-88A3-6A7269515448}" type="slidenum">
              <a:rPr lang="zh-CN" altLang="en-US" smtClean="0"/>
              <a:t>‹#›</a:t>
            </a:fld>
            <a:endParaRPr lang="zh-CN" altLang="en-US"/>
          </a:p>
        </p:txBody>
      </p:sp>
    </p:spTree>
    <p:extLst>
      <p:ext uri="{BB962C8B-B14F-4D97-AF65-F5344CB8AC3E}">
        <p14:creationId xmlns:p14="http://schemas.microsoft.com/office/powerpoint/2010/main" val="34221246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DA65E962-A5B1-492A-953A-52C9DB33B05F}" type="datetimeFigureOut">
              <a:rPr lang="zh-CN" altLang="en-US" smtClean="0"/>
              <a:t>2024/6/14</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2DE9F5AE-C8DB-4029-88A3-6A7269515448}" type="slidenum">
              <a:rPr lang="zh-CN" altLang="en-US" smtClean="0"/>
              <a:t>‹#›</a:t>
            </a:fld>
            <a:endParaRPr lang="zh-CN" altLang="en-US"/>
          </a:p>
        </p:txBody>
      </p:sp>
    </p:spTree>
    <p:extLst>
      <p:ext uri="{BB962C8B-B14F-4D97-AF65-F5344CB8AC3E}">
        <p14:creationId xmlns:p14="http://schemas.microsoft.com/office/powerpoint/2010/main" val="30977333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DA65E962-A5B1-492A-953A-52C9DB33B05F}" type="datetimeFigureOut">
              <a:rPr lang="zh-CN" altLang="en-US" smtClean="0"/>
              <a:t>2024/6/14</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2DE9F5AE-C8DB-4029-88A3-6A7269515448}" type="slidenum">
              <a:rPr lang="zh-CN" altLang="en-US" smtClean="0"/>
              <a:t>‹#›</a:t>
            </a:fld>
            <a:endParaRPr lang="zh-CN" altLang="en-US"/>
          </a:p>
        </p:txBody>
      </p:sp>
    </p:spTree>
    <p:extLst>
      <p:ext uri="{BB962C8B-B14F-4D97-AF65-F5344CB8AC3E}">
        <p14:creationId xmlns:p14="http://schemas.microsoft.com/office/powerpoint/2010/main" val="22406528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A65E962-A5B1-492A-953A-52C9DB33B05F}" type="datetimeFigureOut">
              <a:rPr lang="zh-CN" altLang="en-US" smtClean="0"/>
              <a:t>2024/6/14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DE9F5AE-C8DB-4029-88A3-6A7269515448}" type="slidenum">
              <a:rPr lang="zh-CN" altLang="en-US" smtClean="0"/>
              <a:t>‹#›</a:t>
            </a:fld>
            <a:endParaRPr lang="zh-CN" altLang="en-US"/>
          </a:p>
        </p:txBody>
      </p:sp>
    </p:spTree>
    <p:extLst>
      <p:ext uri="{BB962C8B-B14F-4D97-AF65-F5344CB8AC3E}">
        <p14:creationId xmlns:p14="http://schemas.microsoft.com/office/powerpoint/2010/main" val="31159579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DA65E962-A5B1-492A-953A-52C9DB33B05F}" type="datetimeFigureOut">
              <a:rPr lang="zh-CN" altLang="en-US" smtClean="0"/>
              <a:t>2024/6/14</a:t>
            </a:fld>
            <a:endParaRPr lang="zh-CN" altLang="en-US"/>
          </a:p>
        </p:txBody>
      </p:sp>
      <p:sp>
        <p:nvSpPr>
          <p:cNvPr id="5" name="Footer Placeholder 4"/>
          <p:cNvSpPr>
            <a:spLocks noGrp="1"/>
          </p:cNvSpPr>
          <p:nvPr>
            <p:ph type="ftr" sz="quarter" idx="11"/>
          </p:nvPr>
        </p:nvSpPr>
        <p:spPr>
          <a:xfrm>
            <a:off x="685800" y="381000"/>
            <a:ext cx="6991492" cy="365125"/>
          </a:xfrm>
        </p:spPr>
        <p:txBody>
          <a:bodyPr/>
          <a:lstStyle/>
          <a:p>
            <a:endParaRPr lang="zh-CN" altLang="en-US"/>
          </a:p>
        </p:txBody>
      </p:sp>
      <p:sp>
        <p:nvSpPr>
          <p:cNvPr id="6" name="Slide Number Placeholder 5"/>
          <p:cNvSpPr>
            <a:spLocks noGrp="1"/>
          </p:cNvSpPr>
          <p:nvPr>
            <p:ph type="sldNum" sz="quarter" idx="12"/>
          </p:nvPr>
        </p:nvSpPr>
        <p:spPr>
          <a:xfrm>
            <a:off x="10862452" y="381000"/>
            <a:ext cx="643748" cy="365125"/>
          </a:xfrm>
        </p:spPr>
        <p:txBody>
          <a:bodyPr/>
          <a:lstStyle/>
          <a:p>
            <a:fld id="{2DE9F5AE-C8DB-4029-88A3-6A7269515448}" type="slidenum">
              <a:rPr lang="zh-CN" altLang="en-US" smtClean="0"/>
              <a:t>‹#›</a:t>
            </a:fld>
            <a:endParaRPr lang="zh-CN" altLang="en-US"/>
          </a:p>
        </p:txBody>
      </p:sp>
    </p:spTree>
    <p:extLst>
      <p:ext uri="{BB962C8B-B14F-4D97-AF65-F5344CB8AC3E}">
        <p14:creationId xmlns:p14="http://schemas.microsoft.com/office/powerpoint/2010/main" val="28897966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A65E962-A5B1-492A-953A-52C9DB33B05F}" type="datetimeFigureOut">
              <a:rPr lang="zh-CN" altLang="en-US" smtClean="0"/>
              <a:t>2024/6/14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DE9F5AE-C8DB-4029-88A3-6A7269515448}" type="slidenum">
              <a:rPr lang="zh-CN" altLang="en-US" smtClean="0"/>
              <a:t>‹#›</a:t>
            </a:fld>
            <a:endParaRPr lang="zh-CN" altLang="en-US"/>
          </a:p>
        </p:txBody>
      </p:sp>
    </p:spTree>
    <p:extLst>
      <p:ext uri="{BB962C8B-B14F-4D97-AF65-F5344CB8AC3E}">
        <p14:creationId xmlns:p14="http://schemas.microsoft.com/office/powerpoint/2010/main" val="2970395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smtClean="0"/>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DA65E962-A5B1-492A-953A-52C9DB33B05F}" type="datetimeFigureOut">
              <a:rPr lang="zh-CN" altLang="en-US" smtClean="0"/>
              <a:t>2024/6/14</a:t>
            </a:fld>
            <a:endParaRPr lang="zh-CN" altLang="en-US"/>
          </a:p>
        </p:txBody>
      </p:sp>
      <p:sp>
        <p:nvSpPr>
          <p:cNvPr id="5" name="Footer Placeholder 4"/>
          <p:cNvSpPr>
            <a:spLocks noGrp="1"/>
          </p:cNvSpPr>
          <p:nvPr>
            <p:ph type="ftr" sz="quarter" idx="11"/>
          </p:nvPr>
        </p:nvSpPr>
        <p:spPr>
          <a:xfrm>
            <a:off x="685800" y="381001"/>
            <a:ext cx="6991492" cy="364065"/>
          </a:xfrm>
        </p:spPr>
        <p:txBody>
          <a:bodyPr/>
          <a:lstStyle/>
          <a:p>
            <a:endParaRPr lang="zh-CN" altLang="en-US"/>
          </a:p>
        </p:txBody>
      </p:sp>
      <p:sp>
        <p:nvSpPr>
          <p:cNvPr id="6" name="Slide Number Placeholder 5"/>
          <p:cNvSpPr>
            <a:spLocks noGrp="1"/>
          </p:cNvSpPr>
          <p:nvPr>
            <p:ph type="sldNum" sz="quarter" idx="12"/>
          </p:nvPr>
        </p:nvSpPr>
        <p:spPr>
          <a:xfrm>
            <a:off x="10862452" y="381000"/>
            <a:ext cx="643748" cy="365125"/>
          </a:xfrm>
        </p:spPr>
        <p:txBody>
          <a:bodyPr/>
          <a:lstStyle/>
          <a:p>
            <a:fld id="{2DE9F5AE-C8DB-4029-88A3-6A7269515448}" type="slidenum">
              <a:rPr lang="zh-CN" altLang="en-US" smtClean="0"/>
              <a:t>‹#›</a:t>
            </a:fld>
            <a:endParaRPr lang="zh-CN" altLang="en-US"/>
          </a:p>
        </p:txBody>
      </p:sp>
    </p:spTree>
    <p:extLst>
      <p:ext uri="{BB962C8B-B14F-4D97-AF65-F5344CB8AC3E}">
        <p14:creationId xmlns:p14="http://schemas.microsoft.com/office/powerpoint/2010/main" val="3824401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A65E962-A5B1-492A-953A-52C9DB33B05F}" type="datetimeFigureOut">
              <a:rPr lang="zh-CN" altLang="en-US" smtClean="0"/>
              <a:t>2024/6/14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DE9F5AE-C8DB-4029-88A3-6A7269515448}" type="slidenum">
              <a:rPr lang="zh-CN" altLang="en-US" smtClean="0"/>
              <a:t>‹#›</a:t>
            </a:fld>
            <a:endParaRPr lang="zh-CN" altLang="en-US"/>
          </a:p>
        </p:txBody>
      </p:sp>
    </p:spTree>
    <p:extLst>
      <p:ext uri="{BB962C8B-B14F-4D97-AF65-F5344CB8AC3E}">
        <p14:creationId xmlns:p14="http://schemas.microsoft.com/office/powerpoint/2010/main" val="13880548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A65E962-A5B1-492A-953A-52C9DB33B05F}" type="datetimeFigureOut">
              <a:rPr lang="zh-CN" altLang="en-US" smtClean="0"/>
              <a:t>2024/6/14</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2DE9F5AE-C8DB-4029-88A3-6A7269515448}" type="slidenum">
              <a:rPr lang="zh-CN" altLang="en-US" smtClean="0"/>
              <a:t>‹#›</a:t>
            </a:fld>
            <a:endParaRPr lang="zh-CN" altLang="en-US"/>
          </a:p>
        </p:txBody>
      </p:sp>
    </p:spTree>
    <p:extLst>
      <p:ext uri="{BB962C8B-B14F-4D97-AF65-F5344CB8AC3E}">
        <p14:creationId xmlns:p14="http://schemas.microsoft.com/office/powerpoint/2010/main" val="10853719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A65E962-A5B1-492A-953A-52C9DB33B05F}" type="datetimeFigureOut">
              <a:rPr lang="zh-CN" altLang="en-US" smtClean="0"/>
              <a:t>2024/6/14</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2DE9F5AE-C8DB-4029-88A3-6A7269515448}" type="slidenum">
              <a:rPr lang="zh-CN" altLang="en-US" smtClean="0"/>
              <a:t>‹#›</a:t>
            </a:fld>
            <a:endParaRPr lang="zh-CN" altLang="en-US"/>
          </a:p>
        </p:txBody>
      </p:sp>
    </p:spTree>
    <p:extLst>
      <p:ext uri="{BB962C8B-B14F-4D97-AF65-F5344CB8AC3E}">
        <p14:creationId xmlns:p14="http://schemas.microsoft.com/office/powerpoint/2010/main" val="28647732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65E962-A5B1-492A-953A-52C9DB33B05F}" type="datetimeFigureOut">
              <a:rPr lang="zh-CN" altLang="en-US" smtClean="0"/>
              <a:t>2024/6/14</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2DE9F5AE-C8DB-4029-88A3-6A7269515448}" type="slidenum">
              <a:rPr lang="zh-CN" altLang="en-US" smtClean="0"/>
              <a:t>‹#›</a:t>
            </a:fld>
            <a:endParaRPr lang="zh-CN" altLang="en-US"/>
          </a:p>
        </p:txBody>
      </p:sp>
    </p:spTree>
    <p:extLst>
      <p:ext uri="{BB962C8B-B14F-4D97-AF65-F5344CB8AC3E}">
        <p14:creationId xmlns:p14="http://schemas.microsoft.com/office/powerpoint/2010/main" val="15302508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smtClean="0"/>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A65E962-A5B1-492A-953A-52C9DB33B05F}" type="datetimeFigureOut">
              <a:rPr lang="zh-CN" altLang="en-US" smtClean="0"/>
              <a:t>2024/6/14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DE9F5AE-C8DB-4029-88A3-6A7269515448}" type="slidenum">
              <a:rPr lang="zh-CN" altLang="en-US" smtClean="0"/>
              <a:t>‹#›</a:t>
            </a:fld>
            <a:endParaRPr lang="zh-CN" altLang="en-US"/>
          </a:p>
        </p:txBody>
      </p:sp>
    </p:spTree>
    <p:extLst>
      <p:ext uri="{BB962C8B-B14F-4D97-AF65-F5344CB8AC3E}">
        <p14:creationId xmlns:p14="http://schemas.microsoft.com/office/powerpoint/2010/main" val="27175112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A65E962-A5B1-492A-953A-52C9DB33B05F}" type="datetimeFigureOut">
              <a:rPr lang="zh-CN" altLang="en-US" smtClean="0"/>
              <a:t>2024/6/14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DE9F5AE-C8DB-4029-88A3-6A7269515448}" type="slidenum">
              <a:rPr lang="zh-CN" altLang="en-US" smtClean="0"/>
              <a:t>‹#›</a:t>
            </a:fld>
            <a:endParaRPr lang="zh-CN" altLang="en-US"/>
          </a:p>
        </p:txBody>
      </p:sp>
    </p:spTree>
    <p:extLst>
      <p:ext uri="{BB962C8B-B14F-4D97-AF65-F5344CB8AC3E}">
        <p14:creationId xmlns:p14="http://schemas.microsoft.com/office/powerpoint/2010/main" val="37772924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DA65E962-A5B1-492A-953A-52C9DB33B05F}" type="datetimeFigureOut">
              <a:rPr lang="zh-CN" altLang="en-US" smtClean="0"/>
              <a:t>2024/6/14</a:t>
            </a:fld>
            <a:endParaRPr lang="zh-CN" altLang="en-US"/>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2DE9F5AE-C8DB-4029-88A3-6A7269515448}" type="slidenum">
              <a:rPr lang="zh-CN" altLang="en-US" smtClean="0"/>
              <a:t>‹#›</a:t>
            </a:fld>
            <a:endParaRPr lang="zh-CN" altLang="en-US"/>
          </a:p>
        </p:txBody>
      </p:sp>
    </p:spTree>
    <p:extLst>
      <p:ext uri="{BB962C8B-B14F-4D97-AF65-F5344CB8AC3E}">
        <p14:creationId xmlns:p14="http://schemas.microsoft.com/office/powerpoint/2010/main" val="2035358954"/>
      </p:ext>
    </p:extLst>
  </p:cSld>
  <p:clrMap bg1="dk1" tx1="lt1" bg2="dk2" tx2="lt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 id="2147483861" r:id="rId12"/>
    <p:sldLayoutId id="2147483862" r:id="rId13"/>
    <p:sldLayoutId id="2147483863" r:id="rId14"/>
    <p:sldLayoutId id="2147483864" r:id="rId15"/>
    <p:sldLayoutId id="2147483865" r:id="rId16"/>
    <p:sldLayoutId id="2147483866"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9.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5.png"/><Relationship Id="rId5" Type="http://schemas.microsoft.com/office/2007/relationships/media" Target="../media/media3.mp3"/><Relationship Id="rId10" Type="http://schemas.openxmlformats.org/officeDocument/2006/relationships/image" Target="../media/image4.png"/><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4.png"/><Relationship Id="rId5" Type="http://schemas.microsoft.com/office/2007/relationships/media" Target="../media/media3.mp3"/><Relationship Id="rId10" Type="http://schemas.openxmlformats.org/officeDocument/2006/relationships/notesSlide" Target="../notesSlides/notesSlide2.xml"/><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4.png"/><Relationship Id="rId5" Type="http://schemas.microsoft.com/office/2007/relationships/media" Target="../media/media3.mp3"/><Relationship Id="rId10" Type="http://schemas.openxmlformats.org/officeDocument/2006/relationships/notesSlide" Target="../notesSlides/notesSlide3.xml"/><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5.png"/><Relationship Id="rId5" Type="http://schemas.microsoft.com/office/2007/relationships/media" Target="../media/media3.mp3"/><Relationship Id="rId10" Type="http://schemas.openxmlformats.org/officeDocument/2006/relationships/image" Target="../media/image4.png"/><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orizontal Scroll 4"/>
          <p:cNvSpPr/>
          <p:nvPr/>
        </p:nvSpPr>
        <p:spPr>
          <a:xfrm>
            <a:off x="0" y="6156569"/>
            <a:ext cx="12192000" cy="786717"/>
          </a:xfrm>
          <a:prstGeom prst="horizontalScroll">
            <a:avLst/>
          </a:prstGeom>
          <a:ln w="28575"/>
        </p:spPr>
        <p:style>
          <a:lnRef idx="2">
            <a:schemeClr val="accent6"/>
          </a:lnRef>
          <a:fillRef idx="1">
            <a:schemeClr val="lt1"/>
          </a:fillRef>
          <a:effectRef idx="0">
            <a:schemeClr val="accent6"/>
          </a:effectRef>
          <a:fontRef idx="minor">
            <a:schemeClr val="dk1"/>
          </a:fontRef>
        </p:style>
        <p:txBody>
          <a:bodyPr rtlCol="0" anchor="ctr">
            <a:scene3d>
              <a:camera prst="orthographicFront"/>
              <a:lightRig rig="harsh" dir="t"/>
            </a:scene3d>
            <a:sp3d extrusionH="57150" prstMaterial="matte">
              <a:bevelT w="63500" h="12700" prst="angle"/>
              <a:contourClr>
                <a:schemeClr val="bg1">
                  <a:lumMod val="65000"/>
                </a:schemeClr>
              </a:contourClr>
            </a:sp3d>
          </a:bodyPr>
          <a:lstStyle/>
          <a:p>
            <a:pPr algn="ctr"/>
            <a:r>
              <a:rPr lang="en-US" sz="2300" b="1" dirty="0" smtClean="0">
                <a:ln/>
                <a:solidFill>
                  <a:srgbClr val="FF0000"/>
                </a:solidFill>
                <a:effectLst>
                  <a:outerShdw blurRad="38100" dist="38100" dir="2700000" algn="tl">
                    <a:srgbClr val="000000">
                      <a:alpha val="43137"/>
                    </a:srgbClr>
                  </a:outerShdw>
                </a:effectLst>
                <a:latin typeface="Algerian" panose="04020705040A02060702" pitchFamily="82" charset="0"/>
                <a:cs typeface="Arabia" panose="00000400000000000000" charset="0"/>
              </a:rPr>
              <a:t>GV</a:t>
            </a:r>
            <a:r>
              <a:rPr lang="vi-VN" sz="2300" b="1" dirty="0" smtClean="0">
                <a:ln/>
                <a:solidFill>
                  <a:srgbClr val="FF0000"/>
                </a:solidFill>
                <a:effectLst>
                  <a:outerShdw blurRad="38100" dist="38100" dir="2700000" algn="tl">
                    <a:srgbClr val="000000">
                      <a:alpha val="43137"/>
                    </a:srgbClr>
                  </a:outerShdw>
                </a:effectLst>
                <a:latin typeface="Algerian" panose="04020705040A02060702" pitchFamily="82" charset="0"/>
                <a:cs typeface="Arabia" panose="00000400000000000000" charset="0"/>
              </a:rPr>
              <a:t> THỰC HIỆN</a:t>
            </a:r>
            <a:r>
              <a:rPr lang="en-US" sz="2300" b="1" dirty="0" smtClean="0">
                <a:ln/>
                <a:solidFill>
                  <a:srgbClr val="FF0000"/>
                </a:solidFill>
                <a:effectLst>
                  <a:outerShdw blurRad="38100" dist="38100" dir="2700000" algn="tl">
                    <a:srgbClr val="000000">
                      <a:alpha val="43137"/>
                    </a:srgbClr>
                  </a:outerShdw>
                </a:effectLst>
                <a:latin typeface="Algerian" panose="04020705040A02060702" pitchFamily="82" charset="0"/>
                <a:cs typeface="Arabia" panose="00000400000000000000" charset="0"/>
              </a:rPr>
              <a:t>: </a:t>
            </a:r>
            <a:r>
              <a:rPr lang="en-US" sz="2300" b="1" dirty="0">
                <a:ln/>
                <a:solidFill>
                  <a:srgbClr val="FF0000"/>
                </a:solidFill>
                <a:effectLst>
                  <a:outerShdw blurRad="38100" dist="38100" dir="2700000" algn="tl">
                    <a:srgbClr val="000000">
                      <a:alpha val="43137"/>
                    </a:srgbClr>
                  </a:outerShdw>
                </a:effectLst>
                <a:latin typeface="Algerian" panose="04020705040A02060702" pitchFamily="82" charset="0"/>
                <a:cs typeface="Arabia" panose="00000400000000000000" charset="0"/>
              </a:rPr>
              <a:t>LÊ MINH </a:t>
            </a:r>
            <a:r>
              <a:rPr lang="en-US" sz="2300" b="1" dirty="0" smtClean="0">
                <a:ln/>
                <a:solidFill>
                  <a:srgbClr val="FF0000"/>
                </a:solidFill>
                <a:effectLst>
                  <a:outerShdw blurRad="38100" dist="38100" dir="2700000" algn="tl">
                    <a:srgbClr val="000000">
                      <a:alpha val="43137"/>
                    </a:srgbClr>
                  </a:outerShdw>
                </a:effectLst>
                <a:latin typeface="Algerian" panose="04020705040A02060702" pitchFamily="82" charset="0"/>
                <a:cs typeface="Arabia" panose="00000400000000000000" charset="0"/>
              </a:rPr>
              <a:t>ĐẠT</a:t>
            </a:r>
            <a:r>
              <a:rPr lang="vi-VN" sz="2300" b="1" dirty="0">
                <a:ln/>
                <a:solidFill>
                  <a:srgbClr val="FF0000"/>
                </a:solidFill>
                <a:effectLst>
                  <a:outerShdw blurRad="38100" dist="38100" dir="2700000" algn="tl">
                    <a:srgbClr val="000000">
                      <a:alpha val="43137"/>
                    </a:srgbClr>
                  </a:outerShdw>
                </a:effectLst>
                <a:latin typeface="Algerian" panose="04020705040A02060702" pitchFamily="82" charset="0"/>
                <a:cs typeface="Arabia" panose="00000400000000000000" charset="0"/>
              </a:rPr>
              <a:t> </a:t>
            </a:r>
            <a:r>
              <a:rPr lang="vi-VN" sz="2300" b="1" dirty="0" smtClean="0">
                <a:ln/>
                <a:solidFill>
                  <a:srgbClr val="FF0000"/>
                </a:solidFill>
                <a:effectLst>
                  <a:outerShdw blurRad="38100" dist="38100" dir="2700000" algn="tl">
                    <a:srgbClr val="000000">
                      <a:alpha val="43137"/>
                    </a:srgbClr>
                  </a:outerShdw>
                </a:effectLst>
                <a:latin typeface="Algerian" panose="04020705040A02060702" pitchFamily="82" charset="0"/>
                <a:cs typeface="Arabia" panose="00000400000000000000" charset="0"/>
              </a:rPr>
              <a:t>- TRƯỜNG THCS ĐỐC BINH KIỀU – THÁP MƯỜI – ĐỒNG THÁP</a:t>
            </a:r>
            <a:r>
              <a:rPr lang="en-US" sz="2300" b="1" dirty="0" smtClean="0">
                <a:ln/>
                <a:solidFill>
                  <a:srgbClr val="FF0000"/>
                </a:solidFill>
                <a:effectLst>
                  <a:outerShdw blurRad="38100" dist="38100" dir="2700000" algn="tl">
                    <a:srgbClr val="000000">
                      <a:alpha val="43137"/>
                    </a:srgbClr>
                  </a:outerShdw>
                </a:effectLst>
                <a:latin typeface="Algerian" panose="04020705040A02060702" pitchFamily="82" charset="0"/>
                <a:cs typeface="Arabia" panose="00000400000000000000" charset="0"/>
              </a:rPr>
              <a:t> </a:t>
            </a:r>
            <a:endParaRPr lang="en-US" sz="2300" b="1" dirty="0">
              <a:ln/>
              <a:solidFill>
                <a:srgbClr val="FF0000"/>
              </a:solidFill>
              <a:effectLst>
                <a:outerShdw blurRad="38100" dist="38100" dir="2700000" algn="tl">
                  <a:srgbClr val="000000">
                    <a:alpha val="43137"/>
                  </a:srgbClr>
                </a:outerShdw>
              </a:effectLst>
              <a:latin typeface="Algerian" panose="04020705040A02060702" pitchFamily="82" charset="0"/>
              <a:cs typeface="Arabia" panose="00000400000000000000" charset="0"/>
            </a:endParaRPr>
          </a:p>
        </p:txBody>
      </p:sp>
      <p:sp>
        <p:nvSpPr>
          <p:cNvPr id="21" name="Content Placeholder 3"/>
          <p:cNvSpPr txBox="1">
            <a:spLocks/>
          </p:cNvSpPr>
          <p:nvPr/>
        </p:nvSpPr>
        <p:spPr>
          <a:xfrm>
            <a:off x="0" y="106679"/>
            <a:ext cx="12192000" cy="10393681"/>
          </a:xfrm>
          <a:prstGeom prst="rect">
            <a:avLst/>
          </a:prstGeom>
        </p:spPr>
        <p:txBody>
          <a:bodyPr numCol="1">
            <a:prstTxWarp prst="textArchUpPour">
              <a:avLst>
                <a:gd name="adj1" fmla="val 10161673"/>
                <a:gd name="adj2" fmla="val 46041"/>
              </a:avLst>
            </a:prstTxWarp>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gn="ctr">
              <a:buFont typeface="Arial" panose="020B0604020202020204" pitchFamily="34" charset="0"/>
              <a:buNone/>
            </a:pPr>
            <a:r>
              <a:rPr lang="en-US" b="1" dirty="0" smtClean="0">
                <a:ln w="900" cmpd="sng">
                  <a:solidFill>
                    <a:schemeClr val="accent1">
                      <a:satMod val="190000"/>
                      <a:alpha val="55000"/>
                    </a:schemeClr>
                  </a:solidFill>
                  <a:prstDash val="solid"/>
                </a:ln>
                <a:solidFill>
                  <a:schemeClr val="accent1">
                    <a:satMod val="200000"/>
                    <a:tint val="3000"/>
                  </a:schemeClr>
                </a:solidFill>
                <a:effectLst>
                  <a:glow rad="101600">
                    <a:schemeClr val="accent5">
                      <a:satMod val="175000"/>
                      <a:alpha val="40000"/>
                    </a:schemeClr>
                  </a:glow>
                  <a:innerShdw blurRad="101600" dist="76200" dir="5400000">
                    <a:schemeClr val="accent1">
                      <a:satMod val="190000"/>
                      <a:tint val="100000"/>
                      <a:alpha val="74000"/>
                    </a:schemeClr>
                  </a:innerShdw>
                </a:effectLst>
                <a:latin typeface="Algerian" panose="04020705040A02060702" pitchFamily="82" charset="0"/>
              </a:rPr>
              <a:t>XIN CHÀO</a:t>
            </a:r>
            <a:r>
              <a:rPr lang="vi-VN" b="1" dirty="0" smtClean="0">
                <a:ln w="900" cmpd="sng">
                  <a:solidFill>
                    <a:schemeClr val="accent1">
                      <a:satMod val="190000"/>
                      <a:alpha val="55000"/>
                    </a:schemeClr>
                  </a:solidFill>
                  <a:prstDash val="solid"/>
                </a:ln>
                <a:solidFill>
                  <a:schemeClr val="accent1">
                    <a:satMod val="200000"/>
                    <a:tint val="3000"/>
                  </a:schemeClr>
                </a:solidFill>
                <a:effectLst>
                  <a:glow rad="101600">
                    <a:schemeClr val="accent5">
                      <a:satMod val="175000"/>
                      <a:alpha val="40000"/>
                    </a:schemeClr>
                  </a:glow>
                  <a:innerShdw blurRad="101600" dist="76200" dir="5400000">
                    <a:schemeClr val="accent1">
                      <a:satMod val="190000"/>
                      <a:tint val="100000"/>
                      <a:alpha val="74000"/>
                    </a:schemeClr>
                  </a:innerShdw>
                </a:effectLst>
              </a:rPr>
              <a:t> QUÝ THẦY CÔ VÀ</a:t>
            </a:r>
            <a:r>
              <a:rPr lang="en-US" b="1" dirty="0" smtClean="0">
                <a:ln w="900" cmpd="sng">
                  <a:solidFill>
                    <a:schemeClr val="accent1">
                      <a:satMod val="190000"/>
                      <a:alpha val="55000"/>
                    </a:schemeClr>
                  </a:solidFill>
                  <a:prstDash val="solid"/>
                </a:ln>
                <a:solidFill>
                  <a:schemeClr val="accent1">
                    <a:satMod val="200000"/>
                    <a:tint val="3000"/>
                  </a:schemeClr>
                </a:solidFill>
                <a:effectLst>
                  <a:glow rad="101600">
                    <a:schemeClr val="accent5">
                      <a:satMod val="175000"/>
                      <a:alpha val="40000"/>
                    </a:schemeClr>
                  </a:glow>
                  <a:innerShdw blurRad="101600" dist="76200" dir="5400000">
                    <a:schemeClr val="accent1">
                      <a:satMod val="190000"/>
                      <a:tint val="100000"/>
                      <a:alpha val="74000"/>
                    </a:schemeClr>
                  </a:innerShdw>
                </a:effectLst>
                <a:latin typeface="Algerian" panose="04020705040A02060702" pitchFamily="82" charset="0"/>
              </a:rPr>
              <a:t> CÁC EM</a:t>
            </a:r>
            <a:endParaRPr lang="vi-VN" b="1" dirty="0" smtClean="0">
              <a:ln w="900" cmpd="sng">
                <a:solidFill>
                  <a:schemeClr val="accent1">
                    <a:satMod val="190000"/>
                    <a:alpha val="55000"/>
                  </a:schemeClr>
                </a:solidFill>
                <a:prstDash val="solid"/>
              </a:ln>
              <a:solidFill>
                <a:schemeClr val="accent1">
                  <a:satMod val="200000"/>
                  <a:tint val="3000"/>
                </a:schemeClr>
              </a:solidFill>
              <a:effectLst>
                <a:glow rad="101600">
                  <a:schemeClr val="accent5">
                    <a:satMod val="175000"/>
                    <a:alpha val="40000"/>
                  </a:schemeClr>
                </a:glow>
                <a:innerShdw blurRad="101600" dist="76200" dir="5400000">
                  <a:schemeClr val="accent1">
                    <a:satMod val="190000"/>
                    <a:tint val="100000"/>
                    <a:alpha val="74000"/>
                  </a:schemeClr>
                </a:innerShdw>
              </a:effectLst>
              <a:latin typeface="Algerian" panose="04020705040A02060702" pitchFamily="82" charset="0"/>
            </a:endParaRPr>
          </a:p>
          <a:p>
            <a:pPr marL="0" indent="0" algn="ctr">
              <a:buFont typeface="Arial" panose="020B0604020202020204" pitchFamily="34" charset="0"/>
              <a:buNone/>
            </a:pPr>
            <a:r>
              <a:rPr lang="vi-VN" b="1" dirty="0" smtClean="0">
                <a:ln w="900" cmpd="sng">
                  <a:solidFill>
                    <a:schemeClr val="accent1">
                      <a:satMod val="190000"/>
                      <a:alpha val="55000"/>
                    </a:schemeClr>
                  </a:solidFill>
                  <a:prstDash val="solid"/>
                </a:ln>
                <a:solidFill>
                  <a:schemeClr val="accent1">
                    <a:satMod val="200000"/>
                    <a:tint val="3000"/>
                  </a:schemeClr>
                </a:solidFill>
                <a:effectLst>
                  <a:glow rad="101600">
                    <a:schemeClr val="accent5">
                      <a:satMod val="175000"/>
                      <a:alpha val="40000"/>
                    </a:schemeClr>
                  </a:glow>
                  <a:innerShdw blurRad="101600" dist="76200" dir="5400000">
                    <a:schemeClr val="accent1">
                      <a:satMod val="190000"/>
                      <a:tint val="100000"/>
                      <a:alpha val="74000"/>
                    </a:schemeClr>
                  </a:innerShdw>
                </a:effectLst>
                <a:latin typeface="Algerian" panose="04020705040A02060702" pitchFamily="82" charset="0"/>
              </a:rPr>
              <a:t>ĐẾN VỚI</a:t>
            </a:r>
            <a:r>
              <a:rPr lang="en-US" b="1" i="1" dirty="0" smtClean="0">
                <a:ln w="900" cmpd="sng">
                  <a:solidFill>
                    <a:schemeClr val="accent1">
                      <a:satMod val="190000"/>
                      <a:alpha val="55000"/>
                    </a:schemeClr>
                  </a:solidFill>
                  <a:prstDash val="solid"/>
                </a:ln>
                <a:solidFill>
                  <a:schemeClr val="accent1">
                    <a:satMod val="200000"/>
                    <a:tint val="3000"/>
                  </a:schemeClr>
                </a:solidFill>
                <a:effectLst>
                  <a:glow rad="101600">
                    <a:schemeClr val="accent5">
                      <a:satMod val="175000"/>
                      <a:alpha val="40000"/>
                    </a:schemeClr>
                  </a:glow>
                  <a:innerShdw blurRad="101600" dist="76200" dir="5400000">
                    <a:schemeClr val="accent1">
                      <a:satMod val="190000"/>
                      <a:tint val="100000"/>
                      <a:alpha val="74000"/>
                    </a:schemeClr>
                  </a:innerShdw>
                </a:effectLst>
                <a:latin typeface="Algerian" panose="04020705040A02060702" pitchFamily="82" charset="0"/>
              </a:rPr>
              <a:t> </a:t>
            </a:r>
            <a:r>
              <a:rPr lang="vi-VN" b="1" i="1" dirty="0" smtClean="0">
                <a:ln w="900" cmpd="sng">
                  <a:solidFill>
                    <a:schemeClr val="accent1">
                      <a:satMod val="190000"/>
                      <a:alpha val="55000"/>
                    </a:schemeClr>
                  </a:solidFill>
                  <a:prstDash val="solid"/>
                </a:ln>
                <a:solidFill>
                  <a:schemeClr val="accent1">
                    <a:satMod val="200000"/>
                    <a:tint val="3000"/>
                  </a:schemeClr>
                </a:solidFill>
                <a:effectLst>
                  <a:glow rad="101600">
                    <a:schemeClr val="accent5">
                      <a:satMod val="175000"/>
                      <a:alpha val="40000"/>
                    </a:schemeClr>
                  </a:glow>
                  <a:innerShdw blurRad="101600" dist="76200" dir="5400000">
                    <a:schemeClr val="accent1">
                      <a:satMod val="190000"/>
                      <a:tint val="100000"/>
                      <a:alpha val="74000"/>
                    </a:schemeClr>
                  </a:innerShdw>
                </a:effectLst>
              </a:rPr>
              <a:t>TIẾT </a:t>
            </a:r>
            <a:r>
              <a:rPr lang="en-US" b="1" i="1" dirty="0" smtClean="0">
                <a:ln w="900" cmpd="sng">
                  <a:solidFill>
                    <a:schemeClr val="accent1">
                      <a:satMod val="190000"/>
                      <a:alpha val="55000"/>
                    </a:schemeClr>
                  </a:solidFill>
                  <a:prstDash val="solid"/>
                </a:ln>
                <a:solidFill>
                  <a:schemeClr val="accent1">
                    <a:satMod val="200000"/>
                    <a:tint val="3000"/>
                  </a:schemeClr>
                </a:solidFill>
                <a:effectLst>
                  <a:glow rad="101600">
                    <a:schemeClr val="accent5">
                      <a:satMod val="175000"/>
                      <a:alpha val="40000"/>
                    </a:schemeClr>
                  </a:glow>
                  <a:innerShdw blurRad="101600" dist="76200" dir="5400000">
                    <a:schemeClr val="accent1">
                      <a:satMod val="190000"/>
                      <a:tint val="100000"/>
                      <a:alpha val="74000"/>
                    </a:schemeClr>
                  </a:innerShdw>
                </a:effectLst>
                <a:latin typeface="Algerian" panose="04020705040A02060702" pitchFamily="82" charset="0"/>
              </a:rPr>
              <a:t>MĨ THUẬT LỚP </a:t>
            </a:r>
            <a:r>
              <a:rPr lang="vi-VN" b="1" i="1" dirty="0" smtClean="0">
                <a:ln w="900" cmpd="sng">
                  <a:solidFill>
                    <a:schemeClr val="accent1">
                      <a:satMod val="190000"/>
                      <a:alpha val="55000"/>
                    </a:schemeClr>
                  </a:solidFill>
                  <a:prstDash val="solid"/>
                </a:ln>
                <a:solidFill>
                  <a:schemeClr val="accent1">
                    <a:satMod val="200000"/>
                    <a:tint val="3000"/>
                  </a:schemeClr>
                </a:solidFill>
                <a:effectLst>
                  <a:glow rad="101600">
                    <a:schemeClr val="accent5">
                      <a:satMod val="175000"/>
                      <a:alpha val="40000"/>
                    </a:schemeClr>
                  </a:glow>
                  <a:innerShdw blurRad="101600" dist="76200" dir="5400000">
                    <a:schemeClr val="accent1">
                      <a:satMod val="190000"/>
                      <a:tint val="100000"/>
                      <a:alpha val="74000"/>
                    </a:schemeClr>
                  </a:innerShdw>
                </a:effectLst>
                <a:latin typeface="Algerian" panose="04020705040A02060702" pitchFamily="82" charset="0"/>
              </a:rPr>
              <a:t>9</a:t>
            </a:r>
            <a:endParaRPr lang="en-US" b="1" i="1" dirty="0">
              <a:ln w="900" cmpd="sng">
                <a:solidFill>
                  <a:schemeClr val="accent1">
                    <a:satMod val="190000"/>
                    <a:alpha val="55000"/>
                  </a:schemeClr>
                </a:solidFill>
                <a:prstDash val="solid"/>
              </a:ln>
              <a:solidFill>
                <a:schemeClr val="accent1">
                  <a:satMod val="200000"/>
                  <a:tint val="3000"/>
                </a:schemeClr>
              </a:solidFill>
              <a:effectLst>
                <a:glow rad="101600">
                  <a:schemeClr val="accent5">
                    <a:satMod val="175000"/>
                    <a:alpha val="40000"/>
                  </a:schemeClr>
                </a:glow>
                <a:innerShdw blurRad="101600" dist="76200" dir="5400000">
                  <a:schemeClr val="accent1">
                    <a:satMod val="190000"/>
                    <a:tint val="100000"/>
                    <a:alpha val="74000"/>
                  </a:schemeClr>
                </a:innerShdw>
              </a:effectLst>
              <a:latin typeface="Algerian" panose="04020705040A02060702" pitchFamily="82" charset="0"/>
            </a:endParaRPr>
          </a:p>
        </p:txBody>
      </p:sp>
      <p:pic>
        <p:nvPicPr>
          <p:cNvPr id="4" name="Picture 3" descr="C:\Program Files (x86)\Microsoft Office\MEDIA\CAGCAT10\j0301252.wmf"/>
          <p:cNvPicPr/>
          <p:nvPr/>
        </p:nvPicPr>
        <p:blipFill>
          <a:blip r:embed="rId3">
            <a:extLst>
              <a:ext uri="{28A0092B-C50C-407E-A947-70E740481C1C}">
                <a14:useLocalDpi xmlns:a14="http://schemas.microsoft.com/office/drawing/2010/main" val="0"/>
              </a:ext>
            </a:extLst>
          </a:blip>
          <a:srcRect/>
          <a:stretch>
            <a:fillRect/>
          </a:stretch>
        </p:blipFill>
        <p:spPr bwMode="auto">
          <a:xfrm>
            <a:off x="4629150" y="3592878"/>
            <a:ext cx="2686050" cy="1880235"/>
          </a:xfrm>
          <a:prstGeom prst="rect">
            <a:avLst/>
          </a:prstGeom>
          <a:noFill/>
          <a:ln>
            <a:noFill/>
          </a:ln>
          <a:effectLst/>
        </p:spPr>
      </p:pic>
      <p:sp>
        <p:nvSpPr>
          <p:cNvPr id="2" name="Rounded Rectangle 1"/>
          <p:cNvSpPr/>
          <p:nvPr/>
        </p:nvSpPr>
        <p:spPr>
          <a:xfrm>
            <a:off x="133643" y="3466269"/>
            <a:ext cx="11924714" cy="126609"/>
          </a:xfrm>
          <a:prstGeom prst="round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6" name="Rounded Rectangle 5"/>
          <p:cNvSpPr/>
          <p:nvPr/>
        </p:nvSpPr>
        <p:spPr>
          <a:xfrm>
            <a:off x="286043" y="3618669"/>
            <a:ext cx="11924714" cy="126609"/>
          </a:xfrm>
          <a:prstGeom prst="round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09256029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ircle(in)">
                                      <p:cBhvr>
                                        <p:cTn id="7" dur="2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1"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2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8" name="Picture 4"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1082123"/>
      </p:ext>
    </p:extLst>
  </p:cSld>
  <p:clrMapOvr>
    <a:masterClrMapping/>
  </p:clrMapOvr>
  <p:transition spd="slow">
    <p:wipe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triped Right Arrow 28"/>
          <p:cNvSpPr/>
          <p:nvPr/>
        </p:nvSpPr>
        <p:spPr>
          <a:xfrm>
            <a:off x="3054198" y="2478142"/>
            <a:ext cx="10449530" cy="4316323"/>
          </a:xfrm>
          <a:prstGeom prst="stripedRightArrow">
            <a:avLst/>
          </a:prstGeom>
          <a:ln>
            <a:noFill/>
          </a:ln>
          <a:effectLst>
            <a:outerShdw blurRad="225425" dist="50800" dir="5220000" algn="ctr">
              <a:srgbClr val="000000">
                <a:alpha val="33000"/>
              </a:srgbClr>
            </a:outerShdw>
          </a:effectLst>
          <a:scene3d>
            <a:camera prst="perspectiveFront" fov="3300000">
              <a:rot lat="486000" lon="19530000" rev="174000"/>
            </a:camera>
            <a:lightRig rig="harsh" dir="tl">
              <a:rot lat="0" lon="0" rev="3000000"/>
            </a:lightRig>
          </a:scene3d>
          <a:sp3d extrusionH="254000" contourW="19050">
            <a:bevelT w="82550" h="44450" prst="angle"/>
            <a:bevelB w="82550" h="44450" prst="angle"/>
            <a:contourClr>
              <a:srgbClr val="FFFFFF"/>
            </a:contourClr>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pic>
        <p:nvPicPr>
          <p:cNvPr id="5" name="PA_图片 10">
            <a:extLst>
              <a:ext uri="{FF2B5EF4-FFF2-40B4-BE49-F238E27FC236}">
                <a16:creationId xmlns:a16="http://schemas.microsoft.com/office/drawing/2014/main" id="{48EA6A12-38DB-4F66-80A8-F4600D02F12A}"/>
              </a:ext>
            </a:extLst>
          </p:cNvPr>
          <p:cNvPicPr>
            <a:picLocks noChangeAspect="1"/>
          </p:cNvPicPr>
          <p:nvPr>
            <p:custDataLst>
              <p:tags r:id="rId1"/>
            </p:custDataLst>
          </p:nvPr>
        </p:nvPicPr>
        <p:blipFill rotWithShape="1">
          <a:blip r:embed="rId4" cstate="print">
            <a:extLst>
              <a:ext uri="{28A0092B-C50C-407E-A947-70E740481C1C}">
                <a14:useLocalDpi xmlns:a14="http://schemas.microsoft.com/office/drawing/2010/main" val="0"/>
              </a:ext>
            </a:extLst>
          </a:blip>
          <a:srcRect l="29857" t="28496" r="44121" b="35356"/>
          <a:stretch/>
        </p:blipFill>
        <p:spPr>
          <a:xfrm rot="16200000">
            <a:off x="6493529" y="963565"/>
            <a:ext cx="1700464" cy="1328690"/>
          </a:xfrm>
          <a:prstGeom prst="rect">
            <a:avLst/>
          </a:prstGeom>
        </p:spPr>
      </p:pic>
      <p:sp>
        <p:nvSpPr>
          <p:cNvPr id="20" name="文本框 2"/>
          <p:cNvSpPr txBox="1"/>
          <p:nvPr/>
        </p:nvSpPr>
        <p:spPr>
          <a:xfrm>
            <a:off x="0" y="15297"/>
            <a:ext cx="12192000" cy="954107"/>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l">
              <a:rot lat="0" lon="0" rev="4800000"/>
            </a:lightRig>
          </a:scene3d>
          <a:sp3d prstMaterial="matte">
            <a:bevelT w="127000" h="63500"/>
          </a:sp3d>
        </p:spPr>
        <p:style>
          <a:lnRef idx="0">
            <a:schemeClr val="accent5"/>
          </a:lnRef>
          <a:fillRef idx="3">
            <a:schemeClr val="accent5"/>
          </a:fillRef>
          <a:effectRef idx="3">
            <a:schemeClr val="accent5"/>
          </a:effectRef>
          <a:fontRef idx="minor">
            <a:schemeClr val="lt1"/>
          </a:fontRef>
        </p:style>
        <p:txBody>
          <a:bodyPr wrap="square" rtlCol="0">
            <a:spAutoFit/>
          </a:bodyPr>
          <a:lstStyle/>
          <a:p>
            <a:pPr lvl="0"/>
            <a:r>
              <a:rPr lang="vi-VN" altLang="zh-CN" sz="2800" b="1"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1. QUAN SÁT – NHẬN THỨC VỀ MỘT SỐ SẢN PHẨM THỜI TRANG TỪ TRANG PHỤC ĐÃ QUA SỬ DỤNG  </a:t>
            </a:r>
            <a:r>
              <a:rPr lang="en-US" altLang="zh-CN" sz="2800" b="1"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 </a:t>
            </a:r>
            <a:endParaRPr lang="en-US" altLang="zh-CN"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7" name="Rounded Rectangle 26"/>
          <p:cNvSpPr/>
          <p:nvPr/>
        </p:nvSpPr>
        <p:spPr>
          <a:xfrm>
            <a:off x="211490" y="1097276"/>
            <a:ext cx="3417975" cy="5640915"/>
          </a:xfrm>
          <a:prstGeom prst="round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3">
            <a:schemeClr val="lt1"/>
          </a:lnRef>
          <a:fillRef idx="1">
            <a:schemeClr val="accent1"/>
          </a:fillRef>
          <a:effectRef idx="1">
            <a:schemeClr val="accent1"/>
          </a:effectRef>
          <a:fontRef idx="minor">
            <a:schemeClr val="lt1"/>
          </a:fontRef>
        </p:style>
        <p:txBody>
          <a:bodyPr rtlCol="0" anchor="ctr"/>
          <a:lstStyle/>
          <a:p>
            <a:pPr marL="285750" indent="-285750" algn="just">
              <a:buFont typeface="Wingdings" panose="05000000000000000000" pitchFamily="2" charset="2"/>
              <a:buChar char="v"/>
            </a:pPr>
            <a:endParaRPr lang="vi-VN" sz="2400" dirty="0" smtClean="0">
              <a:effectLst>
                <a:outerShdw blurRad="38100" dist="38100" dir="2700000" algn="tl">
                  <a:srgbClr val="000000">
                    <a:alpha val="43137"/>
                  </a:srgbClr>
                </a:outerShdw>
              </a:effectLst>
            </a:endParaRPr>
          </a:p>
          <a:p>
            <a:pPr marL="285750" indent="-285750" algn="just">
              <a:buFont typeface="Wingdings" panose="05000000000000000000" pitchFamily="2" charset="2"/>
              <a:buChar char="v"/>
            </a:pPr>
            <a:r>
              <a:rPr lang="vi-VN" sz="2400" dirty="0" smtClean="0">
                <a:effectLst>
                  <a:outerShdw blurRad="38100" dist="38100" dir="2700000" algn="tl">
                    <a:srgbClr val="000000">
                      <a:alpha val="43137"/>
                    </a:srgbClr>
                  </a:outerShdw>
                </a:effectLst>
              </a:rPr>
              <a:t>Quan </a:t>
            </a:r>
            <a:r>
              <a:rPr lang="vi-VN" sz="2400" dirty="0">
                <a:effectLst>
                  <a:outerShdw blurRad="38100" dist="38100" dir="2700000" algn="tl">
                    <a:srgbClr val="000000">
                      <a:alpha val="43137"/>
                    </a:srgbClr>
                  </a:outerShdw>
                </a:effectLst>
              </a:rPr>
              <a:t>sát  </a:t>
            </a:r>
            <a:r>
              <a:rPr lang="vi-VN" sz="2400" dirty="0" smtClean="0">
                <a:effectLst>
                  <a:outerShdw blurRad="38100" dist="38100" dir="2700000" algn="tl">
                    <a:srgbClr val="000000">
                      <a:alpha val="43137"/>
                    </a:srgbClr>
                  </a:outerShdw>
                </a:effectLst>
              </a:rPr>
              <a:t>hình </a:t>
            </a:r>
            <a:r>
              <a:rPr lang="vi-VN" sz="2400" dirty="0">
                <a:effectLst>
                  <a:outerShdw blurRad="38100" dist="38100" dir="2700000" algn="tl">
                    <a:srgbClr val="000000">
                      <a:alpha val="43137"/>
                    </a:srgbClr>
                  </a:outerShdw>
                </a:effectLst>
              </a:rPr>
              <a:t>và cho biết:</a:t>
            </a:r>
          </a:p>
          <a:p>
            <a:pPr algn="just"/>
            <a:r>
              <a:rPr lang="vi-VN" sz="2400" dirty="0" smtClean="0">
                <a:effectLst>
                  <a:outerShdw blurRad="38100" dist="38100" dir="2700000" algn="tl">
                    <a:srgbClr val="000000">
                      <a:alpha val="43137"/>
                    </a:srgbClr>
                  </a:outerShdw>
                </a:effectLst>
              </a:rPr>
              <a:t>-Tên và chất liệu tạo sản phẩm?</a:t>
            </a:r>
            <a:endParaRPr lang="vi-VN" sz="2400" dirty="0">
              <a:effectLst>
                <a:outerShdw blurRad="38100" dist="38100" dir="2700000" algn="tl">
                  <a:srgbClr val="000000">
                    <a:alpha val="43137"/>
                  </a:srgbClr>
                </a:outerShdw>
              </a:effectLst>
            </a:endParaRPr>
          </a:p>
          <a:p>
            <a:pPr algn="just"/>
            <a:r>
              <a:rPr lang="vi-VN" sz="2400" dirty="0" smtClean="0">
                <a:effectLst>
                  <a:outerShdw blurRad="38100" dist="38100" dir="2700000" algn="tl">
                    <a:srgbClr val="000000">
                      <a:alpha val="43137"/>
                    </a:srgbClr>
                  </a:outerShdw>
                </a:effectLst>
              </a:rPr>
              <a:t>-Trang phục đã qua sử dụng được dụng làm vật liệu tạo sản phẩm mới?</a:t>
            </a:r>
          </a:p>
          <a:p>
            <a:pPr algn="just"/>
            <a:r>
              <a:rPr lang="vi-VN" sz="2400" dirty="0" smtClean="0">
                <a:effectLst>
                  <a:outerShdw blurRad="38100" dist="38100" dir="2700000" algn="tl">
                    <a:srgbClr val="000000">
                      <a:alpha val="43137"/>
                    </a:srgbClr>
                  </a:outerShdw>
                </a:effectLst>
              </a:rPr>
              <a:t>-Các bộ phận của trang phục đã qua sử dụng được khai thác vào sản phẩm mới?</a:t>
            </a:r>
          </a:p>
          <a:p>
            <a:pPr algn="just"/>
            <a:r>
              <a:rPr lang="vi-VN" sz="2400" dirty="0" smtClean="0">
                <a:effectLst>
                  <a:outerShdw blurRad="38100" dist="38100" dir="2700000" algn="tl">
                    <a:srgbClr val="000000">
                      <a:alpha val="43137"/>
                    </a:srgbClr>
                  </a:outerShdw>
                </a:effectLst>
              </a:rPr>
              <a:t>-Ý nghĩa việc tận dụng trang phục đã qua sử dụng?</a:t>
            </a:r>
            <a:endParaRPr lang="vi-VN" sz="2400" dirty="0">
              <a:effectLst>
                <a:outerShdw blurRad="38100" dist="38100" dir="2700000" algn="tl">
                  <a:srgbClr val="000000">
                    <a:alpha val="43137"/>
                  </a:srgbClr>
                </a:outerShdw>
              </a:effectLst>
            </a:endParaRPr>
          </a:p>
          <a:p>
            <a:pPr algn="just"/>
            <a:endParaRPr lang="en-US" sz="2400" dirty="0"/>
          </a:p>
        </p:txBody>
      </p:sp>
      <p:pic>
        <p:nvPicPr>
          <p:cNvPr id="2" name="Picture 1"/>
          <p:cNvPicPr>
            <a:picLocks noChangeAspect="1"/>
          </p:cNvPicPr>
          <p:nvPr/>
        </p:nvPicPr>
        <p:blipFill>
          <a:blip r:embed="rId5"/>
          <a:stretch>
            <a:fillRect/>
          </a:stretch>
        </p:blipFill>
        <p:spPr>
          <a:xfrm>
            <a:off x="3981630" y="1069145"/>
            <a:ext cx="7736757" cy="5725319"/>
          </a:xfrm>
          <a:prstGeom prst="roundRect">
            <a:avLst>
              <a:gd name="adj" fmla="val 11111"/>
            </a:avLst>
          </a:prstGeom>
          <a:ln w="190500" cap="rnd">
            <a:noFill/>
            <a:prstDash val="soli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30400502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2"/>
          <p:cNvSpPr txBox="1"/>
          <p:nvPr/>
        </p:nvSpPr>
        <p:spPr>
          <a:xfrm>
            <a:off x="0" y="15297"/>
            <a:ext cx="12192000" cy="954107"/>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l">
              <a:rot lat="0" lon="0" rev="4800000"/>
            </a:lightRig>
          </a:scene3d>
          <a:sp3d prstMaterial="matte">
            <a:bevelT w="127000" h="63500"/>
          </a:sp3d>
        </p:spPr>
        <p:style>
          <a:lnRef idx="0">
            <a:schemeClr val="accent5"/>
          </a:lnRef>
          <a:fillRef idx="3">
            <a:schemeClr val="accent5"/>
          </a:fillRef>
          <a:effectRef idx="3">
            <a:schemeClr val="accent5"/>
          </a:effectRef>
          <a:fontRef idx="minor">
            <a:schemeClr val="lt1"/>
          </a:fontRef>
        </p:style>
        <p:txBody>
          <a:bodyPr wrap="square" rtlCol="0">
            <a:spAutoFit/>
          </a:bodyPr>
          <a:lstStyle/>
          <a:p>
            <a:pPr lvl="0"/>
            <a:r>
              <a:rPr lang="en-US" altLang="zh-CN"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2. </a:t>
            </a:r>
            <a:r>
              <a:rPr lang="vi-VN" altLang="zh-CN" sz="2800" b="1"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CÁCH TẠO SẢN PHẨM THỜI TRANG TỪ TRANG PHỤC ĐÃ QUA SỬ DỤNG</a:t>
            </a:r>
            <a:r>
              <a:rPr lang="en-US" altLang="zh-CN" sz="2800" b="1"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 </a:t>
            </a:r>
            <a:endParaRPr lang="en-US" altLang="zh-CN"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8833758" y="1299092"/>
            <a:ext cx="3011207" cy="3093375"/>
          </a:xfrm>
          <a:prstGeom prst="roundRect">
            <a:avLst>
              <a:gd name="adj" fmla="val 4167"/>
            </a:avLst>
          </a:prstGeom>
          <a:solidFill>
            <a:srgbClr val="FFFFFF"/>
          </a:solidFill>
          <a:ln w="76200" cap="sq">
            <a:noFill/>
            <a:miter lim="800000"/>
          </a:ln>
          <a:effectLst>
            <a:outerShdw blurRad="190500" dist="228600" dir="2700000" algn="ctr">
              <a:srgbClr val="000000">
                <a:alpha val="30000"/>
              </a:srgbClr>
            </a:outerShdw>
            <a:reflection blurRad="12700" stA="33000" endPos="28000" dist="5000" dir="5400000" sy="-100000" algn="bl" rotWithShape="0"/>
          </a:effectLst>
          <a:scene3d>
            <a:camera prst="orthographicFront">
              <a:rot lat="0" lon="0" rev="0"/>
            </a:camera>
            <a:lightRig rig="glow" dir="t">
              <a:rot lat="0" lon="0" rev="4800000"/>
            </a:lightRig>
          </a:scene3d>
          <a:sp3d prstMaterial="matte">
            <a:bevelT w="127000" h="63500"/>
          </a:sp3d>
        </p:spPr>
      </p:pic>
      <p:pic>
        <p:nvPicPr>
          <p:cNvPr id="18" name="Picture 17"/>
          <p:cNvPicPr>
            <a:picLocks noChangeAspect="1"/>
          </p:cNvPicPr>
          <p:nvPr/>
        </p:nvPicPr>
        <p:blipFill>
          <a:blip r:embed="rId4"/>
          <a:stretch>
            <a:fillRect/>
          </a:stretch>
        </p:blipFill>
        <p:spPr>
          <a:xfrm>
            <a:off x="-27318" y="1092515"/>
            <a:ext cx="3149390" cy="3831957"/>
          </a:xfrm>
          <a:prstGeom prst="ellipse">
            <a:avLst/>
          </a:prstGeom>
          <a:ln w="63500" cap="rnd">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1" name="Oval 10"/>
          <p:cNvSpPr/>
          <p:nvPr/>
        </p:nvSpPr>
        <p:spPr>
          <a:xfrm>
            <a:off x="1336790" y="4464912"/>
            <a:ext cx="489857" cy="45587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smtClean="0"/>
              <a:t>A</a:t>
            </a:r>
            <a:endParaRPr lang="en-US" sz="2800" b="1" dirty="0"/>
          </a:p>
        </p:txBody>
      </p:sp>
      <p:pic>
        <p:nvPicPr>
          <p:cNvPr id="19" name="Picture 18"/>
          <p:cNvPicPr>
            <a:picLocks noChangeAspect="1"/>
          </p:cNvPicPr>
          <p:nvPr/>
        </p:nvPicPr>
        <p:blipFill>
          <a:blip r:embed="rId5"/>
          <a:stretch>
            <a:fillRect/>
          </a:stretch>
        </p:blipFill>
        <p:spPr>
          <a:xfrm>
            <a:off x="5693128" y="2918281"/>
            <a:ext cx="3690409" cy="3939719"/>
          </a:xfrm>
          <a:prstGeom prst="ellipse">
            <a:avLst/>
          </a:prstGeom>
          <a:ln w="63500" cap="rnd">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20" name="Picture 19"/>
          <p:cNvPicPr>
            <a:picLocks noChangeAspect="1"/>
          </p:cNvPicPr>
          <p:nvPr/>
        </p:nvPicPr>
        <p:blipFill>
          <a:blip r:embed="rId6"/>
          <a:stretch>
            <a:fillRect/>
          </a:stretch>
        </p:blipFill>
        <p:spPr>
          <a:xfrm>
            <a:off x="2816194" y="3062794"/>
            <a:ext cx="2964833" cy="3651205"/>
          </a:xfrm>
          <a:prstGeom prst="roundRect">
            <a:avLst>
              <a:gd name="adj" fmla="val 4167"/>
            </a:avLst>
          </a:prstGeom>
          <a:solidFill>
            <a:srgbClr val="FFFFFF"/>
          </a:solidFill>
          <a:ln w="76200" cap="sq">
            <a:noFill/>
            <a:miter lim="800000"/>
          </a:ln>
          <a:effectLst>
            <a:outerShdw blurRad="190500" dist="228600" dir="2700000" algn="ctr">
              <a:srgbClr val="000000">
                <a:alpha val="30000"/>
              </a:srgbClr>
            </a:outerShdw>
            <a:reflection blurRad="12700" stA="28000" endPos="28000" dist="5000" dir="5400000" sy="-100000" algn="bl" rotWithShape="0"/>
          </a:effectLst>
          <a:scene3d>
            <a:camera prst="orthographicFront">
              <a:rot lat="0" lon="0" rev="0"/>
            </a:camera>
            <a:lightRig rig="glow" dir="t">
              <a:rot lat="0" lon="0" rev="4800000"/>
            </a:lightRig>
          </a:scene3d>
          <a:sp3d prstMaterial="matte">
            <a:bevelT w="127000" h="63500"/>
          </a:sp3d>
        </p:spPr>
      </p:pic>
      <p:sp>
        <p:nvSpPr>
          <p:cNvPr id="13" name="Oval 12"/>
          <p:cNvSpPr/>
          <p:nvPr/>
        </p:nvSpPr>
        <p:spPr>
          <a:xfrm>
            <a:off x="10332146" y="3936597"/>
            <a:ext cx="489857" cy="45587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t>D</a:t>
            </a:r>
            <a:endParaRPr lang="en-US" sz="2800" b="1" dirty="0"/>
          </a:p>
        </p:txBody>
      </p:sp>
      <p:sp>
        <p:nvSpPr>
          <p:cNvPr id="10" name="Oval 9"/>
          <p:cNvSpPr/>
          <p:nvPr/>
        </p:nvSpPr>
        <p:spPr>
          <a:xfrm>
            <a:off x="7376524" y="6402130"/>
            <a:ext cx="489857" cy="45587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t>C</a:t>
            </a:r>
            <a:endParaRPr lang="en-US" sz="2800" b="1" dirty="0"/>
          </a:p>
        </p:txBody>
      </p:sp>
      <p:sp>
        <p:nvSpPr>
          <p:cNvPr id="12" name="Oval 11"/>
          <p:cNvSpPr/>
          <p:nvPr/>
        </p:nvSpPr>
        <p:spPr>
          <a:xfrm>
            <a:off x="4078000" y="6258129"/>
            <a:ext cx="489857" cy="45587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t>B</a:t>
            </a:r>
            <a:endParaRPr lang="en-US" sz="2800" b="1" dirty="0"/>
          </a:p>
        </p:txBody>
      </p:sp>
      <p:sp>
        <p:nvSpPr>
          <p:cNvPr id="21" name="Rounded Rectangle 20"/>
          <p:cNvSpPr/>
          <p:nvPr/>
        </p:nvSpPr>
        <p:spPr>
          <a:xfrm>
            <a:off x="3416740" y="1299092"/>
            <a:ext cx="5248958" cy="1619189"/>
          </a:xfrm>
          <a:prstGeom prst="round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5"/>
          </a:lnRef>
          <a:fillRef idx="2">
            <a:schemeClr val="accent5"/>
          </a:fillRef>
          <a:effectRef idx="1">
            <a:schemeClr val="accent5"/>
          </a:effectRef>
          <a:fontRef idx="minor">
            <a:schemeClr val="dk1"/>
          </a:fontRef>
        </p:style>
        <p:txBody>
          <a:bodyPr rtlCol="0" anchor="ctr"/>
          <a:lstStyle/>
          <a:p>
            <a:r>
              <a:rPr lang="vi-VN" sz="2400" b="1" dirty="0">
                <a:solidFill>
                  <a:srgbClr val="FF0000"/>
                </a:solidFill>
              </a:rPr>
              <a:t>-BƯỚC 1</a:t>
            </a:r>
            <a:r>
              <a:rPr lang="vi-VN" sz="2400" b="1" dirty="0" smtClean="0">
                <a:solidFill>
                  <a:srgbClr val="FF0000"/>
                </a:solidFill>
              </a:rPr>
              <a:t>:              -</a:t>
            </a:r>
            <a:r>
              <a:rPr lang="vi-VN" sz="2400" b="1" dirty="0">
                <a:solidFill>
                  <a:srgbClr val="FF0000"/>
                </a:solidFill>
              </a:rPr>
              <a:t>BƯỚC </a:t>
            </a:r>
            <a:r>
              <a:rPr lang="vi-VN" sz="2400" b="1" dirty="0" smtClean="0">
                <a:solidFill>
                  <a:srgbClr val="FF0000"/>
                </a:solidFill>
              </a:rPr>
              <a:t>2:</a:t>
            </a:r>
          </a:p>
          <a:p>
            <a:endParaRPr lang="vi-VN" sz="2400" b="1" dirty="0"/>
          </a:p>
          <a:p>
            <a:r>
              <a:rPr lang="vi-VN" sz="2400" b="1" dirty="0">
                <a:solidFill>
                  <a:srgbClr val="FF0000"/>
                </a:solidFill>
              </a:rPr>
              <a:t>-BƯỚC </a:t>
            </a:r>
            <a:r>
              <a:rPr lang="vi-VN" sz="2400" b="1" dirty="0" smtClean="0">
                <a:solidFill>
                  <a:srgbClr val="FF0000"/>
                </a:solidFill>
              </a:rPr>
              <a:t>3:              -</a:t>
            </a:r>
            <a:r>
              <a:rPr lang="vi-VN" sz="2400" b="1" dirty="0">
                <a:solidFill>
                  <a:srgbClr val="FF0000"/>
                </a:solidFill>
              </a:rPr>
              <a:t>BƯỚC </a:t>
            </a:r>
            <a:r>
              <a:rPr lang="vi-VN" sz="2400" b="1" dirty="0" smtClean="0">
                <a:solidFill>
                  <a:srgbClr val="FF0000"/>
                </a:solidFill>
              </a:rPr>
              <a:t>4:</a:t>
            </a:r>
            <a:endParaRPr lang="vi-VN" sz="2400" b="1" dirty="0">
              <a:solidFill>
                <a:srgbClr val="FF0000"/>
              </a:solidFill>
            </a:endParaRPr>
          </a:p>
        </p:txBody>
      </p:sp>
      <p:sp>
        <p:nvSpPr>
          <p:cNvPr id="23" name="Oval Callout 22"/>
          <p:cNvSpPr/>
          <p:nvPr/>
        </p:nvSpPr>
        <p:spPr>
          <a:xfrm>
            <a:off x="7821638" y="1428624"/>
            <a:ext cx="717452" cy="653396"/>
          </a:xfrm>
          <a:prstGeom prst="wedgeEllipseCallout">
            <a:avLst>
              <a:gd name="adj1" fmla="val -95343"/>
              <a:gd name="adj2" fmla="val 13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smtClean="0"/>
              <a:t>A</a:t>
            </a:r>
            <a:endParaRPr lang="en-US" sz="2800" b="1" dirty="0"/>
          </a:p>
        </p:txBody>
      </p:sp>
      <p:sp>
        <p:nvSpPr>
          <p:cNvPr id="27" name="Oval Callout 26"/>
          <p:cNvSpPr/>
          <p:nvPr/>
        </p:nvSpPr>
        <p:spPr>
          <a:xfrm>
            <a:off x="5187471" y="2153453"/>
            <a:ext cx="717452" cy="653396"/>
          </a:xfrm>
          <a:prstGeom prst="wedgeEllipseCallout">
            <a:avLst>
              <a:gd name="adj1" fmla="val -95343"/>
              <a:gd name="adj2" fmla="val 13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t>C</a:t>
            </a:r>
            <a:endParaRPr lang="en-US" sz="2800" b="1" dirty="0"/>
          </a:p>
        </p:txBody>
      </p:sp>
      <p:sp>
        <p:nvSpPr>
          <p:cNvPr id="28" name="Oval Callout 27"/>
          <p:cNvSpPr/>
          <p:nvPr/>
        </p:nvSpPr>
        <p:spPr>
          <a:xfrm>
            <a:off x="7816573" y="2155280"/>
            <a:ext cx="717452" cy="653396"/>
          </a:xfrm>
          <a:prstGeom prst="wedgeEllipseCallout">
            <a:avLst>
              <a:gd name="adj1" fmla="val -95343"/>
              <a:gd name="adj2" fmla="val 13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t>B</a:t>
            </a:r>
            <a:endParaRPr lang="en-US" sz="2800" b="1" dirty="0"/>
          </a:p>
        </p:txBody>
      </p:sp>
      <p:sp>
        <p:nvSpPr>
          <p:cNvPr id="29" name="Oval Callout 28"/>
          <p:cNvSpPr/>
          <p:nvPr/>
        </p:nvSpPr>
        <p:spPr>
          <a:xfrm>
            <a:off x="5237716" y="1441223"/>
            <a:ext cx="717452" cy="653396"/>
          </a:xfrm>
          <a:prstGeom prst="wedgeEllipseCallout">
            <a:avLst>
              <a:gd name="adj1" fmla="val -95343"/>
              <a:gd name="adj2" fmla="val 13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t>D</a:t>
            </a:r>
            <a:endParaRPr lang="en-US" sz="2800" b="1" dirty="0"/>
          </a:p>
        </p:txBody>
      </p:sp>
    </p:spTree>
    <p:extLst>
      <p:ext uri="{BB962C8B-B14F-4D97-AF65-F5344CB8AC3E}">
        <p14:creationId xmlns:p14="http://schemas.microsoft.com/office/powerpoint/2010/main" val="26846676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down)">
                                      <p:cBhvr>
                                        <p:cTn id="13" dur="580">
                                          <p:stCondLst>
                                            <p:cond delay="0"/>
                                          </p:stCondLst>
                                        </p:cTn>
                                        <p:tgtEl>
                                          <p:spTgt spid="23"/>
                                        </p:tgtEl>
                                      </p:cBhvr>
                                    </p:animEffect>
                                    <p:anim calcmode="lin" valueType="num">
                                      <p:cBhvr>
                                        <p:cTn id="14"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9" dur="26">
                                          <p:stCondLst>
                                            <p:cond delay="650"/>
                                          </p:stCondLst>
                                        </p:cTn>
                                        <p:tgtEl>
                                          <p:spTgt spid="23"/>
                                        </p:tgtEl>
                                      </p:cBhvr>
                                      <p:to x="100000" y="60000"/>
                                    </p:animScale>
                                    <p:animScale>
                                      <p:cBhvr>
                                        <p:cTn id="20" dur="166" decel="50000">
                                          <p:stCondLst>
                                            <p:cond delay="676"/>
                                          </p:stCondLst>
                                        </p:cTn>
                                        <p:tgtEl>
                                          <p:spTgt spid="23"/>
                                        </p:tgtEl>
                                      </p:cBhvr>
                                      <p:to x="100000" y="100000"/>
                                    </p:animScale>
                                    <p:animScale>
                                      <p:cBhvr>
                                        <p:cTn id="21" dur="26">
                                          <p:stCondLst>
                                            <p:cond delay="1312"/>
                                          </p:stCondLst>
                                        </p:cTn>
                                        <p:tgtEl>
                                          <p:spTgt spid="23"/>
                                        </p:tgtEl>
                                      </p:cBhvr>
                                      <p:to x="100000" y="80000"/>
                                    </p:animScale>
                                    <p:animScale>
                                      <p:cBhvr>
                                        <p:cTn id="22" dur="166" decel="50000">
                                          <p:stCondLst>
                                            <p:cond delay="1338"/>
                                          </p:stCondLst>
                                        </p:cTn>
                                        <p:tgtEl>
                                          <p:spTgt spid="23"/>
                                        </p:tgtEl>
                                      </p:cBhvr>
                                      <p:to x="100000" y="100000"/>
                                    </p:animScale>
                                    <p:animScale>
                                      <p:cBhvr>
                                        <p:cTn id="23" dur="26">
                                          <p:stCondLst>
                                            <p:cond delay="1642"/>
                                          </p:stCondLst>
                                        </p:cTn>
                                        <p:tgtEl>
                                          <p:spTgt spid="23"/>
                                        </p:tgtEl>
                                      </p:cBhvr>
                                      <p:to x="100000" y="90000"/>
                                    </p:animScale>
                                    <p:animScale>
                                      <p:cBhvr>
                                        <p:cTn id="24" dur="166" decel="50000">
                                          <p:stCondLst>
                                            <p:cond delay="1668"/>
                                          </p:stCondLst>
                                        </p:cTn>
                                        <p:tgtEl>
                                          <p:spTgt spid="23"/>
                                        </p:tgtEl>
                                      </p:cBhvr>
                                      <p:to x="100000" y="100000"/>
                                    </p:animScale>
                                    <p:animScale>
                                      <p:cBhvr>
                                        <p:cTn id="25" dur="26">
                                          <p:stCondLst>
                                            <p:cond delay="1808"/>
                                          </p:stCondLst>
                                        </p:cTn>
                                        <p:tgtEl>
                                          <p:spTgt spid="23"/>
                                        </p:tgtEl>
                                      </p:cBhvr>
                                      <p:to x="100000" y="95000"/>
                                    </p:animScale>
                                    <p:animScale>
                                      <p:cBhvr>
                                        <p:cTn id="26" dur="166" decel="50000">
                                          <p:stCondLst>
                                            <p:cond delay="1834"/>
                                          </p:stCondLst>
                                        </p:cTn>
                                        <p:tgtEl>
                                          <p:spTgt spid="23"/>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wipe(down)">
                                      <p:cBhvr>
                                        <p:cTn id="31" dur="580">
                                          <p:stCondLst>
                                            <p:cond delay="0"/>
                                          </p:stCondLst>
                                        </p:cTn>
                                        <p:tgtEl>
                                          <p:spTgt spid="27"/>
                                        </p:tgtEl>
                                      </p:cBhvr>
                                    </p:animEffect>
                                    <p:anim calcmode="lin" valueType="num">
                                      <p:cBhvr>
                                        <p:cTn id="32"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37" dur="26">
                                          <p:stCondLst>
                                            <p:cond delay="650"/>
                                          </p:stCondLst>
                                        </p:cTn>
                                        <p:tgtEl>
                                          <p:spTgt spid="27"/>
                                        </p:tgtEl>
                                      </p:cBhvr>
                                      <p:to x="100000" y="60000"/>
                                    </p:animScale>
                                    <p:animScale>
                                      <p:cBhvr>
                                        <p:cTn id="38" dur="166" decel="50000">
                                          <p:stCondLst>
                                            <p:cond delay="676"/>
                                          </p:stCondLst>
                                        </p:cTn>
                                        <p:tgtEl>
                                          <p:spTgt spid="27"/>
                                        </p:tgtEl>
                                      </p:cBhvr>
                                      <p:to x="100000" y="100000"/>
                                    </p:animScale>
                                    <p:animScale>
                                      <p:cBhvr>
                                        <p:cTn id="39" dur="26">
                                          <p:stCondLst>
                                            <p:cond delay="1312"/>
                                          </p:stCondLst>
                                        </p:cTn>
                                        <p:tgtEl>
                                          <p:spTgt spid="27"/>
                                        </p:tgtEl>
                                      </p:cBhvr>
                                      <p:to x="100000" y="80000"/>
                                    </p:animScale>
                                    <p:animScale>
                                      <p:cBhvr>
                                        <p:cTn id="40" dur="166" decel="50000">
                                          <p:stCondLst>
                                            <p:cond delay="1338"/>
                                          </p:stCondLst>
                                        </p:cTn>
                                        <p:tgtEl>
                                          <p:spTgt spid="27"/>
                                        </p:tgtEl>
                                      </p:cBhvr>
                                      <p:to x="100000" y="100000"/>
                                    </p:animScale>
                                    <p:animScale>
                                      <p:cBhvr>
                                        <p:cTn id="41" dur="26">
                                          <p:stCondLst>
                                            <p:cond delay="1642"/>
                                          </p:stCondLst>
                                        </p:cTn>
                                        <p:tgtEl>
                                          <p:spTgt spid="27"/>
                                        </p:tgtEl>
                                      </p:cBhvr>
                                      <p:to x="100000" y="90000"/>
                                    </p:animScale>
                                    <p:animScale>
                                      <p:cBhvr>
                                        <p:cTn id="42" dur="166" decel="50000">
                                          <p:stCondLst>
                                            <p:cond delay="1668"/>
                                          </p:stCondLst>
                                        </p:cTn>
                                        <p:tgtEl>
                                          <p:spTgt spid="27"/>
                                        </p:tgtEl>
                                      </p:cBhvr>
                                      <p:to x="100000" y="100000"/>
                                    </p:animScale>
                                    <p:animScale>
                                      <p:cBhvr>
                                        <p:cTn id="43" dur="26">
                                          <p:stCondLst>
                                            <p:cond delay="1808"/>
                                          </p:stCondLst>
                                        </p:cTn>
                                        <p:tgtEl>
                                          <p:spTgt spid="27"/>
                                        </p:tgtEl>
                                      </p:cBhvr>
                                      <p:to x="100000" y="95000"/>
                                    </p:animScale>
                                    <p:animScale>
                                      <p:cBhvr>
                                        <p:cTn id="44" dur="166" decel="50000">
                                          <p:stCondLst>
                                            <p:cond delay="1834"/>
                                          </p:stCondLst>
                                        </p:cTn>
                                        <p:tgtEl>
                                          <p:spTgt spid="27"/>
                                        </p:tgtEl>
                                      </p:cBhvr>
                                      <p:to x="100000" y="100000"/>
                                    </p:animScale>
                                  </p:childTnLst>
                                </p:cTn>
                              </p:par>
                            </p:childTnLst>
                          </p:cTn>
                        </p:par>
                      </p:childTnLst>
                    </p:cTn>
                  </p:par>
                  <p:par>
                    <p:cTn id="45" fill="hold">
                      <p:stCondLst>
                        <p:cond delay="indefinite"/>
                      </p:stCondLst>
                      <p:childTnLst>
                        <p:par>
                          <p:cTn id="46" fill="hold">
                            <p:stCondLst>
                              <p:cond delay="0"/>
                            </p:stCondLst>
                            <p:childTnLst>
                              <p:par>
                                <p:cTn id="47" presetID="26" presetClass="entr" presetSubtype="0" fill="hold" grpId="0" nodeType="click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wipe(down)">
                                      <p:cBhvr>
                                        <p:cTn id="49" dur="580">
                                          <p:stCondLst>
                                            <p:cond delay="0"/>
                                          </p:stCondLst>
                                        </p:cTn>
                                        <p:tgtEl>
                                          <p:spTgt spid="28"/>
                                        </p:tgtEl>
                                      </p:cBhvr>
                                    </p:animEffect>
                                    <p:anim calcmode="lin" valueType="num">
                                      <p:cBhvr>
                                        <p:cTn id="50"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55" dur="26">
                                          <p:stCondLst>
                                            <p:cond delay="650"/>
                                          </p:stCondLst>
                                        </p:cTn>
                                        <p:tgtEl>
                                          <p:spTgt spid="28"/>
                                        </p:tgtEl>
                                      </p:cBhvr>
                                      <p:to x="100000" y="60000"/>
                                    </p:animScale>
                                    <p:animScale>
                                      <p:cBhvr>
                                        <p:cTn id="56" dur="166" decel="50000">
                                          <p:stCondLst>
                                            <p:cond delay="676"/>
                                          </p:stCondLst>
                                        </p:cTn>
                                        <p:tgtEl>
                                          <p:spTgt spid="28"/>
                                        </p:tgtEl>
                                      </p:cBhvr>
                                      <p:to x="100000" y="100000"/>
                                    </p:animScale>
                                    <p:animScale>
                                      <p:cBhvr>
                                        <p:cTn id="57" dur="26">
                                          <p:stCondLst>
                                            <p:cond delay="1312"/>
                                          </p:stCondLst>
                                        </p:cTn>
                                        <p:tgtEl>
                                          <p:spTgt spid="28"/>
                                        </p:tgtEl>
                                      </p:cBhvr>
                                      <p:to x="100000" y="80000"/>
                                    </p:animScale>
                                    <p:animScale>
                                      <p:cBhvr>
                                        <p:cTn id="58" dur="166" decel="50000">
                                          <p:stCondLst>
                                            <p:cond delay="1338"/>
                                          </p:stCondLst>
                                        </p:cTn>
                                        <p:tgtEl>
                                          <p:spTgt spid="28"/>
                                        </p:tgtEl>
                                      </p:cBhvr>
                                      <p:to x="100000" y="100000"/>
                                    </p:animScale>
                                    <p:animScale>
                                      <p:cBhvr>
                                        <p:cTn id="59" dur="26">
                                          <p:stCondLst>
                                            <p:cond delay="1642"/>
                                          </p:stCondLst>
                                        </p:cTn>
                                        <p:tgtEl>
                                          <p:spTgt spid="28"/>
                                        </p:tgtEl>
                                      </p:cBhvr>
                                      <p:to x="100000" y="90000"/>
                                    </p:animScale>
                                    <p:animScale>
                                      <p:cBhvr>
                                        <p:cTn id="60" dur="166" decel="50000">
                                          <p:stCondLst>
                                            <p:cond delay="1668"/>
                                          </p:stCondLst>
                                        </p:cTn>
                                        <p:tgtEl>
                                          <p:spTgt spid="28"/>
                                        </p:tgtEl>
                                      </p:cBhvr>
                                      <p:to x="100000" y="100000"/>
                                    </p:animScale>
                                    <p:animScale>
                                      <p:cBhvr>
                                        <p:cTn id="61" dur="26">
                                          <p:stCondLst>
                                            <p:cond delay="1808"/>
                                          </p:stCondLst>
                                        </p:cTn>
                                        <p:tgtEl>
                                          <p:spTgt spid="28"/>
                                        </p:tgtEl>
                                      </p:cBhvr>
                                      <p:to x="100000" y="95000"/>
                                    </p:animScale>
                                    <p:animScale>
                                      <p:cBhvr>
                                        <p:cTn id="62" dur="166" decel="50000">
                                          <p:stCondLst>
                                            <p:cond delay="1834"/>
                                          </p:stCondLst>
                                        </p:cTn>
                                        <p:tgtEl>
                                          <p:spTgt spid="2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animBg="1"/>
      <p:bldP spid="23" grpId="0" animBg="1"/>
      <p:bldP spid="27" grpId="0" animBg="1"/>
      <p:bldP spid="28" grpId="0" animBg="1"/>
      <p:bldP spid="2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2"/>
          <p:cNvSpPr txBox="1"/>
          <p:nvPr/>
        </p:nvSpPr>
        <p:spPr>
          <a:xfrm>
            <a:off x="0" y="15297"/>
            <a:ext cx="12192000" cy="954107"/>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l">
              <a:rot lat="0" lon="0" rev="4800000"/>
            </a:lightRig>
          </a:scene3d>
          <a:sp3d prstMaterial="matte">
            <a:bevelT w="127000" h="63500"/>
          </a:sp3d>
        </p:spPr>
        <p:style>
          <a:lnRef idx="0">
            <a:schemeClr val="accent5"/>
          </a:lnRef>
          <a:fillRef idx="3">
            <a:schemeClr val="accent5"/>
          </a:fillRef>
          <a:effectRef idx="3">
            <a:schemeClr val="accent5"/>
          </a:effectRef>
          <a:fontRef idx="minor">
            <a:schemeClr val="lt1"/>
          </a:fontRef>
        </p:style>
        <p:txBody>
          <a:bodyPr wrap="square" rtlCol="0">
            <a:spAutoFit/>
          </a:bodyPr>
          <a:lstStyle/>
          <a:p>
            <a:pPr lvl="0"/>
            <a:r>
              <a:rPr lang="en-US" altLang="zh-CN"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2. </a:t>
            </a:r>
            <a:r>
              <a:rPr lang="vi-VN" altLang="zh-CN" sz="2800" b="1"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CÁCH TẠO SẢN PHẨM THỜI TRANG TỪ TRANG PHỤC ĐÃ QUA SỬ DỤNG</a:t>
            </a:r>
            <a:r>
              <a:rPr lang="en-US" altLang="zh-CN" sz="2800" b="1"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 </a:t>
            </a:r>
            <a:endParaRPr lang="en-US" altLang="zh-CN"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124973" y="1077166"/>
            <a:ext cx="3011207" cy="3093375"/>
          </a:xfrm>
          <a:prstGeom prst="roundRect">
            <a:avLst>
              <a:gd name="adj" fmla="val 4167"/>
            </a:avLst>
          </a:prstGeom>
          <a:solidFill>
            <a:srgbClr val="FFFFFF"/>
          </a:solidFill>
          <a:ln w="76200" cap="sq">
            <a:noFill/>
            <a:miter lim="800000"/>
          </a:ln>
          <a:effectLst>
            <a:outerShdw blurRad="190500" dist="228600" dir="2700000" algn="ctr">
              <a:srgbClr val="000000">
                <a:alpha val="30000"/>
              </a:srgbClr>
            </a:outerShdw>
            <a:reflection blurRad="12700" stA="33000" endPos="28000" dist="5000" dir="5400000" sy="-100000" algn="bl" rotWithShape="0"/>
          </a:effectLst>
          <a:scene3d>
            <a:camera prst="orthographicFront">
              <a:rot lat="0" lon="0" rev="0"/>
            </a:camera>
            <a:lightRig rig="glow" dir="t">
              <a:rot lat="0" lon="0" rev="4800000"/>
            </a:lightRig>
          </a:scene3d>
          <a:sp3d prstMaterial="matte">
            <a:bevelT w="127000" h="63500"/>
          </a:sp3d>
        </p:spPr>
      </p:pic>
      <p:pic>
        <p:nvPicPr>
          <p:cNvPr id="18" name="Picture 17"/>
          <p:cNvPicPr>
            <a:picLocks noChangeAspect="1"/>
          </p:cNvPicPr>
          <p:nvPr/>
        </p:nvPicPr>
        <p:blipFill>
          <a:blip r:embed="rId4"/>
          <a:stretch>
            <a:fillRect/>
          </a:stretch>
        </p:blipFill>
        <p:spPr>
          <a:xfrm>
            <a:off x="2717418" y="2993144"/>
            <a:ext cx="3149390" cy="3831957"/>
          </a:xfrm>
          <a:prstGeom prst="ellipse">
            <a:avLst/>
          </a:prstGeom>
          <a:ln w="63500" cap="rnd">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9" name="Picture 18"/>
          <p:cNvPicPr>
            <a:picLocks noChangeAspect="1"/>
          </p:cNvPicPr>
          <p:nvPr/>
        </p:nvPicPr>
        <p:blipFill>
          <a:blip r:embed="rId5"/>
          <a:stretch>
            <a:fillRect/>
          </a:stretch>
        </p:blipFill>
        <p:spPr>
          <a:xfrm>
            <a:off x="5448046" y="969404"/>
            <a:ext cx="3690409" cy="3939719"/>
          </a:xfrm>
          <a:prstGeom prst="ellipse">
            <a:avLst/>
          </a:prstGeom>
          <a:ln w="63500" cap="rnd">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20" name="Picture 19"/>
          <p:cNvPicPr>
            <a:picLocks noChangeAspect="1"/>
          </p:cNvPicPr>
          <p:nvPr/>
        </p:nvPicPr>
        <p:blipFill>
          <a:blip r:embed="rId6"/>
          <a:stretch>
            <a:fillRect/>
          </a:stretch>
        </p:blipFill>
        <p:spPr>
          <a:xfrm>
            <a:off x="9138455" y="3128950"/>
            <a:ext cx="2964833" cy="3651205"/>
          </a:xfrm>
          <a:prstGeom prst="roundRect">
            <a:avLst>
              <a:gd name="adj" fmla="val 4167"/>
            </a:avLst>
          </a:prstGeom>
          <a:solidFill>
            <a:srgbClr val="FFFFFF"/>
          </a:solidFill>
          <a:ln w="76200" cap="sq">
            <a:noFill/>
            <a:miter lim="800000"/>
          </a:ln>
          <a:effectLst>
            <a:outerShdw blurRad="190500" dist="228600" dir="2700000" algn="ctr">
              <a:srgbClr val="000000">
                <a:alpha val="30000"/>
              </a:srgbClr>
            </a:outerShdw>
            <a:reflection blurRad="12700" stA="28000" endPos="28000" dist="5000" dir="5400000" sy="-100000" algn="bl" rotWithShape="0"/>
          </a:effectLst>
          <a:scene3d>
            <a:camera prst="orthographicFront">
              <a:rot lat="0" lon="0" rev="0"/>
            </a:camera>
            <a:lightRig rig="glow" dir="t">
              <a:rot lat="0" lon="0" rev="4800000"/>
            </a:lightRig>
          </a:scene3d>
          <a:sp3d prstMaterial="matte">
            <a:bevelT w="127000" h="63500"/>
          </a:sp3d>
        </p:spPr>
      </p:pic>
      <p:sp>
        <p:nvSpPr>
          <p:cNvPr id="4" name="Oval Callout 3"/>
          <p:cNvSpPr/>
          <p:nvPr/>
        </p:nvSpPr>
        <p:spPr>
          <a:xfrm>
            <a:off x="124973" y="4403188"/>
            <a:ext cx="2592445" cy="2376967"/>
          </a:xfrm>
          <a:prstGeom prst="wedgeEllipseCallout">
            <a:avLst>
              <a:gd name="adj1" fmla="val 14710"/>
              <a:gd name="adj2" fmla="val -71457"/>
            </a:avLst>
          </a:prstGeom>
          <a:ln>
            <a:noFill/>
          </a:ln>
          <a:effectLst>
            <a:outerShdw blurRad="190500" dist="228600" dir="2700000" algn="ctr">
              <a:srgbClr val="000000">
                <a:alpha val="30000"/>
              </a:srgbClr>
            </a:outerShdw>
          </a:effectLst>
          <a:scene3d>
            <a:camera prst="orthographicFront">
              <a:rot lat="0" lon="0" rev="0"/>
            </a:camera>
            <a:lightRig rig="glow" dir="tl">
              <a:rot lat="0" lon="0" rev="4800000"/>
            </a:lightRig>
          </a:scene3d>
          <a:sp3d prstMaterial="matte">
            <a:bevelT w="127000" h="63500"/>
          </a:sp3d>
        </p:spPr>
        <p:style>
          <a:lnRef idx="0">
            <a:schemeClr val="accent5"/>
          </a:lnRef>
          <a:fillRef idx="3">
            <a:schemeClr val="accent5"/>
          </a:fillRef>
          <a:effectRef idx="3">
            <a:schemeClr val="accent5"/>
          </a:effectRef>
          <a:fontRef idx="minor">
            <a:schemeClr val="lt1"/>
          </a:fontRef>
        </p:style>
        <p:txBody>
          <a:bodyPr rtlCol="0" anchor="ctr"/>
          <a:lstStyle/>
          <a:p>
            <a:pPr algn="ctr"/>
            <a:r>
              <a:rPr lang="vi-VN" dirty="0" smtClean="0">
                <a:ln w="0"/>
                <a:solidFill>
                  <a:schemeClr val="tx1"/>
                </a:solidFill>
                <a:effectLst>
                  <a:outerShdw blurRad="38100" dist="38100" dir="2700000" algn="tl">
                    <a:srgbClr val="000000">
                      <a:alpha val="43137"/>
                    </a:srgbClr>
                  </a:outerShdw>
                </a:effectLst>
              </a:rPr>
              <a:t>B1: Xây dựng ý tưởng từ trang phục đã qua sử dụng và vẽ phác hình sản phẩm mới.</a:t>
            </a:r>
            <a:endParaRPr lang="en-US" dirty="0">
              <a:ln w="0"/>
              <a:solidFill>
                <a:schemeClr val="tx1"/>
              </a:solidFill>
              <a:effectLst>
                <a:outerShdw blurRad="38100" dist="38100" dir="2700000" algn="tl">
                  <a:srgbClr val="000000">
                    <a:alpha val="43137"/>
                  </a:srgbClr>
                </a:outerShdw>
              </a:effectLst>
            </a:endParaRPr>
          </a:p>
        </p:txBody>
      </p:sp>
      <p:sp>
        <p:nvSpPr>
          <p:cNvPr id="5" name="Rounded Rectangular Callout 4"/>
          <p:cNvSpPr/>
          <p:nvPr/>
        </p:nvSpPr>
        <p:spPr>
          <a:xfrm>
            <a:off x="6343433" y="5283303"/>
            <a:ext cx="2318396" cy="1392701"/>
          </a:xfrm>
          <a:prstGeom prst="wedgeRoundRectCallout">
            <a:avLst>
              <a:gd name="adj1" fmla="val -4857"/>
              <a:gd name="adj2" fmla="val -82955"/>
              <a:gd name="adj3" fmla="val 16667"/>
            </a:avLst>
          </a:prstGeom>
          <a:ln>
            <a:noFill/>
          </a:ln>
          <a:effectLst>
            <a:outerShdw blurRad="190500" dist="228600" dir="2700000" algn="ctr">
              <a:srgbClr val="000000">
                <a:alpha val="30000"/>
              </a:srgbClr>
            </a:outerShdw>
          </a:effectLst>
          <a:scene3d>
            <a:camera prst="orthographicFront">
              <a:rot lat="0" lon="0" rev="0"/>
            </a:camera>
            <a:lightRig rig="glow" dir="tl">
              <a:rot lat="0" lon="0" rev="4800000"/>
            </a:lightRig>
          </a:scene3d>
          <a:sp3d prstMaterial="matte">
            <a:bevelT w="127000" h="63500"/>
          </a:sp3d>
        </p:spPr>
        <p:style>
          <a:lnRef idx="0">
            <a:schemeClr val="accent5"/>
          </a:lnRef>
          <a:fillRef idx="3">
            <a:schemeClr val="accent5"/>
          </a:fillRef>
          <a:effectRef idx="3">
            <a:schemeClr val="accent5"/>
          </a:effectRef>
          <a:fontRef idx="minor">
            <a:schemeClr val="lt1"/>
          </a:fontRef>
        </p:style>
        <p:txBody>
          <a:bodyPr rtlCol="0" anchor="ctr"/>
          <a:lstStyle/>
          <a:p>
            <a:pPr algn="ctr"/>
            <a:r>
              <a:rPr lang="vi-VN" dirty="0" smtClean="0">
                <a:ln w="0"/>
                <a:solidFill>
                  <a:schemeClr val="tx1"/>
                </a:solidFill>
                <a:effectLst>
                  <a:outerShdw blurRad="38100" dist="38100" dir="2700000" algn="tl">
                    <a:srgbClr val="000000">
                      <a:alpha val="43137"/>
                    </a:srgbClr>
                  </a:outerShdw>
                </a:effectLst>
              </a:rPr>
              <a:t>B3: Trang trí họa tiết cho các bộ phận đã cắt </a:t>
            </a:r>
            <a:endParaRPr lang="en-US" dirty="0">
              <a:ln w="0"/>
              <a:solidFill>
                <a:schemeClr val="tx1"/>
              </a:solidFill>
              <a:effectLst>
                <a:outerShdw blurRad="38100" dist="38100" dir="2700000" algn="tl">
                  <a:srgbClr val="000000">
                    <a:alpha val="43137"/>
                  </a:srgbClr>
                </a:outerShdw>
              </a:effectLst>
            </a:endParaRPr>
          </a:p>
        </p:txBody>
      </p:sp>
      <p:sp>
        <p:nvSpPr>
          <p:cNvPr id="6" name="Rectangular Callout 5"/>
          <p:cNvSpPr/>
          <p:nvPr/>
        </p:nvSpPr>
        <p:spPr>
          <a:xfrm>
            <a:off x="3474721" y="1219146"/>
            <a:ext cx="1842868" cy="1146745"/>
          </a:xfrm>
          <a:prstGeom prst="wedgeRectCallout">
            <a:avLst>
              <a:gd name="adj1" fmla="val 14282"/>
              <a:gd name="adj2" fmla="val 139785"/>
            </a:avLst>
          </a:prstGeom>
          <a:ln>
            <a:noFill/>
          </a:ln>
          <a:effectLst>
            <a:outerShdw blurRad="190500" dist="228600" dir="2700000" algn="ctr">
              <a:srgbClr val="000000">
                <a:alpha val="30000"/>
              </a:srgbClr>
            </a:outerShdw>
          </a:effectLst>
          <a:scene3d>
            <a:camera prst="orthographicFront">
              <a:rot lat="0" lon="0" rev="0"/>
            </a:camera>
            <a:lightRig rig="glow" dir="tl">
              <a:rot lat="0" lon="0" rev="4800000"/>
            </a:lightRig>
          </a:scene3d>
          <a:sp3d prstMaterial="matte">
            <a:bevelT w="127000" h="63500"/>
          </a:sp3d>
        </p:spPr>
        <p:style>
          <a:lnRef idx="0">
            <a:schemeClr val="accent5"/>
          </a:lnRef>
          <a:fillRef idx="3">
            <a:schemeClr val="accent5"/>
          </a:fillRef>
          <a:effectRef idx="3">
            <a:schemeClr val="accent5"/>
          </a:effectRef>
          <a:fontRef idx="minor">
            <a:schemeClr val="lt1"/>
          </a:fontRef>
        </p:style>
        <p:txBody>
          <a:bodyPr rtlCol="0" anchor="ctr"/>
          <a:lstStyle/>
          <a:p>
            <a:pPr algn="ctr"/>
            <a:r>
              <a:rPr lang="vi-VN" sz="2000" dirty="0" smtClean="0">
                <a:ln w="0"/>
                <a:solidFill>
                  <a:schemeClr val="tx1"/>
                </a:solidFill>
                <a:effectLst>
                  <a:outerShdw blurRad="38100" dist="19050" dir="2700000" algn="tl" rotWithShape="0">
                    <a:schemeClr val="dk1">
                      <a:alpha val="40000"/>
                    </a:schemeClr>
                  </a:outerShdw>
                </a:effectLst>
              </a:rPr>
              <a:t>B2: Cắt sản phẩm theo hình đã phác.</a:t>
            </a:r>
            <a:endParaRPr lang="en-US" sz="2000" dirty="0">
              <a:ln w="0"/>
              <a:solidFill>
                <a:schemeClr val="tx1"/>
              </a:solidFill>
              <a:effectLst>
                <a:outerShdw blurRad="38100" dist="19050" dir="2700000" algn="tl" rotWithShape="0">
                  <a:schemeClr val="dk1">
                    <a:alpha val="40000"/>
                  </a:schemeClr>
                </a:outerShdw>
              </a:effectLst>
            </a:endParaRPr>
          </a:p>
        </p:txBody>
      </p:sp>
      <p:sp>
        <p:nvSpPr>
          <p:cNvPr id="22" name="Oval Callout 21"/>
          <p:cNvSpPr/>
          <p:nvPr/>
        </p:nvSpPr>
        <p:spPr>
          <a:xfrm>
            <a:off x="9640852" y="1098269"/>
            <a:ext cx="2071018" cy="1766010"/>
          </a:xfrm>
          <a:prstGeom prst="wedgeEllipseCallout">
            <a:avLst>
              <a:gd name="adj1" fmla="val 6559"/>
              <a:gd name="adj2" fmla="val 87859"/>
            </a:avLst>
          </a:prstGeom>
          <a:ln>
            <a:noFill/>
          </a:ln>
          <a:effectLst>
            <a:outerShdw blurRad="190500" dist="228600" dir="2700000" algn="ctr">
              <a:srgbClr val="000000">
                <a:alpha val="30000"/>
              </a:srgbClr>
            </a:outerShdw>
          </a:effectLst>
          <a:scene3d>
            <a:camera prst="orthographicFront">
              <a:rot lat="0" lon="0" rev="0"/>
            </a:camera>
            <a:lightRig rig="glow" dir="tl">
              <a:rot lat="0" lon="0" rev="4800000"/>
            </a:lightRig>
          </a:scene3d>
          <a:sp3d prstMaterial="matte">
            <a:bevelT w="127000" h="63500"/>
          </a:sp3d>
        </p:spPr>
        <p:style>
          <a:lnRef idx="0">
            <a:schemeClr val="accent5"/>
          </a:lnRef>
          <a:fillRef idx="3">
            <a:schemeClr val="accent5"/>
          </a:fillRef>
          <a:effectRef idx="3">
            <a:schemeClr val="accent5"/>
          </a:effectRef>
          <a:fontRef idx="minor">
            <a:schemeClr val="lt1"/>
          </a:fontRef>
        </p:style>
        <p:txBody>
          <a:bodyPr rtlCol="0" anchor="ctr"/>
          <a:lstStyle/>
          <a:p>
            <a:pPr algn="ctr"/>
            <a:r>
              <a:rPr lang="vi-VN" sz="2000" dirty="0" smtClean="0">
                <a:ln w="0"/>
                <a:solidFill>
                  <a:schemeClr val="tx1"/>
                </a:solidFill>
                <a:effectLst>
                  <a:outerShdw blurRad="38100" dist="38100" dir="2700000" algn="tl">
                    <a:srgbClr val="000000">
                      <a:alpha val="43137"/>
                    </a:srgbClr>
                  </a:outerShdw>
                </a:effectLst>
              </a:rPr>
              <a:t>B4: Khâu ráp hoàn thiện sản phẩm mới.</a:t>
            </a:r>
            <a:endParaRPr lang="en-US" sz="2000" dirty="0">
              <a:ln w="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0874450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80">
                                          <p:stCondLst>
                                            <p:cond delay="0"/>
                                          </p:stCondLst>
                                        </p:cTn>
                                        <p:tgtEl>
                                          <p:spTgt spid="6"/>
                                        </p:tgtEl>
                                      </p:cBhvr>
                                    </p:animEffect>
                                    <p:anim calcmode="lin" valueType="num">
                                      <p:cBhvr>
                                        <p:cTn id="1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9" dur="26">
                                          <p:stCondLst>
                                            <p:cond delay="650"/>
                                          </p:stCondLst>
                                        </p:cTn>
                                        <p:tgtEl>
                                          <p:spTgt spid="6"/>
                                        </p:tgtEl>
                                      </p:cBhvr>
                                      <p:to x="100000" y="60000"/>
                                    </p:animScale>
                                    <p:animScale>
                                      <p:cBhvr>
                                        <p:cTn id="20" dur="166" decel="50000">
                                          <p:stCondLst>
                                            <p:cond delay="676"/>
                                          </p:stCondLst>
                                        </p:cTn>
                                        <p:tgtEl>
                                          <p:spTgt spid="6"/>
                                        </p:tgtEl>
                                      </p:cBhvr>
                                      <p:to x="100000" y="100000"/>
                                    </p:animScale>
                                    <p:animScale>
                                      <p:cBhvr>
                                        <p:cTn id="21" dur="26">
                                          <p:stCondLst>
                                            <p:cond delay="1312"/>
                                          </p:stCondLst>
                                        </p:cTn>
                                        <p:tgtEl>
                                          <p:spTgt spid="6"/>
                                        </p:tgtEl>
                                      </p:cBhvr>
                                      <p:to x="100000" y="80000"/>
                                    </p:animScale>
                                    <p:animScale>
                                      <p:cBhvr>
                                        <p:cTn id="22" dur="166" decel="50000">
                                          <p:stCondLst>
                                            <p:cond delay="1338"/>
                                          </p:stCondLst>
                                        </p:cTn>
                                        <p:tgtEl>
                                          <p:spTgt spid="6"/>
                                        </p:tgtEl>
                                      </p:cBhvr>
                                      <p:to x="100000" y="100000"/>
                                    </p:animScale>
                                    <p:animScale>
                                      <p:cBhvr>
                                        <p:cTn id="23" dur="26">
                                          <p:stCondLst>
                                            <p:cond delay="1642"/>
                                          </p:stCondLst>
                                        </p:cTn>
                                        <p:tgtEl>
                                          <p:spTgt spid="6"/>
                                        </p:tgtEl>
                                      </p:cBhvr>
                                      <p:to x="100000" y="90000"/>
                                    </p:animScale>
                                    <p:animScale>
                                      <p:cBhvr>
                                        <p:cTn id="24" dur="166" decel="50000">
                                          <p:stCondLst>
                                            <p:cond delay="1668"/>
                                          </p:stCondLst>
                                        </p:cTn>
                                        <p:tgtEl>
                                          <p:spTgt spid="6"/>
                                        </p:tgtEl>
                                      </p:cBhvr>
                                      <p:to x="100000" y="100000"/>
                                    </p:animScale>
                                    <p:animScale>
                                      <p:cBhvr>
                                        <p:cTn id="25" dur="26">
                                          <p:stCondLst>
                                            <p:cond delay="1808"/>
                                          </p:stCondLst>
                                        </p:cTn>
                                        <p:tgtEl>
                                          <p:spTgt spid="6"/>
                                        </p:tgtEl>
                                      </p:cBhvr>
                                      <p:to x="100000" y="95000"/>
                                    </p:animScale>
                                    <p:animScale>
                                      <p:cBhvr>
                                        <p:cTn id="26" dur="166" decel="50000">
                                          <p:stCondLst>
                                            <p:cond delay="1834"/>
                                          </p:stCondLst>
                                        </p:cTn>
                                        <p:tgtEl>
                                          <p:spTgt spid="6"/>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6"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ipe(down)">
                                      <p:cBhvr>
                                        <p:cTn id="37" dur="580">
                                          <p:stCondLst>
                                            <p:cond delay="0"/>
                                          </p:stCondLst>
                                        </p:cTn>
                                        <p:tgtEl>
                                          <p:spTgt spid="22"/>
                                        </p:tgtEl>
                                      </p:cBhvr>
                                    </p:animEffect>
                                    <p:anim calcmode="lin" valueType="num">
                                      <p:cBhvr>
                                        <p:cTn id="38"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43" dur="26">
                                          <p:stCondLst>
                                            <p:cond delay="650"/>
                                          </p:stCondLst>
                                        </p:cTn>
                                        <p:tgtEl>
                                          <p:spTgt spid="22"/>
                                        </p:tgtEl>
                                      </p:cBhvr>
                                      <p:to x="100000" y="60000"/>
                                    </p:animScale>
                                    <p:animScale>
                                      <p:cBhvr>
                                        <p:cTn id="44" dur="166" decel="50000">
                                          <p:stCondLst>
                                            <p:cond delay="676"/>
                                          </p:stCondLst>
                                        </p:cTn>
                                        <p:tgtEl>
                                          <p:spTgt spid="22"/>
                                        </p:tgtEl>
                                      </p:cBhvr>
                                      <p:to x="100000" y="100000"/>
                                    </p:animScale>
                                    <p:animScale>
                                      <p:cBhvr>
                                        <p:cTn id="45" dur="26">
                                          <p:stCondLst>
                                            <p:cond delay="1312"/>
                                          </p:stCondLst>
                                        </p:cTn>
                                        <p:tgtEl>
                                          <p:spTgt spid="22"/>
                                        </p:tgtEl>
                                      </p:cBhvr>
                                      <p:to x="100000" y="80000"/>
                                    </p:animScale>
                                    <p:animScale>
                                      <p:cBhvr>
                                        <p:cTn id="46" dur="166" decel="50000">
                                          <p:stCondLst>
                                            <p:cond delay="1338"/>
                                          </p:stCondLst>
                                        </p:cTn>
                                        <p:tgtEl>
                                          <p:spTgt spid="22"/>
                                        </p:tgtEl>
                                      </p:cBhvr>
                                      <p:to x="100000" y="100000"/>
                                    </p:animScale>
                                    <p:animScale>
                                      <p:cBhvr>
                                        <p:cTn id="47" dur="26">
                                          <p:stCondLst>
                                            <p:cond delay="1642"/>
                                          </p:stCondLst>
                                        </p:cTn>
                                        <p:tgtEl>
                                          <p:spTgt spid="22"/>
                                        </p:tgtEl>
                                      </p:cBhvr>
                                      <p:to x="100000" y="90000"/>
                                    </p:animScale>
                                    <p:animScale>
                                      <p:cBhvr>
                                        <p:cTn id="48" dur="166" decel="50000">
                                          <p:stCondLst>
                                            <p:cond delay="1668"/>
                                          </p:stCondLst>
                                        </p:cTn>
                                        <p:tgtEl>
                                          <p:spTgt spid="22"/>
                                        </p:tgtEl>
                                      </p:cBhvr>
                                      <p:to x="100000" y="100000"/>
                                    </p:animScale>
                                    <p:animScale>
                                      <p:cBhvr>
                                        <p:cTn id="49" dur="26">
                                          <p:stCondLst>
                                            <p:cond delay="1808"/>
                                          </p:stCondLst>
                                        </p:cTn>
                                        <p:tgtEl>
                                          <p:spTgt spid="22"/>
                                        </p:tgtEl>
                                      </p:cBhvr>
                                      <p:to x="100000" y="95000"/>
                                    </p:animScale>
                                    <p:animScale>
                                      <p:cBhvr>
                                        <p:cTn id="50" dur="166" decel="50000">
                                          <p:stCondLst>
                                            <p:cond delay="1834"/>
                                          </p:stCondLst>
                                        </p:cTn>
                                        <p:tgtEl>
                                          <p:spTgt spid="2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flipH="1">
            <a:off x="8171749" y="2167427"/>
            <a:ext cx="3315045" cy="4560038"/>
            <a:chOff x="4273550" y="536575"/>
            <a:chExt cx="1779587" cy="2447926"/>
          </a:xfrm>
        </p:grpSpPr>
        <p:sp>
          <p:nvSpPr>
            <p:cNvPr id="10" name="Freeform 71"/>
            <p:cNvSpPr/>
            <p:nvPr/>
          </p:nvSpPr>
          <p:spPr bwMode="auto">
            <a:xfrm>
              <a:off x="4641850" y="2887663"/>
              <a:ext cx="180975" cy="96838"/>
            </a:xfrm>
            <a:custGeom>
              <a:avLst/>
              <a:gdLst>
                <a:gd name="T0" fmla="*/ 18 w 48"/>
                <a:gd name="T1" fmla="*/ 2 h 26"/>
                <a:gd name="T2" fmla="*/ 18 w 48"/>
                <a:gd name="T3" fmla="*/ 12 h 26"/>
                <a:gd name="T4" fmla="*/ 48 w 48"/>
                <a:gd name="T5" fmla="*/ 26 h 26"/>
                <a:gd name="T6" fmla="*/ 0 w 48"/>
                <a:gd name="T7" fmla="*/ 26 h 26"/>
                <a:gd name="T8" fmla="*/ 6 w 48"/>
                <a:gd name="T9" fmla="*/ 4 h 26"/>
                <a:gd name="T10" fmla="*/ 12 w 48"/>
                <a:gd name="T11" fmla="*/ 0 h 26"/>
                <a:gd name="T12" fmla="*/ 18 w 48"/>
                <a:gd name="T13" fmla="*/ 2 h 26"/>
              </a:gdLst>
              <a:ahLst/>
              <a:cxnLst>
                <a:cxn ang="0">
                  <a:pos x="T0" y="T1"/>
                </a:cxn>
                <a:cxn ang="0">
                  <a:pos x="T2" y="T3"/>
                </a:cxn>
                <a:cxn ang="0">
                  <a:pos x="T4" y="T5"/>
                </a:cxn>
                <a:cxn ang="0">
                  <a:pos x="T6" y="T7"/>
                </a:cxn>
                <a:cxn ang="0">
                  <a:pos x="T8" y="T9"/>
                </a:cxn>
                <a:cxn ang="0">
                  <a:pos x="T10" y="T11"/>
                </a:cxn>
                <a:cxn ang="0">
                  <a:pos x="T12" y="T13"/>
                </a:cxn>
              </a:cxnLst>
              <a:rect l="0" t="0" r="r" b="b"/>
              <a:pathLst>
                <a:path w="48" h="26">
                  <a:moveTo>
                    <a:pt x="18" y="2"/>
                  </a:moveTo>
                  <a:cubicBezTo>
                    <a:pt x="18" y="2"/>
                    <a:pt x="17" y="11"/>
                    <a:pt x="18" y="12"/>
                  </a:cubicBezTo>
                  <a:cubicBezTo>
                    <a:pt x="20" y="14"/>
                    <a:pt x="47" y="14"/>
                    <a:pt x="48" y="26"/>
                  </a:cubicBezTo>
                  <a:cubicBezTo>
                    <a:pt x="0" y="26"/>
                    <a:pt x="0" y="26"/>
                    <a:pt x="0" y="26"/>
                  </a:cubicBezTo>
                  <a:cubicBezTo>
                    <a:pt x="6" y="4"/>
                    <a:pt x="6" y="4"/>
                    <a:pt x="6" y="4"/>
                  </a:cubicBezTo>
                  <a:cubicBezTo>
                    <a:pt x="12" y="0"/>
                    <a:pt x="12" y="0"/>
                    <a:pt x="12" y="0"/>
                  </a:cubicBezTo>
                  <a:lnTo>
                    <a:pt x="18" y="2"/>
                  </a:lnTo>
                  <a:close/>
                </a:path>
              </a:pathLst>
            </a:custGeom>
            <a:solidFill>
              <a:srgbClr val="1A1A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11" name="Freeform 72"/>
            <p:cNvSpPr/>
            <p:nvPr/>
          </p:nvSpPr>
          <p:spPr bwMode="auto">
            <a:xfrm>
              <a:off x="4849813" y="2887663"/>
              <a:ext cx="176212" cy="96838"/>
            </a:xfrm>
            <a:custGeom>
              <a:avLst/>
              <a:gdLst>
                <a:gd name="T0" fmla="*/ 18 w 47"/>
                <a:gd name="T1" fmla="*/ 2 h 26"/>
                <a:gd name="T2" fmla="*/ 18 w 47"/>
                <a:gd name="T3" fmla="*/ 12 h 26"/>
                <a:gd name="T4" fmla="*/ 47 w 47"/>
                <a:gd name="T5" fmla="*/ 26 h 26"/>
                <a:gd name="T6" fmla="*/ 0 w 47"/>
                <a:gd name="T7" fmla="*/ 26 h 26"/>
                <a:gd name="T8" fmla="*/ 6 w 47"/>
                <a:gd name="T9" fmla="*/ 4 h 26"/>
                <a:gd name="T10" fmla="*/ 12 w 47"/>
                <a:gd name="T11" fmla="*/ 0 h 26"/>
                <a:gd name="T12" fmla="*/ 18 w 47"/>
                <a:gd name="T13" fmla="*/ 2 h 26"/>
              </a:gdLst>
              <a:ahLst/>
              <a:cxnLst>
                <a:cxn ang="0">
                  <a:pos x="T0" y="T1"/>
                </a:cxn>
                <a:cxn ang="0">
                  <a:pos x="T2" y="T3"/>
                </a:cxn>
                <a:cxn ang="0">
                  <a:pos x="T4" y="T5"/>
                </a:cxn>
                <a:cxn ang="0">
                  <a:pos x="T6" y="T7"/>
                </a:cxn>
                <a:cxn ang="0">
                  <a:pos x="T8" y="T9"/>
                </a:cxn>
                <a:cxn ang="0">
                  <a:pos x="T10" y="T11"/>
                </a:cxn>
                <a:cxn ang="0">
                  <a:pos x="T12" y="T13"/>
                </a:cxn>
              </a:cxnLst>
              <a:rect l="0" t="0" r="r" b="b"/>
              <a:pathLst>
                <a:path w="47" h="26">
                  <a:moveTo>
                    <a:pt x="18" y="2"/>
                  </a:moveTo>
                  <a:cubicBezTo>
                    <a:pt x="18" y="2"/>
                    <a:pt x="17" y="11"/>
                    <a:pt x="18" y="12"/>
                  </a:cubicBezTo>
                  <a:cubicBezTo>
                    <a:pt x="20" y="14"/>
                    <a:pt x="46" y="14"/>
                    <a:pt x="47" y="26"/>
                  </a:cubicBezTo>
                  <a:cubicBezTo>
                    <a:pt x="0" y="26"/>
                    <a:pt x="0" y="26"/>
                    <a:pt x="0" y="26"/>
                  </a:cubicBezTo>
                  <a:cubicBezTo>
                    <a:pt x="6" y="4"/>
                    <a:pt x="6" y="4"/>
                    <a:pt x="6" y="4"/>
                  </a:cubicBezTo>
                  <a:cubicBezTo>
                    <a:pt x="12" y="0"/>
                    <a:pt x="12" y="0"/>
                    <a:pt x="12" y="0"/>
                  </a:cubicBezTo>
                  <a:lnTo>
                    <a:pt x="18" y="2"/>
                  </a:lnTo>
                  <a:close/>
                </a:path>
              </a:pathLst>
            </a:custGeom>
            <a:solidFill>
              <a:srgbClr val="1A1A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12" name="Freeform 73"/>
            <p:cNvSpPr/>
            <p:nvPr/>
          </p:nvSpPr>
          <p:spPr bwMode="auto">
            <a:xfrm>
              <a:off x="5232400" y="1041400"/>
              <a:ext cx="166687" cy="244475"/>
            </a:xfrm>
            <a:custGeom>
              <a:avLst/>
              <a:gdLst>
                <a:gd name="T0" fmla="*/ 44 w 44"/>
                <a:gd name="T1" fmla="*/ 27 h 65"/>
                <a:gd name="T2" fmla="*/ 24 w 44"/>
                <a:gd name="T3" fmla="*/ 65 h 65"/>
                <a:gd name="T4" fmla="*/ 1 w 44"/>
                <a:gd name="T5" fmla="*/ 37 h 65"/>
                <a:gd name="T6" fmla="*/ 0 w 44"/>
                <a:gd name="T7" fmla="*/ 4 h 65"/>
                <a:gd name="T8" fmla="*/ 17 w 44"/>
                <a:gd name="T9" fmla="*/ 2 h 65"/>
                <a:gd name="T10" fmla="*/ 44 w 44"/>
                <a:gd name="T11" fmla="*/ 27 h 65"/>
              </a:gdLst>
              <a:ahLst/>
              <a:cxnLst>
                <a:cxn ang="0">
                  <a:pos x="T0" y="T1"/>
                </a:cxn>
                <a:cxn ang="0">
                  <a:pos x="T2" y="T3"/>
                </a:cxn>
                <a:cxn ang="0">
                  <a:pos x="T4" y="T5"/>
                </a:cxn>
                <a:cxn ang="0">
                  <a:pos x="T6" y="T7"/>
                </a:cxn>
                <a:cxn ang="0">
                  <a:pos x="T8" y="T9"/>
                </a:cxn>
                <a:cxn ang="0">
                  <a:pos x="T10" y="T11"/>
                </a:cxn>
              </a:cxnLst>
              <a:rect l="0" t="0" r="r" b="b"/>
              <a:pathLst>
                <a:path w="44" h="65">
                  <a:moveTo>
                    <a:pt x="44" y="27"/>
                  </a:moveTo>
                  <a:cubicBezTo>
                    <a:pt x="24" y="65"/>
                    <a:pt x="24" y="65"/>
                    <a:pt x="24" y="65"/>
                  </a:cubicBezTo>
                  <a:cubicBezTo>
                    <a:pt x="1" y="37"/>
                    <a:pt x="1" y="37"/>
                    <a:pt x="1" y="37"/>
                  </a:cubicBezTo>
                  <a:cubicBezTo>
                    <a:pt x="0" y="4"/>
                    <a:pt x="0" y="4"/>
                    <a:pt x="0" y="4"/>
                  </a:cubicBezTo>
                  <a:cubicBezTo>
                    <a:pt x="0" y="4"/>
                    <a:pt x="12" y="0"/>
                    <a:pt x="17" y="2"/>
                  </a:cubicBezTo>
                  <a:cubicBezTo>
                    <a:pt x="22" y="4"/>
                    <a:pt x="44" y="27"/>
                    <a:pt x="44" y="27"/>
                  </a:cubicBezTo>
                  <a:close/>
                </a:path>
              </a:pathLst>
            </a:custGeom>
            <a:solidFill>
              <a:srgbClr val="35201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13" name="Freeform 74"/>
            <p:cNvSpPr/>
            <p:nvPr/>
          </p:nvSpPr>
          <p:spPr bwMode="auto">
            <a:xfrm>
              <a:off x="4627563" y="2457450"/>
              <a:ext cx="217487" cy="474663"/>
            </a:xfrm>
            <a:custGeom>
              <a:avLst/>
              <a:gdLst>
                <a:gd name="T0" fmla="*/ 45 w 58"/>
                <a:gd name="T1" fmla="*/ 21 h 126"/>
                <a:gd name="T2" fmla="*/ 26 w 58"/>
                <a:gd name="T3" fmla="*/ 126 h 126"/>
                <a:gd name="T4" fmla="*/ 4 w 58"/>
                <a:gd name="T5" fmla="*/ 124 h 126"/>
                <a:gd name="T6" fmla="*/ 2 w 58"/>
                <a:gd name="T7" fmla="*/ 33 h 126"/>
                <a:gd name="T8" fmla="*/ 2 w 58"/>
                <a:gd name="T9" fmla="*/ 0 h 126"/>
                <a:gd name="T10" fmla="*/ 45 w 58"/>
                <a:gd name="T11" fmla="*/ 21 h 126"/>
              </a:gdLst>
              <a:ahLst/>
              <a:cxnLst>
                <a:cxn ang="0">
                  <a:pos x="T0" y="T1"/>
                </a:cxn>
                <a:cxn ang="0">
                  <a:pos x="T2" y="T3"/>
                </a:cxn>
                <a:cxn ang="0">
                  <a:pos x="T4" y="T5"/>
                </a:cxn>
                <a:cxn ang="0">
                  <a:pos x="T6" y="T7"/>
                </a:cxn>
                <a:cxn ang="0">
                  <a:pos x="T8" y="T9"/>
                </a:cxn>
                <a:cxn ang="0">
                  <a:pos x="T10" y="T11"/>
                </a:cxn>
              </a:cxnLst>
              <a:rect l="0" t="0" r="r" b="b"/>
              <a:pathLst>
                <a:path w="58" h="126">
                  <a:moveTo>
                    <a:pt x="45" y="21"/>
                  </a:moveTo>
                  <a:cubicBezTo>
                    <a:pt x="41" y="53"/>
                    <a:pt x="58" y="90"/>
                    <a:pt x="26" y="126"/>
                  </a:cubicBezTo>
                  <a:cubicBezTo>
                    <a:pt x="4" y="124"/>
                    <a:pt x="4" y="124"/>
                    <a:pt x="4" y="124"/>
                  </a:cubicBezTo>
                  <a:cubicBezTo>
                    <a:pt x="25" y="103"/>
                    <a:pt x="9" y="60"/>
                    <a:pt x="2" y="33"/>
                  </a:cubicBezTo>
                  <a:cubicBezTo>
                    <a:pt x="0" y="21"/>
                    <a:pt x="8" y="13"/>
                    <a:pt x="2" y="0"/>
                  </a:cubicBezTo>
                  <a:cubicBezTo>
                    <a:pt x="14" y="0"/>
                    <a:pt x="31" y="1"/>
                    <a:pt x="45" y="2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14" name="Rectangle 75"/>
            <p:cNvSpPr>
              <a:spLocks noChangeArrowheads="1"/>
            </p:cNvSpPr>
            <p:nvPr/>
          </p:nvSpPr>
          <p:spPr bwMode="auto">
            <a:xfrm>
              <a:off x="4627563" y="1944688"/>
              <a:ext cx="371475" cy="5318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15" name="Freeform 76"/>
            <p:cNvSpPr/>
            <p:nvPr/>
          </p:nvSpPr>
          <p:spPr bwMode="auto">
            <a:xfrm>
              <a:off x="5262563" y="1741488"/>
              <a:ext cx="263525" cy="339725"/>
            </a:xfrm>
            <a:custGeom>
              <a:avLst/>
              <a:gdLst>
                <a:gd name="T0" fmla="*/ 0 w 70"/>
                <a:gd name="T1" fmla="*/ 81 h 90"/>
                <a:gd name="T2" fmla="*/ 26 w 70"/>
                <a:gd name="T3" fmla="*/ 34 h 90"/>
                <a:gd name="T4" fmla="*/ 37 w 70"/>
                <a:gd name="T5" fmla="*/ 4 h 90"/>
                <a:gd name="T6" fmla="*/ 70 w 70"/>
                <a:gd name="T7" fmla="*/ 1 h 90"/>
                <a:gd name="T8" fmla="*/ 46 w 70"/>
                <a:gd name="T9" fmla="*/ 22 h 90"/>
                <a:gd name="T10" fmla="*/ 68 w 70"/>
                <a:gd name="T11" fmla="*/ 22 h 90"/>
                <a:gd name="T12" fmla="*/ 63 w 70"/>
                <a:gd name="T13" fmla="*/ 62 h 90"/>
                <a:gd name="T14" fmla="*/ 13 w 70"/>
                <a:gd name="T15" fmla="*/ 90 h 90"/>
                <a:gd name="T16" fmla="*/ 0 w 70"/>
                <a:gd name="T17" fmla="*/ 81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 h="90">
                  <a:moveTo>
                    <a:pt x="0" y="81"/>
                  </a:moveTo>
                  <a:cubicBezTo>
                    <a:pt x="0" y="81"/>
                    <a:pt x="25" y="43"/>
                    <a:pt x="26" y="34"/>
                  </a:cubicBezTo>
                  <a:cubicBezTo>
                    <a:pt x="27" y="29"/>
                    <a:pt x="30" y="15"/>
                    <a:pt x="37" y="4"/>
                  </a:cubicBezTo>
                  <a:cubicBezTo>
                    <a:pt x="39" y="0"/>
                    <a:pt x="69" y="1"/>
                    <a:pt x="70" y="1"/>
                  </a:cubicBezTo>
                  <a:cubicBezTo>
                    <a:pt x="46" y="22"/>
                    <a:pt x="46" y="22"/>
                    <a:pt x="46" y="22"/>
                  </a:cubicBezTo>
                  <a:cubicBezTo>
                    <a:pt x="68" y="22"/>
                    <a:pt x="68" y="22"/>
                    <a:pt x="68" y="22"/>
                  </a:cubicBezTo>
                  <a:cubicBezTo>
                    <a:pt x="63" y="62"/>
                    <a:pt x="63" y="62"/>
                    <a:pt x="63" y="62"/>
                  </a:cubicBezTo>
                  <a:cubicBezTo>
                    <a:pt x="13" y="90"/>
                    <a:pt x="13" y="90"/>
                    <a:pt x="13" y="90"/>
                  </a:cubicBezTo>
                  <a:lnTo>
                    <a:pt x="0" y="81"/>
                  </a:lnTo>
                  <a:close/>
                </a:path>
              </a:pathLst>
            </a:custGeom>
            <a:solidFill>
              <a:srgbClr val="FDCF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16" name="Freeform 77"/>
            <p:cNvSpPr/>
            <p:nvPr/>
          </p:nvSpPr>
          <p:spPr bwMode="auto">
            <a:xfrm>
              <a:off x="5029200" y="1922463"/>
              <a:ext cx="381000" cy="257175"/>
            </a:xfrm>
            <a:custGeom>
              <a:avLst/>
              <a:gdLst>
                <a:gd name="T0" fmla="*/ 0 w 101"/>
                <a:gd name="T1" fmla="*/ 0 h 68"/>
                <a:gd name="T2" fmla="*/ 39 w 101"/>
                <a:gd name="T3" fmla="*/ 35 h 68"/>
                <a:gd name="T4" fmla="*/ 73 w 101"/>
                <a:gd name="T5" fmla="*/ 4 h 68"/>
                <a:gd name="T6" fmla="*/ 101 w 101"/>
                <a:gd name="T7" fmla="*/ 39 h 68"/>
                <a:gd name="T8" fmla="*/ 40 w 101"/>
                <a:gd name="T9" fmla="*/ 67 h 68"/>
                <a:gd name="T10" fmla="*/ 1 w 101"/>
                <a:gd name="T11" fmla="*/ 47 h 68"/>
                <a:gd name="T12" fmla="*/ 0 w 101"/>
                <a:gd name="T13" fmla="*/ 0 h 68"/>
              </a:gdLst>
              <a:ahLst/>
              <a:cxnLst>
                <a:cxn ang="0">
                  <a:pos x="T0" y="T1"/>
                </a:cxn>
                <a:cxn ang="0">
                  <a:pos x="T2" y="T3"/>
                </a:cxn>
                <a:cxn ang="0">
                  <a:pos x="T4" y="T5"/>
                </a:cxn>
                <a:cxn ang="0">
                  <a:pos x="T6" y="T7"/>
                </a:cxn>
                <a:cxn ang="0">
                  <a:pos x="T8" y="T9"/>
                </a:cxn>
                <a:cxn ang="0">
                  <a:pos x="T10" y="T11"/>
                </a:cxn>
                <a:cxn ang="0">
                  <a:pos x="T12" y="T13"/>
                </a:cxn>
              </a:cxnLst>
              <a:rect l="0" t="0" r="r" b="b"/>
              <a:pathLst>
                <a:path w="101" h="68">
                  <a:moveTo>
                    <a:pt x="0" y="0"/>
                  </a:moveTo>
                  <a:cubicBezTo>
                    <a:pt x="0" y="0"/>
                    <a:pt x="27" y="38"/>
                    <a:pt x="39" y="35"/>
                  </a:cubicBezTo>
                  <a:cubicBezTo>
                    <a:pt x="52" y="32"/>
                    <a:pt x="67" y="7"/>
                    <a:pt x="73" y="4"/>
                  </a:cubicBezTo>
                  <a:cubicBezTo>
                    <a:pt x="75" y="13"/>
                    <a:pt x="101" y="39"/>
                    <a:pt x="101" y="39"/>
                  </a:cubicBezTo>
                  <a:cubicBezTo>
                    <a:pt x="101" y="39"/>
                    <a:pt x="56" y="66"/>
                    <a:pt x="40" y="67"/>
                  </a:cubicBezTo>
                  <a:cubicBezTo>
                    <a:pt x="24" y="68"/>
                    <a:pt x="1" y="47"/>
                    <a:pt x="1" y="47"/>
                  </a:cubicBez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17" name="Rectangle 78"/>
            <p:cNvSpPr>
              <a:spLocks noChangeArrowheads="1"/>
            </p:cNvSpPr>
            <p:nvPr/>
          </p:nvSpPr>
          <p:spPr bwMode="auto">
            <a:xfrm>
              <a:off x="4635500" y="2435225"/>
              <a:ext cx="357187" cy="1428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18" name="Freeform 79"/>
            <p:cNvSpPr/>
            <p:nvPr/>
          </p:nvSpPr>
          <p:spPr bwMode="auto">
            <a:xfrm>
              <a:off x="4438650" y="1873250"/>
              <a:ext cx="354012" cy="652463"/>
            </a:xfrm>
            <a:custGeom>
              <a:avLst/>
              <a:gdLst>
                <a:gd name="T0" fmla="*/ 94 w 94"/>
                <a:gd name="T1" fmla="*/ 4 h 173"/>
                <a:gd name="T2" fmla="*/ 71 w 94"/>
                <a:gd name="T3" fmla="*/ 173 h 173"/>
                <a:gd name="T4" fmla="*/ 0 w 94"/>
                <a:gd name="T5" fmla="*/ 150 h 173"/>
                <a:gd name="T6" fmla="*/ 56 w 94"/>
                <a:gd name="T7" fmla="*/ 5 h 173"/>
                <a:gd name="T8" fmla="*/ 94 w 94"/>
                <a:gd name="T9" fmla="*/ 4 h 173"/>
              </a:gdLst>
              <a:ahLst/>
              <a:cxnLst>
                <a:cxn ang="0">
                  <a:pos x="T0" y="T1"/>
                </a:cxn>
                <a:cxn ang="0">
                  <a:pos x="T2" y="T3"/>
                </a:cxn>
                <a:cxn ang="0">
                  <a:pos x="T4" y="T5"/>
                </a:cxn>
                <a:cxn ang="0">
                  <a:pos x="T6" y="T7"/>
                </a:cxn>
                <a:cxn ang="0">
                  <a:pos x="T8" y="T9"/>
                </a:cxn>
              </a:cxnLst>
              <a:rect l="0" t="0" r="r" b="b"/>
              <a:pathLst>
                <a:path w="94" h="173">
                  <a:moveTo>
                    <a:pt x="94" y="4"/>
                  </a:moveTo>
                  <a:cubicBezTo>
                    <a:pt x="93" y="68"/>
                    <a:pt x="84" y="134"/>
                    <a:pt x="71" y="173"/>
                  </a:cubicBezTo>
                  <a:cubicBezTo>
                    <a:pt x="47" y="166"/>
                    <a:pt x="24" y="158"/>
                    <a:pt x="0" y="150"/>
                  </a:cubicBezTo>
                  <a:cubicBezTo>
                    <a:pt x="25" y="111"/>
                    <a:pt x="46" y="65"/>
                    <a:pt x="56" y="5"/>
                  </a:cubicBezTo>
                  <a:cubicBezTo>
                    <a:pt x="66" y="4"/>
                    <a:pt x="82" y="0"/>
                    <a:pt x="94" y="4"/>
                  </a:cubicBezTo>
                  <a:close/>
                </a:path>
              </a:pathLst>
            </a:custGeom>
            <a:solidFill>
              <a:srgbClr val="1A1A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19" name="Freeform 80"/>
            <p:cNvSpPr/>
            <p:nvPr/>
          </p:nvSpPr>
          <p:spPr bwMode="auto">
            <a:xfrm>
              <a:off x="4943475" y="1881188"/>
              <a:ext cx="222250" cy="644525"/>
            </a:xfrm>
            <a:custGeom>
              <a:avLst/>
              <a:gdLst>
                <a:gd name="T0" fmla="*/ 0 w 59"/>
                <a:gd name="T1" fmla="*/ 3 h 171"/>
                <a:gd name="T2" fmla="*/ 14 w 59"/>
                <a:gd name="T3" fmla="*/ 171 h 171"/>
                <a:gd name="T4" fmla="*/ 59 w 59"/>
                <a:gd name="T5" fmla="*/ 157 h 171"/>
                <a:gd name="T6" fmla="*/ 23 w 59"/>
                <a:gd name="T7" fmla="*/ 5 h 171"/>
                <a:gd name="T8" fmla="*/ 0 w 59"/>
                <a:gd name="T9" fmla="*/ 3 h 171"/>
              </a:gdLst>
              <a:ahLst/>
              <a:cxnLst>
                <a:cxn ang="0">
                  <a:pos x="T0" y="T1"/>
                </a:cxn>
                <a:cxn ang="0">
                  <a:pos x="T2" y="T3"/>
                </a:cxn>
                <a:cxn ang="0">
                  <a:pos x="T4" y="T5"/>
                </a:cxn>
                <a:cxn ang="0">
                  <a:pos x="T6" y="T7"/>
                </a:cxn>
                <a:cxn ang="0">
                  <a:pos x="T8" y="T9"/>
                </a:cxn>
              </a:cxnLst>
              <a:rect l="0" t="0" r="r" b="b"/>
              <a:pathLst>
                <a:path w="59" h="171">
                  <a:moveTo>
                    <a:pt x="0" y="3"/>
                  </a:moveTo>
                  <a:cubicBezTo>
                    <a:pt x="1" y="67"/>
                    <a:pt x="6" y="130"/>
                    <a:pt x="14" y="171"/>
                  </a:cubicBezTo>
                  <a:cubicBezTo>
                    <a:pt x="29" y="166"/>
                    <a:pt x="44" y="162"/>
                    <a:pt x="59" y="157"/>
                  </a:cubicBezTo>
                  <a:cubicBezTo>
                    <a:pt x="43" y="114"/>
                    <a:pt x="30" y="66"/>
                    <a:pt x="23" y="5"/>
                  </a:cubicBezTo>
                  <a:cubicBezTo>
                    <a:pt x="15" y="5"/>
                    <a:pt x="7" y="0"/>
                    <a:pt x="0" y="3"/>
                  </a:cubicBezTo>
                  <a:close/>
                </a:path>
              </a:pathLst>
            </a:custGeom>
            <a:solidFill>
              <a:srgbClr val="1A1A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20" name="Freeform 81"/>
            <p:cNvSpPr/>
            <p:nvPr/>
          </p:nvSpPr>
          <p:spPr bwMode="auto">
            <a:xfrm>
              <a:off x="4503738" y="2336800"/>
              <a:ext cx="131762" cy="87313"/>
            </a:xfrm>
            <a:custGeom>
              <a:avLst/>
              <a:gdLst>
                <a:gd name="T0" fmla="*/ 16 w 83"/>
                <a:gd name="T1" fmla="*/ 0 h 55"/>
                <a:gd name="T2" fmla="*/ 0 w 83"/>
                <a:gd name="T3" fmla="*/ 19 h 55"/>
                <a:gd name="T4" fmla="*/ 73 w 83"/>
                <a:gd name="T5" fmla="*/ 55 h 55"/>
                <a:gd name="T6" fmla="*/ 83 w 83"/>
                <a:gd name="T7" fmla="*/ 12 h 55"/>
                <a:gd name="T8" fmla="*/ 16 w 83"/>
                <a:gd name="T9" fmla="*/ 0 h 55"/>
              </a:gdLst>
              <a:ahLst/>
              <a:cxnLst>
                <a:cxn ang="0">
                  <a:pos x="T0" y="T1"/>
                </a:cxn>
                <a:cxn ang="0">
                  <a:pos x="T2" y="T3"/>
                </a:cxn>
                <a:cxn ang="0">
                  <a:pos x="T4" y="T5"/>
                </a:cxn>
                <a:cxn ang="0">
                  <a:pos x="T6" y="T7"/>
                </a:cxn>
                <a:cxn ang="0">
                  <a:pos x="T8" y="T9"/>
                </a:cxn>
              </a:cxnLst>
              <a:rect l="0" t="0" r="r" b="b"/>
              <a:pathLst>
                <a:path w="83" h="55">
                  <a:moveTo>
                    <a:pt x="16" y="0"/>
                  </a:moveTo>
                  <a:lnTo>
                    <a:pt x="0" y="19"/>
                  </a:lnTo>
                  <a:lnTo>
                    <a:pt x="73" y="55"/>
                  </a:lnTo>
                  <a:lnTo>
                    <a:pt x="83" y="12"/>
                  </a:lnTo>
                  <a:lnTo>
                    <a:pt x="16"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21" name="Freeform 82"/>
            <p:cNvSpPr/>
            <p:nvPr/>
          </p:nvSpPr>
          <p:spPr bwMode="auto">
            <a:xfrm>
              <a:off x="4784725" y="1716088"/>
              <a:ext cx="244475" cy="214313"/>
            </a:xfrm>
            <a:custGeom>
              <a:avLst/>
              <a:gdLst>
                <a:gd name="T0" fmla="*/ 0 w 154"/>
                <a:gd name="T1" fmla="*/ 9 h 135"/>
                <a:gd name="T2" fmla="*/ 147 w 154"/>
                <a:gd name="T3" fmla="*/ 0 h 135"/>
                <a:gd name="T4" fmla="*/ 154 w 154"/>
                <a:gd name="T5" fmla="*/ 125 h 135"/>
                <a:gd name="T6" fmla="*/ 7 w 154"/>
                <a:gd name="T7" fmla="*/ 135 h 135"/>
                <a:gd name="T8" fmla="*/ 0 w 154"/>
                <a:gd name="T9" fmla="*/ 9 h 135"/>
              </a:gdLst>
              <a:ahLst/>
              <a:cxnLst>
                <a:cxn ang="0">
                  <a:pos x="T0" y="T1"/>
                </a:cxn>
                <a:cxn ang="0">
                  <a:pos x="T2" y="T3"/>
                </a:cxn>
                <a:cxn ang="0">
                  <a:pos x="T4" y="T5"/>
                </a:cxn>
                <a:cxn ang="0">
                  <a:pos x="T6" y="T7"/>
                </a:cxn>
                <a:cxn ang="0">
                  <a:pos x="T8" y="T9"/>
                </a:cxn>
              </a:cxnLst>
              <a:rect l="0" t="0" r="r" b="b"/>
              <a:pathLst>
                <a:path w="154" h="135">
                  <a:moveTo>
                    <a:pt x="0" y="9"/>
                  </a:moveTo>
                  <a:lnTo>
                    <a:pt x="147" y="0"/>
                  </a:lnTo>
                  <a:lnTo>
                    <a:pt x="154" y="125"/>
                  </a:lnTo>
                  <a:lnTo>
                    <a:pt x="7" y="135"/>
                  </a:lnTo>
                  <a:lnTo>
                    <a:pt x="0" y="9"/>
                  </a:lnTo>
                  <a:close/>
                </a:path>
              </a:pathLst>
            </a:custGeom>
            <a:solidFill>
              <a:srgbClr val="CDA77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22" name="Freeform 83"/>
            <p:cNvSpPr/>
            <p:nvPr/>
          </p:nvSpPr>
          <p:spPr bwMode="auto">
            <a:xfrm>
              <a:off x="4699000" y="1922463"/>
              <a:ext cx="274637" cy="471488"/>
            </a:xfrm>
            <a:custGeom>
              <a:avLst/>
              <a:gdLst>
                <a:gd name="T0" fmla="*/ 46 w 73"/>
                <a:gd name="T1" fmla="*/ 0 h 125"/>
                <a:gd name="T2" fmla="*/ 36 w 73"/>
                <a:gd name="T3" fmla="*/ 22 h 125"/>
                <a:gd name="T4" fmla="*/ 46 w 73"/>
                <a:gd name="T5" fmla="*/ 33 h 125"/>
                <a:gd name="T6" fmla="*/ 0 w 73"/>
                <a:gd name="T7" fmla="*/ 105 h 125"/>
                <a:gd name="T8" fmla="*/ 21 w 73"/>
                <a:gd name="T9" fmla="*/ 125 h 125"/>
                <a:gd name="T10" fmla="*/ 40 w 73"/>
                <a:gd name="T11" fmla="*/ 114 h 125"/>
                <a:gd name="T12" fmla="*/ 62 w 73"/>
                <a:gd name="T13" fmla="*/ 33 h 125"/>
                <a:gd name="T14" fmla="*/ 73 w 73"/>
                <a:gd name="T15" fmla="*/ 22 h 125"/>
                <a:gd name="T16" fmla="*/ 62 w 73"/>
                <a:gd name="T17" fmla="*/ 0 h 125"/>
                <a:gd name="T18" fmla="*/ 54 w 73"/>
                <a:gd name="T19" fmla="*/ 1 h 125"/>
                <a:gd name="T20" fmla="*/ 46 w 73"/>
                <a:gd name="T21"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3" h="125">
                  <a:moveTo>
                    <a:pt x="46" y="0"/>
                  </a:moveTo>
                  <a:cubicBezTo>
                    <a:pt x="43" y="7"/>
                    <a:pt x="39" y="15"/>
                    <a:pt x="36" y="22"/>
                  </a:cubicBezTo>
                  <a:cubicBezTo>
                    <a:pt x="39" y="25"/>
                    <a:pt x="43" y="29"/>
                    <a:pt x="46" y="33"/>
                  </a:cubicBezTo>
                  <a:cubicBezTo>
                    <a:pt x="26" y="54"/>
                    <a:pt x="2" y="72"/>
                    <a:pt x="0" y="105"/>
                  </a:cubicBezTo>
                  <a:cubicBezTo>
                    <a:pt x="7" y="112"/>
                    <a:pt x="14" y="119"/>
                    <a:pt x="21" y="125"/>
                  </a:cubicBezTo>
                  <a:cubicBezTo>
                    <a:pt x="27" y="122"/>
                    <a:pt x="34" y="118"/>
                    <a:pt x="40" y="114"/>
                  </a:cubicBezTo>
                  <a:cubicBezTo>
                    <a:pt x="35" y="90"/>
                    <a:pt x="50" y="61"/>
                    <a:pt x="62" y="33"/>
                  </a:cubicBezTo>
                  <a:cubicBezTo>
                    <a:pt x="66" y="29"/>
                    <a:pt x="69" y="25"/>
                    <a:pt x="73" y="22"/>
                  </a:cubicBezTo>
                  <a:cubicBezTo>
                    <a:pt x="69" y="15"/>
                    <a:pt x="66" y="7"/>
                    <a:pt x="62" y="0"/>
                  </a:cubicBezTo>
                  <a:cubicBezTo>
                    <a:pt x="60" y="1"/>
                    <a:pt x="57" y="1"/>
                    <a:pt x="54" y="1"/>
                  </a:cubicBezTo>
                  <a:cubicBezTo>
                    <a:pt x="52" y="1"/>
                    <a:pt x="49" y="1"/>
                    <a:pt x="46" y="0"/>
                  </a:cubicBezTo>
                  <a:close/>
                </a:path>
              </a:pathLst>
            </a:custGeom>
            <a:solidFill>
              <a:srgbClr val="D104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23" name="Freeform 84"/>
            <p:cNvSpPr/>
            <p:nvPr/>
          </p:nvSpPr>
          <p:spPr bwMode="auto">
            <a:xfrm>
              <a:off x="4897438" y="1776413"/>
              <a:ext cx="180975" cy="225425"/>
            </a:xfrm>
            <a:custGeom>
              <a:avLst/>
              <a:gdLst>
                <a:gd name="T0" fmla="*/ 39 w 48"/>
                <a:gd name="T1" fmla="*/ 0 h 60"/>
                <a:gd name="T2" fmla="*/ 0 w 48"/>
                <a:gd name="T3" fmla="*/ 40 h 60"/>
                <a:gd name="T4" fmla="*/ 18 w 48"/>
                <a:gd name="T5" fmla="*/ 60 h 60"/>
                <a:gd name="T6" fmla="*/ 48 w 48"/>
                <a:gd name="T7" fmla="*/ 7 h 60"/>
                <a:gd name="T8" fmla="*/ 39 w 48"/>
                <a:gd name="T9" fmla="*/ 0 h 60"/>
              </a:gdLst>
              <a:ahLst/>
              <a:cxnLst>
                <a:cxn ang="0">
                  <a:pos x="T0" y="T1"/>
                </a:cxn>
                <a:cxn ang="0">
                  <a:pos x="T2" y="T3"/>
                </a:cxn>
                <a:cxn ang="0">
                  <a:pos x="T4" y="T5"/>
                </a:cxn>
                <a:cxn ang="0">
                  <a:pos x="T6" y="T7"/>
                </a:cxn>
                <a:cxn ang="0">
                  <a:pos x="T8" y="T9"/>
                </a:cxn>
              </a:cxnLst>
              <a:rect l="0" t="0" r="r" b="b"/>
              <a:pathLst>
                <a:path w="48" h="60">
                  <a:moveTo>
                    <a:pt x="39" y="0"/>
                  </a:moveTo>
                  <a:cubicBezTo>
                    <a:pt x="26" y="12"/>
                    <a:pt x="16" y="33"/>
                    <a:pt x="0" y="40"/>
                  </a:cubicBezTo>
                  <a:cubicBezTo>
                    <a:pt x="18" y="60"/>
                    <a:pt x="18" y="60"/>
                    <a:pt x="18" y="60"/>
                  </a:cubicBezTo>
                  <a:cubicBezTo>
                    <a:pt x="48" y="58"/>
                    <a:pt x="46" y="37"/>
                    <a:pt x="48" y="7"/>
                  </a:cubicBezTo>
                  <a:lnTo>
                    <a:pt x="39" y="0"/>
                  </a:lnTo>
                  <a:close/>
                </a:path>
              </a:pathLst>
            </a:custGeom>
            <a:solidFill>
              <a:srgbClr val="E6E6E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24" name="Freeform 85"/>
            <p:cNvSpPr/>
            <p:nvPr/>
          </p:nvSpPr>
          <p:spPr bwMode="auto">
            <a:xfrm>
              <a:off x="4830763" y="2413000"/>
              <a:ext cx="192087" cy="519113"/>
            </a:xfrm>
            <a:custGeom>
              <a:avLst/>
              <a:gdLst>
                <a:gd name="T0" fmla="*/ 26 w 51"/>
                <a:gd name="T1" fmla="*/ 138 h 138"/>
                <a:gd name="T2" fmla="*/ 5 w 51"/>
                <a:gd name="T3" fmla="*/ 136 h 138"/>
                <a:gd name="T4" fmla="*/ 3 w 51"/>
                <a:gd name="T5" fmla="*/ 45 h 138"/>
                <a:gd name="T6" fmla="*/ 3 w 51"/>
                <a:gd name="T7" fmla="*/ 12 h 138"/>
                <a:gd name="T8" fmla="*/ 45 w 51"/>
                <a:gd name="T9" fmla="*/ 14 h 138"/>
                <a:gd name="T10" fmla="*/ 26 w 51"/>
                <a:gd name="T11" fmla="*/ 138 h 138"/>
              </a:gdLst>
              <a:ahLst/>
              <a:cxnLst>
                <a:cxn ang="0">
                  <a:pos x="T0" y="T1"/>
                </a:cxn>
                <a:cxn ang="0">
                  <a:pos x="T2" y="T3"/>
                </a:cxn>
                <a:cxn ang="0">
                  <a:pos x="T4" y="T5"/>
                </a:cxn>
                <a:cxn ang="0">
                  <a:pos x="T6" y="T7"/>
                </a:cxn>
                <a:cxn ang="0">
                  <a:pos x="T8" y="T9"/>
                </a:cxn>
                <a:cxn ang="0">
                  <a:pos x="T10" y="T11"/>
                </a:cxn>
              </a:cxnLst>
              <a:rect l="0" t="0" r="r" b="b"/>
              <a:pathLst>
                <a:path w="51" h="138">
                  <a:moveTo>
                    <a:pt x="26" y="138"/>
                  </a:moveTo>
                  <a:cubicBezTo>
                    <a:pt x="5" y="136"/>
                    <a:pt x="5" y="136"/>
                    <a:pt x="5" y="136"/>
                  </a:cubicBezTo>
                  <a:cubicBezTo>
                    <a:pt x="25" y="115"/>
                    <a:pt x="9" y="72"/>
                    <a:pt x="3" y="45"/>
                  </a:cubicBezTo>
                  <a:cubicBezTo>
                    <a:pt x="0" y="33"/>
                    <a:pt x="8" y="25"/>
                    <a:pt x="3" y="12"/>
                  </a:cubicBezTo>
                  <a:cubicBezTo>
                    <a:pt x="13" y="12"/>
                    <a:pt x="32" y="0"/>
                    <a:pt x="45" y="14"/>
                  </a:cubicBezTo>
                  <a:cubicBezTo>
                    <a:pt x="51" y="21"/>
                    <a:pt x="45" y="117"/>
                    <a:pt x="26" y="138"/>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25" name="Freeform 86"/>
            <p:cNvSpPr/>
            <p:nvPr/>
          </p:nvSpPr>
          <p:spPr bwMode="auto">
            <a:xfrm>
              <a:off x="4383088" y="2328863"/>
              <a:ext cx="206375" cy="295275"/>
            </a:xfrm>
            <a:custGeom>
              <a:avLst/>
              <a:gdLst>
                <a:gd name="T0" fmla="*/ 16 w 55"/>
                <a:gd name="T1" fmla="*/ 1 h 78"/>
                <a:gd name="T2" fmla="*/ 3 w 55"/>
                <a:gd name="T3" fmla="*/ 60 h 78"/>
                <a:gd name="T4" fmla="*/ 29 w 55"/>
                <a:gd name="T5" fmla="*/ 77 h 78"/>
                <a:gd name="T6" fmla="*/ 50 w 55"/>
                <a:gd name="T7" fmla="*/ 66 h 78"/>
                <a:gd name="T8" fmla="*/ 33 w 55"/>
                <a:gd name="T9" fmla="*/ 51 h 78"/>
                <a:gd name="T10" fmla="*/ 40 w 55"/>
                <a:gd name="T11" fmla="*/ 43 h 78"/>
                <a:gd name="T12" fmla="*/ 45 w 55"/>
                <a:gd name="T13" fmla="*/ 57 h 78"/>
                <a:gd name="T14" fmla="*/ 53 w 55"/>
                <a:gd name="T15" fmla="*/ 54 h 78"/>
                <a:gd name="T16" fmla="*/ 48 w 55"/>
                <a:gd name="T17" fmla="*/ 29 h 78"/>
                <a:gd name="T18" fmla="*/ 34 w 55"/>
                <a:gd name="T19" fmla="*/ 0 h 78"/>
                <a:gd name="T20" fmla="*/ 16 w 55"/>
                <a:gd name="T21" fmla="*/ 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5" h="78">
                  <a:moveTo>
                    <a:pt x="16" y="1"/>
                  </a:moveTo>
                  <a:cubicBezTo>
                    <a:pt x="16" y="1"/>
                    <a:pt x="0" y="48"/>
                    <a:pt x="3" y="60"/>
                  </a:cubicBezTo>
                  <a:cubicBezTo>
                    <a:pt x="7" y="71"/>
                    <a:pt x="22" y="76"/>
                    <a:pt x="29" y="77"/>
                  </a:cubicBezTo>
                  <a:cubicBezTo>
                    <a:pt x="36" y="78"/>
                    <a:pt x="50" y="66"/>
                    <a:pt x="50" y="66"/>
                  </a:cubicBezTo>
                  <a:cubicBezTo>
                    <a:pt x="50" y="66"/>
                    <a:pt x="32" y="54"/>
                    <a:pt x="33" y="51"/>
                  </a:cubicBezTo>
                  <a:cubicBezTo>
                    <a:pt x="33" y="48"/>
                    <a:pt x="39" y="42"/>
                    <a:pt x="40" y="43"/>
                  </a:cubicBezTo>
                  <a:cubicBezTo>
                    <a:pt x="42" y="44"/>
                    <a:pt x="45" y="57"/>
                    <a:pt x="45" y="57"/>
                  </a:cubicBezTo>
                  <a:cubicBezTo>
                    <a:pt x="45" y="57"/>
                    <a:pt x="50" y="60"/>
                    <a:pt x="53" y="54"/>
                  </a:cubicBezTo>
                  <a:cubicBezTo>
                    <a:pt x="55" y="47"/>
                    <a:pt x="48" y="29"/>
                    <a:pt x="48" y="29"/>
                  </a:cubicBezTo>
                  <a:cubicBezTo>
                    <a:pt x="34" y="0"/>
                    <a:pt x="34" y="0"/>
                    <a:pt x="34" y="0"/>
                  </a:cubicBezTo>
                  <a:lnTo>
                    <a:pt x="16" y="1"/>
                  </a:lnTo>
                  <a:close/>
                </a:path>
              </a:pathLst>
            </a:custGeom>
            <a:solidFill>
              <a:srgbClr val="FDCF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26" name="Freeform 87"/>
            <p:cNvSpPr/>
            <p:nvPr/>
          </p:nvSpPr>
          <p:spPr bwMode="auto">
            <a:xfrm>
              <a:off x="4432300" y="2446338"/>
              <a:ext cx="138112" cy="153988"/>
            </a:xfrm>
            <a:custGeom>
              <a:avLst/>
              <a:gdLst>
                <a:gd name="T0" fmla="*/ 29 w 37"/>
                <a:gd name="T1" fmla="*/ 41 h 41"/>
                <a:gd name="T2" fmla="*/ 37 w 37"/>
                <a:gd name="T3" fmla="*/ 35 h 41"/>
                <a:gd name="T4" fmla="*/ 20 w 37"/>
                <a:gd name="T5" fmla="*/ 20 h 41"/>
                <a:gd name="T6" fmla="*/ 27 w 37"/>
                <a:gd name="T7" fmla="*/ 12 h 41"/>
                <a:gd name="T8" fmla="*/ 11 w 37"/>
                <a:gd name="T9" fmla="*/ 0 h 41"/>
                <a:gd name="T10" fmla="*/ 3 w 37"/>
                <a:gd name="T11" fmla="*/ 24 h 41"/>
                <a:gd name="T12" fmla="*/ 29 w 37"/>
                <a:gd name="T13" fmla="*/ 41 h 41"/>
              </a:gdLst>
              <a:ahLst/>
              <a:cxnLst>
                <a:cxn ang="0">
                  <a:pos x="T0" y="T1"/>
                </a:cxn>
                <a:cxn ang="0">
                  <a:pos x="T2" y="T3"/>
                </a:cxn>
                <a:cxn ang="0">
                  <a:pos x="T4" y="T5"/>
                </a:cxn>
                <a:cxn ang="0">
                  <a:pos x="T6" y="T7"/>
                </a:cxn>
                <a:cxn ang="0">
                  <a:pos x="T8" y="T9"/>
                </a:cxn>
                <a:cxn ang="0">
                  <a:pos x="T10" y="T11"/>
                </a:cxn>
                <a:cxn ang="0">
                  <a:pos x="T12" y="T13"/>
                </a:cxn>
              </a:cxnLst>
              <a:rect l="0" t="0" r="r" b="b"/>
              <a:pathLst>
                <a:path w="37" h="41">
                  <a:moveTo>
                    <a:pt x="29" y="41"/>
                  </a:moveTo>
                  <a:cubicBezTo>
                    <a:pt x="34" y="38"/>
                    <a:pt x="37" y="35"/>
                    <a:pt x="37" y="35"/>
                  </a:cubicBezTo>
                  <a:cubicBezTo>
                    <a:pt x="37" y="35"/>
                    <a:pt x="19" y="23"/>
                    <a:pt x="20" y="20"/>
                  </a:cubicBezTo>
                  <a:cubicBezTo>
                    <a:pt x="20" y="17"/>
                    <a:pt x="26" y="11"/>
                    <a:pt x="27" y="12"/>
                  </a:cubicBezTo>
                  <a:cubicBezTo>
                    <a:pt x="27" y="12"/>
                    <a:pt x="15" y="0"/>
                    <a:pt x="11" y="0"/>
                  </a:cubicBezTo>
                  <a:cubicBezTo>
                    <a:pt x="7" y="0"/>
                    <a:pt x="0" y="16"/>
                    <a:pt x="3" y="24"/>
                  </a:cubicBezTo>
                  <a:cubicBezTo>
                    <a:pt x="6" y="30"/>
                    <a:pt x="21" y="38"/>
                    <a:pt x="29" y="41"/>
                  </a:cubicBezTo>
                  <a:close/>
                </a:path>
              </a:pathLst>
            </a:custGeom>
            <a:solidFill>
              <a:srgbClr val="CEB18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27" name="Freeform 88"/>
            <p:cNvSpPr/>
            <p:nvPr/>
          </p:nvSpPr>
          <p:spPr bwMode="auto">
            <a:xfrm>
              <a:off x="4646613" y="1809750"/>
              <a:ext cx="263525" cy="203200"/>
            </a:xfrm>
            <a:custGeom>
              <a:avLst/>
              <a:gdLst>
                <a:gd name="T0" fmla="*/ 11 w 70"/>
                <a:gd name="T1" fmla="*/ 0 h 54"/>
                <a:gd name="T2" fmla="*/ 70 w 70"/>
                <a:gd name="T3" fmla="*/ 31 h 54"/>
                <a:gd name="T4" fmla="*/ 50 w 70"/>
                <a:gd name="T5" fmla="*/ 54 h 54"/>
                <a:gd name="T6" fmla="*/ 0 w 70"/>
                <a:gd name="T7" fmla="*/ 9 h 54"/>
                <a:gd name="T8" fmla="*/ 11 w 70"/>
                <a:gd name="T9" fmla="*/ 0 h 54"/>
              </a:gdLst>
              <a:ahLst/>
              <a:cxnLst>
                <a:cxn ang="0">
                  <a:pos x="T0" y="T1"/>
                </a:cxn>
                <a:cxn ang="0">
                  <a:pos x="T2" y="T3"/>
                </a:cxn>
                <a:cxn ang="0">
                  <a:pos x="T4" y="T5"/>
                </a:cxn>
                <a:cxn ang="0">
                  <a:pos x="T6" y="T7"/>
                </a:cxn>
                <a:cxn ang="0">
                  <a:pos x="T8" y="T9"/>
                </a:cxn>
              </a:cxnLst>
              <a:rect l="0" t="0" r="r" b="b"/>
              <a:pathLst>
                <a:path w="70" h="54">
                  <a:moveTo>
                    <a:pt x="11" y="0"/>
                  </a:moveTo>
                  <a:cubicBezTo>
                    <a:pt x="30" y="9"/>
                    <a:pt x="47" y="27"/>
                    <a:pt x="70" y="31"/>
                  </a:cubicBezTo>
                  <a:cubicBezTo>
                    <a:pt x="50" y="54"/>
                    <a:pt x="50" y="54"/>
                    <a:pt x="50" y="54"/>
                  </a:cubicBezTo>
                  <a:cubicBezTo>
                    <a:pt x="29" y="53"/>
                    <a:pt x="10" y="38"/>
                    <a:pt x="0" y="9"/>
                  </a:cubicBezTo>
                  <a:lnTo>
                    <a:pt x="11" y="0"/>
                  </a:lnTo>
                  <a:close/>
                </a:path>
              </a:pathLst>
            </a:custGeom>
            <a:solidFill>
              <a:srgbClr val="E6E6E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28" name="Freeform 89"/>
            <p:cNvSpPr/>
            <p:nvPr/>
          </p:nvSpPr>
          <p:spPr bwMode="auto">
            <a:xfrm>
              <a:off x="4367213" y="942975"/>
              <a:ext cx="982662" cy="976313"/>
            </a:xfrm>
            <a:custGeom>
              <a:avLst/>
              <a:gdLst>
                <a:gd name="T0" fmla="*/ 1 w 261"/>
                <a:gd name="T1" fmla="*/ 22 h 259"/>
                <a:gd name="T2" fmla="*/ 31 w 261"/>
                <a:gd name="T3" fmla="*/ 214 h 259"/>
                <a:gd name="T4" fmla="*/ 216 w 261"/>
                <a:gd name="T5" fmla="*/ 224 h 259"/>
                <a:gd name="T6" fmla="*/ 261 w 261"/>
                <a:gd name="T7" fmla="*/ 26 h 259"/>
                <a:gd name="T8" fmla="*/ 148 w 261"/>
                <a:gd name="T9" fmla="*/ 6 h 259"/>
                <a:gd name="T10" fmla="*/ 148 w 261"/>
                <a:gd name="T11" fmla="*/ 1 h 259"/>
                <a:gd name="T12" fmla="*/ 132 w 261"/>
                <a:gd name="T13" fmla="*/ 3 h 259"/>
                <a:gd name="T14" fmla="*/ 115 w 261"/>
                <a:gd name="T15" fmla="*/ 0 h 259"/>
                <a:gd name="T16" fmla="*/ 115 w 261"/>
                <a:gd name="T17" fmla="*/ 6 h 259"/>
                <a:gd name="T18" fmla="*/ 1 w 261"/>
                <a:gd name="T19" fmla="*/ 22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1" h="259">
                  <a:moveTo>
                    <a:pt x="1" y="22"/>
                  </a:moveTo>
                  <a:cubicBezTo>
                    <a:pt x="1" y="22"/>
                    <a:pt x="0" y="181"/>
                    <a:pt x="31" y="214"/>
                  </a:cubicBezTo>
                  <a:cubicBezTo>
                    <a:pt x="64" y="249"/>
                    <a:pt x="182" y="259"/>
                    <a:pt x="216" y="224"/>
                  </a:cubicBezTo>
                  <a:cubicBezTo>
                    <a:pt x="248" y="192"/>
                    <a:pt x="261" y="26"/>
                    <a:pt x="261" y="26"/>
                  </a:cubicBezTo>
                  <a:cubicBezTo>
                    <a:pt x="148" y="6"/>
                    <a:pt x="148" y="6"/>
                    <a:pt x="148" y="6"/>
                  </a:cubicBezTo>
                  <a:cubicBezTo>
                    <a:pt x="148" y="1"/>
                    <a:pt x="148" y="1"/>
                    <a:pt x="148" y="1"/>
                  </a:cubicBezTo>
                  <a:cubicBezTo>
                    <a:pt x="132" y="3"/>
                    <a:pt x="132" y="3"/>
                    <a:pt x="132" y="3"/>
                  </a:cubicBezTo>
                  <a:cubicBezTo>
                    <a:pt x="115" y="0"/>
                    <a:pt x="115" y="0"/>
                    <a:pt x="115" y="0"/>
                  </a:cubicBezTo>
                  <a:cubicBezTo>
                    <a:pt x="115" y="6"/>
                    <a:pt x="115" y="6"/>
                    <a:pt x="115" y="6"/>
                  </a:cubicBezTo>
                  <a:lnTo>
                    <a:pt x="1" y="22"/>
                  </a:lnTo>
                  <a:close/>
                </a:path>
              </a:pathLst>
            </a:custGeom>
            <a:solidFill>
              <a:srgbClr val="FDCF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29" name="Freeform 90"/>
            <p:cNvSpPr/>
            <p:nvPr/>
          </p:nvSpPr>
          <p:spPr bwMode="auto">
            <a:xfrm>
              <a:off x="4551363" y="942975"/>
              <a:ext cx="798512" cy="414338"/>
            </a:xfrm>
            <a:custGeom>
              <a:avLst/>
              <a:gdLst>
                <a:gd name="T0" fmla="*/ 209 w 212"/>
                <a:gd name="T1" fmla="*/ 61 h 110"/>
                <a:gd name="T2" fmla="*/ 212 w 212"/>
                <a:gd name="T3" fmla="*/ 26 h 110"/>
                <a:gd name="T4" fmla="*/ 99 w 212"/>
                <a:gd name="T5" fmla="*/ 6 h 110"/>
                <a:gd name="T6" fmla="*/ 99 w 212"/>
                <a:gd name="T7" fmla="*/ 1 h 110"/>
                <a:gd name="T8" fmla="*/ 83 w 212"/>
                <a:gd name="T9" fmla="*/ 3 h 110"/>
                <a:gd name="T10" fmla="*/ 66 w 212"/>
                <a:gd name="T11" fmla="*/ 0 h 110"/>
                <a:gd name="T12" fmla="*/ 66 w 212"/>
                <a:gd name="T13" fmla="*/ 6 h 110"/>
                <a:gd name="T14" fmla="*/ 6 w 212"/>
                <a:gd name="T15" fmla="*/ 14 h 110"/>
                <a:gd name="T16" fmla="*/ 3 w 212"/>
                <a:gd name="T17" fmla="*/ 19 h 110"/>
                <a:gd name="T18" fmla="*/ 3 w 212"/>
                <a:gd name="T19" fmla="*/ 59 h 110"/>
                <a:gd name="T20" fmla="*/ 14 w 212"/>
                <a:gd name="T21" fmla="*/ 110 h 110"/>
                <a:gd name="T22" fmla="*/ 25 w 212"/>
                <a:gd name="T23" fmla="*/ 110 h 110"/>
                <a:gd name="T24" fmla="*/ 45 w 212"/>
                <a:gd name="T25" fmla="*/ 38 h 110"/>
                <a:gd name="T26" fmla="*/ 209 w 212"/>
                <a:gd name="T27" fmla="*/ 61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2" h="110">
                  <a:moveTo>
                    <a:pt x="209" y="61"/>
                  </a:moveTo>
                  <a:cubicBezTo>
                    <a:pt x="211" y="40"/>
                    <a:pt x="212" y="26"/>
                    <a:pt x="212" y="26"/>
                  </a:cubicBezTo>
                  <a:cubicBezTo>
                    <a:pt x="99" y="6"/>
                    <a:pt x="99" y="6"/>
                    <a:pt x="99" y="6"/>
                  </a:cubicBezTo>
                  <a:cubicBezTo>
                    <a:pt x="99" y="1"/>
                    <a:pt x="99" y="1"/>
                    <a:pt x="99" y="1"/>
                  </a:cubicBezTo>
                  <a:cubicBezTo>
                    <a:pt x="83" y="3"/>
                    <a:pt x="83" y="3"/>
                    <a:pt x="83" y="3"/>
                  </a:cubicBezTo>
                  <a:cubicBezTo>
                    <a:pt x="66" y="0"/>
                    <a:pt x="66" y="0"/>
                    <a:pt x="66" y="0"/>
                  </a:cubicBezTo>
                  <a:cubicBezTo>
                    <a:pt x="66" y="6"/>
                    <a:pt x="66" y="6"/>
                    <a:pt x="66" y="6"/>
                  </a:cubicBezTo>
                  <a:cubicBezTo>
                    <a:pt x="6" y="14"/>
                    <a:pt x="6" y="14"/>
                    <a:pt x="6" y="14"/>
                  </a:cubicBezTo>
                  <a:cubicBezTo>
                    <a:pt x="5" y="16"/>
                    <a:pt x="3" y="18"/>
                    <a:pt x="3" y="19"/>
                  </a:cubicBezTo>
                  <a:cubicBezTo>
                    <a:pt x="3" y="26"/>
                    <a:pt x="0" y="51"/>
                    <a:pt x="3" y="59"/>
                  </a:cubicBezTo>
                  <a:cubicBezTo>
                    <a:pt x="6" y="67"/>
                    <a:pt x="14" y="110"/>
                    <a:pt x="14" y="110"/>
                  </a:cubicBezTo>
                  <a:cubicBezTo>
                    <a:pt x="25" y="110"/>
                    <a:pt x="25" y="110"/>
                    <a:pt x="25" y="110"/>
                  </a:cubicBezTo>
                  <a:cubicBezTo>
                    <a:pt x="25" y="110"/>
                    <a:pt x="17" y="59"/>
                    <a:pt x="45" y="38"/>
                  </a:cubicBezTo>
                  <a:cubicBezTo>
                    <a:pt x="72" y="18"/>
                    <a:pt x="196" y="57"/>
                    <a:pt x="209" y="61"/>
                  </a:cubicBezTo>
                  <a:close/>
                </a:path>
              </a:pathLst>
            </a:custGeom>
            <a:solidFill>
              <a:srgbClr val="E4BA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30" name="Freeform 91"/>
            <p:cNvSpPr/>
            <p:nvPr/>
          </p:nvSpPr>
          <p:spPr bwMode="auto">
            <a:xfrm>
              <a:off x="4273550" y="536575"/>
              <a:ext cx="1238250" cy="858838"/>
            </a:xfrm>
            <a:custGeom>
              <a:avLst/>
              <a:gdLst>
                <a:gd name="T0" fmla="*/ 26 w 329"/>
                <a:gd name="T1" fmla="*/ 228 h 228"/>
                <a:gd name="T2" fmla="*/ 92 w 329"/>
                <a:gd name="T3" fmla="*/ 225 h 228"/>
                <a:gd name="T4" fmla="*/ 120 w 329"/>
                <a:gd name="T5" fmla="*/ 128 h 228"/>
                <a:gd name="T6" fmla="*/ 299 w 329"/>
                <a:gd name="T7" fmla="*/ 161 h 228"/>
                <a:gd name="T8" fmla="*/ 1 w 329"/>
                <a:gd name="T9" fmla="*/ 114 h 228"/>
                <a:gd name="T10" fmla="*/ 26 w 329"/>
                <a:gd name="T11" fmla="*/ 228 h 228"/>
              </a:gdLst>
              <a:ahLst/>
              <a:cxnLst>
                <a:cxn ang="0">
                  <a:pos x="T0" y="T1"/>
                </a:cxn>
                <a:cxn ang="0">
                  <a:pos x="T2" y="T3"/>
                </a:cxn>
                <a:cxn ang="0">
                  <a:pos x="T4" y="T5"/>
                </a:cxn>
                <a:cxn ang="0">
                  <a:pos x="T6" y="T7"/>
                </a:cxn>
                <a:cxn ang="0">
                  <a:pos x="T8" y="T9"/>
                </a:cxn>
                <a:cxn ang="0">
                  <a:pos x="T10" y="T11"/>
                </a:cxn>
              </a:cxnLst>
              <a:rect l="0" t="0" r="r" b="b"/>
              <a:pathLst>
                <a:path w="329" h="228">
                  <a:moveTo>
                    <a:pt x="26" y="228"/>
                  </a:moveTo>
                  <a:cubicBezTo>
                    <a:pt x="92" y="225"/>
                    <a:pt x="92" y="225"/>
                    <a:pt x="92" y="225"/>
                  </a:cubicBezTo>
                  <a:cubicBezTo>
                    <a:pt x="92" y="225"/>
                    <a:pt x="89" y="139"/>
                    <a:pt x="120" y="128"/>
                  </a:cubicBezTo>
                  <a:cubicBezTo>
                    <a:pt x="180" y="106"/>
                    <a:pt x="281" y="151"/>
                    <a:pt x="299" y="161"/>
                  </a:cubicBezTo>
                  <a:cubicBezTo>
                    <a:pt x="329" y="0"/>
                    <a:pt x="0" y="22"/>
                    <a:pt x="1" y="114"/>
                  </a:cubicBezTo>
                  <a:cubicBezTo>
                    <a:pt x="1" y="144"/>
                    <a:pt x="26" y="228"/>
                    <a:pt x="26" y="228"/>
                  </a:cubicBezTo>
                  <a:close/>
                </a:path>
              </a:pathLst>
            </a:custGeom>
            <a:solidFill>
              <a:srgbClr val="4228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31" name="Freeform 92"/>
            <p:cNvSpPr/>
            <p:nvPr/>
          </p:nvSpPr>
          <p:spPr bwMode="auto">
            <a:xfrm>
              <a:off x="4800600" y="1590675"/>
              <a:ext cx="360362" cy="177800"/>
            </a:xfrm>
            <a:custGeom>
              <a:avLst/>
              <a:gdLst>
                <a:gd name="T0" fmla="*/ 92 w 96"/>
                <a:gd name="T1" fmla="*/ 12 h 47"/>
                <a:gd name="T2" fmla="*/ 0 w 96"/>
                <a:gd name="T3" fmla="*/ 0 h 47"/>
                <a:gd name="T4" fmla="*/ 17 w 96"/>
                <a:gd name="T5" fmla="*/ 41 h 47"/>
                <a:gd name="T6" fmla="*/ 82 w 96"/>
                <a:gd name="T7" fmla="*/ 34 h 47"/>
                <a:gd name="T8" fmla="*/ 92 w 96"/>
                <a:gd name="T9" fmla="*/ 12 h 47"/>
              </a:gdLst>
              <a:ahLst/>
              <a:cxnLst>
                <a:cxn ang="0">
                  <a:pos x="T0" y="T1"/>
                </a:cxn>
                <a:cxn ang="0">
                  <a:pos x="T2" y="T3"/>
                </a:cxn>
                <a:cxn ang="0">
                  <a:pos x="T4" y="T5"/>
                </a:cxn>
                <a:cxn ang="0">
                  <a:pos x="T6" y="T7"/>
                </a:cxn>
                <a:cxn ang="0">
                  <a:pos x="T8" y="T9"/>
                </a:cxn>
              </a:cxnLst>
              <a:rect l="0" t="0" r="r" b="b"/>
              <a:pathLst>
                <a:path w="96" h="47">
                  <a:moveTo>
                    <a:pt x="92" y="12"/>
                  </a:moveTo>
                  <a:cubicBezTo>
                    <a:pt x="63" y="14"/>
                    <a:pt x="27" y="14"/>
                    <a:pt x="0" y="0"/>
                  </a:cubicBezTo>
                  <a:cubicBezTo>
                    <a:pt x="0" y="0"/>
                    <a:pt x="1" y="34"/>
                    <a:pt x="17" y="41"/>
                  </a:cubicBezTo>
                  <a:cubicBezTo>
                    <a:pt x="34" y="47"/>
                    <a:pt x="69" y="43"/>
                    <a:pt x="82" y="34"/>
                  </a:cubicBezTo>
                  <a:cubicBezTo>
                    <a:pt x="96" y="25"/>
                    <a:pt x="92" y="12"/>
                    <a:pt x="92" y="12"/>
                  </a:cubicBezTo>
                  <a:close/>
                </a:path>
              </a:pathLst>
            </a:custGeom>
            <a:solidFill>
              <a:srgbClr val="E48C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32" name="Freeform 93"/>
            <p:cNvSpPr/>
            <p:nvPr/>
          </p:nvSpPr>
          <p:spPr bwMode="auto">
            <a:xfrm>
              <a:off x="4924425" y="1719263"/>
              <a:ext cx="139700" cy="41275"/>
            </a:xfrm>
            <a:custGeom>
              <a:avLst/>
              <a:gdLst>
                <a:gd name="T0" fmla="*/ 0 w 37"/>
                <a:gd name="T1" fmla="*/ 10 h 11"/>
                <a:gd name="T2" fmla="*/ 37 w 37"/>
                <a:gd name="T3" fmla="*/ 6 h 11"/>
                <a:gd name="T4" fmla="*/ 26 w 37"/>
                <a:gd name="T5" fmla="*/ 1 h 11"/>
                <a:gd name="T6" fmla="*/ 20 w 37"/>
                <a:gd name="T7" fmla="*/ 3 h 11"/>
                <a:gd name="T8" fmla="*/ 11 w 37"/>
                <a:gd name="T9" fmla="*/ 1 h 11"/>
                <a:gd name="T10" fmla="*/ 0 w 37"/>
                <a:gd name="T11" fmla="*/ 10 h 11"/>
              </a:gdLst>
              <a:ahLst/>
              <a:cxnLst>
                <a:cxn ang="0">
                  <a:pos x="T0" y="T1"/>
                </a:cxn>
                <a:cxn ang="0">
                  <a:pos x="T2" y="T3"/>
                </a:cxn>
                <a:cxn ang="0">
                  <a:pos x="T4" y="T5"/>
                </a:cxn>
                <a:cxn ang="0">
                  <a:pos x="T6" y="T7"/>
                </a:cxn>
                <a:cxn ang="0">
                  <a:pos x="T8" y="T9"/>
                </a:cxn>
                <a:cxn ang="0">
                  <a:pos x="T10" y="T11"/>
                </a:cxn>
              </a:cxnLst>
              <a:rect l="0" t="0" r="r" b="b"/>
              <a:pathLst>
                <a:path w="37" h="11">
                  <a:moveTo>
                    <a:pt x="0" y="10"/>
                  </a:moveTo>
                  <a:cubicBezTo>
                    <a:pt x="12" y="11"/>
                    <a:pt x="26" y="9"/>
                    <a:pt x="37" y="6"/>
                  </a:cubicBezTo>
                  <a:cubicBezTo>
                    <a:pt x="33" y="3"/>
                    <a:pt x="28" y="0"/>
                    <a:pt x="26" y="1"/>
                  </a:cubicBezTo>
                  <a:cubicBezTo>
                    <a:pt x="22" y="2"/>
                    <a:pt x="20" y="3"/>
                    <a:pt x="20" y="3"/>
                  </a:cubicBezTo>
                  <a:cubicBezTo>
                    <a:pt x="20" y="3"/>
                    <a:pt x="17" y="0"/>
                    <a:pt x="11" y="1"/>
                  </a:cubicBezTo>
                  <a:cubicBezTo>
                    <a:pt x="7" y="1"/>
                    <a:pt x="3" y="7"/>
                    <a:pt x="0" y="10"/>
                  </a:cubicBezTo>
                  <a:close/>
                </a:path>
              </a:pathLst>
            </a:custGeom>
            <a:solidFill>
              <a:srgbClr val="EB66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33" name="Freeform 94"/>
            <p:cNvSpPr/>
            <p:nvPr/>
          </p:nvSpPr>
          <p:spPr bwMode="auto">
            <a:xfrm>
              <a:off x="4800600" y="1590675"/>
              <a:ext cx="349250" cy="95250"/>
            </a:xfrm>
            <a:custGeom>
              <a:avLst/>
              <a:gdLst>
                <a:gd name="T0" fmla="*/ 92 w 93"/>
                <a:gd name="T1" fmla="*/ 12 h 25"/>
                <a:gd name="T2" fmla="*/ 0 w 93"/>
                <a:gd name="T3" fmla="*/ 0 h 25"/>
                <a:gd name="T4" fmla="*/ 3 w 93"/>
                <a:gd name="T5" fmla="*/ 20 h 25"/>
                <a:gd name="T6" fmla="*/ 31 w 93"/>
                <a:gd name="T7" fmla="*/ 24 h 25"/>
                <a:gd name="T8" fmla="*/ 92 w 93"/>
                <a:gd name="T9" fmla="*/ 20 h 25"/>
                <a:gd name="T10" fmla="*/ 92 w 93"/>
                <a:gd name="T11" fmla="*/ 12 h 25"/>
              </a:gdLst>
              <a:ahLst/>
              <a:cxnLst>
                <a:cxn ang="0">
                  <a:pos x="T0" y="T1"/>
                </a:cxn>
                <a:cxn ang="0">
                  <a:pos x="T2" y="T3"/>
                </a:cxn>
                <a:cxn ang="0">
                  <a:pos x="T4" y="T5"/>
                </a:cxn>
                <a:cxn ang="0">
                  <a:pos x="T6" y="T7"/>
                </a:cxn>
                <a:cxn ang="0">
                  <a:pos x="T8" y="T9"/>
                </a:cxn>
                <a:cxn ang="0">
                  <a:pos x="T10" y="T11"/>
                </a:cxn>
              </a:cxnLst>
              <a:rect l="0" t="0" r="r" b="b"/>
              <a:pathLst>
                <a:path w="93" h="25">
                  <a:moveTo>
                    <a:pt x="92" y="12"/>
                  </a:moveTo>
                  <a:cubicBezTo>
                    <a:pt x="63" y="14"/>
                    <a:pt x="27" y="14"/>
                    <a:pt x="0" y="0"/>
                  </a:cubicBezTo>
                  <a:cubicBezTo>
                    <a:pt x="0" y="0"/>
                    <a:pt x="0" y="10"/>
                    <a:pt x="3" y="20"/>
                  </a:cubicBezTo>
                  <a:cubicBezTo>
                    <a:pt x="11" y="22"/>
                    <a:pt x="21" y="24"/>
                    <a:pt x="31" y="24"/>
                  </a:cubicBezTo>
                  <a:cubicBezTo>
                    <a:pt x="52" y="25"/>
                    <a:pt x="81" y="22"/>
                    <a:pt x="92" y="20"/>
                  </a:cubicBezTo>
                  <a:cubicBezTo>
                    <a:pt x="93" y="16"/>
                    <a:pt x="92" y="12"/>
                    <a:pt x="92" y="1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34" name="Freeform 95"/>
            <p:cNvSpPr/>
            <p:nvPr/>
          </p:nvSpPr>
          <p:spPr bwMode="auto">
            <a:xfrm>
              <a:off x="4748213" y="1222375"/>
              <a:ext cx="187325" cy="192088"/>
            </a:xfrm>
            <a:custGeom>
              <a:avLst/>
              <a:gdLst>
                <a:gd name="T0" fmla="*/ 3 w 50"/>
                <a:gd name="T1" fmla="*/ 51 h 51"/>
                <a:gd name="T2" fmla="*/ 50 w 50"/>
                <a:gd name="T3" fmla="*/ 47 h 51"/>
                <a:gd name="T4" fmla="*/ 39 w 50"/>
                <a:gd name="T5" fmla="*/ 5 h 51"/>
                <a:gd name="T6" fmla="*/ 4 w 50"/>
                <a:gd name="T7" fmla="*/ 16 h 51"/>
                <a:gd name="T8" fmla="*/ 3 w 50"/>
                <a:gd name="T9" fmla="*/ 51 h 51"/>
              </a:gdLst>
              <a:ahLst/>
              <a:cxnLst>
                <a:cxn ang="0">
                  <a:pos x="T0" y="T1"/>
                </a:cxn>
                <a:cxn ang="0">
                  <a:pos x="T2" y="T3"/>
                </a:cxn>
                <a:cxn ang="0">
                  <a:pos x="T4" y="T5"/>
                </a:cxn>
                <a:cxn ang="0">
                  <a:pos x="T6" y="T7"/>
                </a:cxn>
                <a:cxn ang="0">
                  <a:pos x="T8" y="T9"/>
                </a:cxn>
              </a:cxnLst>
              <a:rect l="0" t="0" r="r" b="b"/>
              <a:pathLst>
                <a:path w="50" h="51">
                  <a:moveTo>
                    <a:pt x="3" y="51"/>
                  </a:moveTo>
                  <a:cubicBezTo>
                    <a:pt x="50" y="47"/>
                    <a:pt x="50" y="47"/>
                    <a:pt x="50" y="47"/>
                  </a:cubicBezTo>
                  <a:cubicBezTo>
                    <a:pt x="50" y="47"/>
                    <a:pt x="50" y="10"/>
                    <a:pt x="39" y="5"/>
                  </a:cubicBezTo>
                  <a:cubicBezTo>
                    <a:pt x="28" y="0"/>
                    <a:pt x="8" y="6"/>
                    <a:pt x="4" y="16"/>
                  </a:cubicBezTo>
                  <a:cubicBezTo>
                    <a:pt x="0" y="26"/>
                    <a:pt x="3" y="51"/>
                    <a:pt x="3" y="5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35" name="Freeform 96"/>
            <p:cNvSpPr/>
            <p:nvPr/>
          </p:nvSpPr>
          <p:spPr bwMode="auto">
            <a:xfrm>
              <a:off x="5059363" y="1230313"/>
              <a:ext cx="188912" cy="195263"/>
            </a:xfrm>
            <a:custGeom>
              <a:avLst/>
              <a:gdLst>
                <a:gd name="T0" fmla="*/ 47 w 50"/>
                <a:gd name="T1" fmla="*/ 52 h 52"/>
                <a:gd name="T2" fmla="*/ 0 w 50"/>
                <a:gd name="T3" fmla="*/ 47 h 52"/>
                <a:gd name="T4" fmla="*/ 13 w 50"/>
                <a:gd name="T5" fmla="*/ 5 h 52"/>
                <a:gd name="T6" fmla="*/ 47 w 50"/>
                <a:gd name="T7" fmla="*/ 17 h 52"/>
                <a:gd name="T8" fmla="*/ 47 w 50"/>
                <a:gd name="T9" fmla="*/ 52 h 52"/>
              </a:gdLst>
              <a:ahLst/>
              <a:cxnLst>
                <a:cxn ang="0">
                  <a:pos x="T0" y="T1"/>
                </a:cxn>
                <a:cxn ang="0">
                  <a:pos x="T2" y="T3"/>
                </a:cxn>
                <a:cxn ang="0">
                  <a:pos x="T4" y="T5"/>
                </a:cxn>
                <a:cxn ang="0">
                  <a:pos x="T6" y="T7"/>
                </a:cxn>
                <a:cxn ang="0">
                  <a:pos x="T8" y="T9"/>
                </a:cxn>
              </a:cxnLst>
              <a:rect l="0" t="0" r="r" b="b"/>
              <a:pathLst>
                <a:path w="50" h="52">
                  <a:moveTo>
                    <a:pt x="47" y="52"/>
                  </a:moveTo>
                  <a:cubicBezTo>
                    <a:pt x="0" y="47"/>
                    <a:pt x="0" y="47"/>
                    <a:pt x="0" y="47"/>
                  </a:cubicBezTo>
                  <a:cubicBezTo>
                    <a:pt x="0" y="47"/>
                    <a:pt x="2" y="9"/>
                    <a:pt x="13" y="5"/>
                  </a:cubicBezTo>
                  <a:cubicBezTo>
                    <a:pt x="23" y="0"/>
                    <a:pt x="43" y="6"/>
                    <a:pt x="47" y="17"/>
                  </a:cubicBezTo>
                  <a:cubicBezTo>
                    <a:pt x="50" y="27"/>
                    <a:pt x="47" y="52"/>
                    <a:pt x="47" y="5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36" name="Freeform 97"/>
            <p:cNvSpPr/>
            <p:nvPr/>
          </p:nvSpPr>
          <p:spPr bwMode="auto">
            <a:xfrm>
              <a:off x="4808538" y="1277938"/>
              <a:ext cx="112712" cy="133350"/>
            </a:xfrm>
            <a:custGeom>
              <a:avLst/>
              <a:gdLst>
                <a:gd name="T0" fmla="*/ 15 w 30"/>
                <a:gd name="T1" fmla="*/ 0 h 35"/>
                <a:gd name="T2" fmla="*/ 30 w 30"/>
                <a:gd name="T3" fmla="*/ 20 h 35"/>
                <a:gd name="T4" fmla="*/ 26 w 30"/>
                <a:gd name="T5" fmla="*/ 33 h 35"/>
                <a:gd name="T6" fmla="*/ 5 w 30"/>
                <a:gd name="T7" fmla="*/ 35 h 35"/>
                <a:gd name="T8" fmla="*/ 0 w 30"/>
                <a:gd name="T9" fmla="*/ 20 h 35"/>
                <a:gd name="T10" fmla="*/ 15 w 30"/>
                <a:gd name="T11" fmla="*/ 0 h 35"/>
              </a:gdLst>
              <a:ahLst/>
              <a:cxnLst>
                <a:cxn ang="0">
                  <a:pos x="T0" y="T1"/>
                </a:cxn>
                <a:cxn ang="0">
                  <a:pos x="T2" y="T3"/>
                </a:cxn>
                <a:cxn ang="0">
                  <a:pos x="T4" y="T5"/>
                </a:cxn>
                <a:cxn ang="0">
                  <a:pos x="T6" y="T7"/>
                </a:cxn>
                <a:cxn ang="0">
                  <a:pos x="T8" y="T9"/>
                </a:cxn>
                <a:cxn ang="0">
                  <a:pos x="T10" y="T11"/>
                </a:cxn>
              </a:cxnLst>
              <a:rect l="0" t="0" r="r" b="b"/>
              <a:pathLst>
                <a:path w="30" h="35">
                  <a:moveTo>
                    <a:pt x="15" y="0"/>
                  </a:moveTo>
                  <a:cubicBezTo>
                    <a:pt x="24" y="0"/>
                    <a:pt x="30" y="9"/>
                    <a:pt x="30" y="20"/>
                  </a:cubicBezTo>
                  <a:cubicBezTo>
                    <a:pt x="30" y="25"/>
                    <a:pt x="29" y="29"/>
                    <a:pt x="26" y="33"/>
                  </a:cubicBezTo>
                  <a:cubicBezTo>
                    <a:pt x="5" y="35"/>
                    <a:pt x="5" y="35"/>
                    <a:pt x="5" y="35"/>
                  </a:cubicBezTo>
                  <a:cubicBezTo>
                    <a:pt x="2" y="31"/>
                    <a:pt x="0" y="26"/>
                    <a:pt x="0" y="20"/>
                  </a:cubicBezTo>
                  <a:cubicBezTo>
                    <a:pt x="0" y="9"/>
                    <a:pt x="7" y="0"/>
                    <a:pt x="15"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37" name="Freeform 98"/>
            <p:cNvSpPr/>
            <p:nvPr/>
          </p:nvSpPr>
          <p:spPr bwMode="auto">
            <a:xfrm>
              <a:off x="5116513" y="1290638"/>
              <a:ext cx="112712" cy="131763"/>
            </a:xfrm>
            <a:custGeom>
              <a:avLst/>
              <a:gdLst>
                <a:gd name="T0" fmla="*/ 25 w 30"/>
                <a:gd name="T1" fmla="*/ 35 h 35"/>
                <a:gd name="T2" fmla="*/ 3 w 30"/>
                <a:gd name="T3" fmla="*/ 33 h 35"/>
                <a:gd name="T4" fmla="*/ 0 w 30"/>
                <a:gd name="T5" fmla="*/ 20 h 35"/>
                <a:gd name="T6" fmla="*/ 15 w 30"/>
                <a:gd name="T7" fmla="*/ 0 h 35"/>
                <a:gd name="T8" fmla="*/ 30 w 30"/>
                <a:gd name="T9" fmla="*/ 20 h 35"/>
                <a:gd name="T10" fmla="*/ 25 w 30"/>
                <a:gd name="T11" fmla="*/ 35 h 35"/>
              </a:gdLst>
              <a:ahLst/>
              <a:cxnLst>
                <a:cxn ang="0">
                  <a:pos x="T0" y="T1"/>
                </a:cxn>
                <a:cxn ang="0">
                  <a:pos x="T2" y="T3"/>
                </a:cxn>
                <a:cxn ang="0">
                  <a:pos x="T4" y="T5"/>
                </a:cxn>
                <a:cxn ang="0">
                  <a:pos x="T6" y="T7"/>
                </a:cxn>
                <a:cxn ang="0">
                  <a:pos x="T8" y="T9"/>
                </a:cxn>
                <a:cxn ang="0">
                  <a:pos x="T10" y="T11"/>
                </a:cxn>
              </a:cxnLst>
              <a:rect l="0" t="0" r="r" b="b"/>
              <a:pathLst>
                <a:path w="30" h="35">
                  <a:moveTo>
                    <a:pt x="25" y="35"/>
                  </a:moveTo>
                  <a:cubicBezTo>
                    <a:pt x="3" y="33"/>
                    <a:pt x="3" y="33"/>
                    <a:pt x="3" y="33"/>
                  </a:cubicBezTo>
                  <a:cubicBezTo>
                    <a:pt x="1" y="29"/>
                    <a:pt x="0" y="25"/>
                    <a:pt x="0" y="20"/>
                  </a:cubicBezTo>
                  <a:cubicBezTo>
                    <a:pt x="0" y="9"/>
                    <a:pt x="7" y="0"/>
                    <a:pt x="15" y="0"/>
                  </a:cubicBezTo>
                  <a:cubicBezTo>
                    <a:pt x="24" y="0"/>
                    <a:pt x="30" y="9"/>
                    <a:pt x="30" y="20"/>
                  </a:cubicBezTo>
                  <a:cubicBezTo>
                    <a:pt x="30" y="26"/>
                    <a:pt x="28" y="31"/>
                    <a:pt x="25" y="35"/>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38" name="Freeform 99"/>
            <p:cNvSpPr/>
            <p:nvPr/>
          </p:nvSpPr>
          <p:spPr bwMode="auto">
            <a:xfrm>
              <a:off x="4784725" y="1320800"/>
              <a:ext cx="65087" cy="33338"/>
            </a:xfrm>
            <a:custGeom>
              <a:avLst/>
              <a:gdLst>
                <a:gd name="T0" fmla="*/ 0 w 17"/>
                <a:gd name="T1" fmla="*/ 2 h 9"/>
                <a:gd name="T2" fmla="*/ 17 w 17"/>
                <a:gd name="T3" fmla="*/ 2 h 9"/>
                <a:gd name="T4" fmla="*/ 17 w 17"/>
                <a:gd name="T5" fmla="*/ 9 h 9"/>
                <a:gd name="T6" fmla="*/ 0 w 17"/>
                <a:gd name="T7" fmla="*/ 9 h 9"/>
                <a:gd name="T8" fmla="*/ 0 w 17"/>
                <a:gd name="T9" fmla="*/ 2 h 9"/>
              </a:gdLst>
              <a:ahLst/>
              <a:cxnLst>
                <a:cxn ang="0">
                  <a:pos x="T0" y="T1"/>
                </a:cxn>
                <a:cxn ang="0">
                  <a:pos x="T2" y="T3"/>
                </a:cxn>
                <a:cxn ang="0">
                  <a:pos x="T4" y="T5"/>
                </a:cxn>
                <a:cxn ang="0">
                  <a:pos x="T6" y="T7"/>
                </a:cxn>
                <a:cxn ang="0">
                  <a:pos x="T8" y="T9"/>
                </a:cxn>
              </a:cxnLst>
              <a:rect l="0" t="0" r="r" b="b"/>
              <a:pathLst>
                <a:path w="17" h="9">
                  <a:moveTo>
                    <a:pt x="0" y="2"/>
                  </a:moveTo>
                  <a:cubicBezTo>
                    <a:pt x="6" y="1"/>
                    <a:pt x="12" y="0"/>
                    <a:pt x="17" y="2"/>
                  </a:cubicBezTo>
                  <a:cubicBezTo>
                    <a:pt x="17" y="5"/>
                    <a:pt x="17" y="7"/>
                    <a:pt x="17" y="9"/>
                  </a:cubicBezTo>
                  <a:cubicBezTo>
                    <a:pt x="10" y="7"/>
                    <a:pt x="5" y="7"/>
                    <a:pt x="0" y="9"/>
                  </a:cubicBezTo>
                  <a:cubicBezTo>
                    <a:pt x="0" y="7"/>
                    <a:pt x="0" y="5"/>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39" name="Freeform 100"/>
            <p:cNvSpPr/>
            <p:nvPr/>
          </p:nvSpPr>
          <p:spPr bwMode="auto">
            <a:xfrm>
              <a:off x="5097463" y="1323975"/>
              <a:ext cx="63500" cy="38100"/>
            </a:xfrm>
            <a:custGeom>
              <a:avLst/>
              <a:gdLst>
                <a:gd name="T0" fmla="*/ 0 w 17"/>
                <a:gd name="T1" fmla="*/ 2 h 10"/>
                <a:gd name="T2" fmla="*/ 17 w 17"/>
                <a:gd name="T3" fmla="*/ 3 h 10"/>
                <a:gd name="T4" fmla="*/ 17 w 17"/>
                <a:gd name="T5" fmla="*/ 10 h 10"/>
                <a:gd name="T6" fmla="*/ 0 w 17"/>
                <a:gd name="T7" fmla="*/ 10 h 10"/>
                <a:gd name="T8" fmla="*/ 0 w 17"/>
                <a:gd name="T9" fmla="*/ 2 h 10"/>
              </a:gdLst>
              <a:ahLst/>
              <a:cxnLst>
                <a:cxn ang="0">
                  <a:pos x="T0" y="T1"/>
                </a:cxn>
                <a:cxn ang="0">
                  <a:pos x="T2" y="T3"/>
                </a:cxn>
                <a:cxn ang="0">
                  <a:pos x="T4" y="T5"/>
                </a:cxn>
                <a:cxn ang="0">
                  <a:pos x="T6" y="T7"/>
                </a:cxn>
                <a:cxn ang="0">
                  <a:pos x="T8" y="T9"/>
                </a:cxn>
              </a:cxnLst>
              <a:rect l="0" t="0" r="r" b="b"/>
              <a:pathLst>
                <a:path w="17" h="10">
                  <a:moveTo>
                    <a:pt x="0" y="2"/>
                  </a:moveTo>
                  <a:cubicBezTo>
                    <a:pt x="6" y="1"/>
                    <a:pt x="12" y="0"/>
                    <a:pt x="17" y="3"/>
                  </a:cubicBezTo>
                  <a:cubicBezTo>
                    <a:pt x="17" y="5"/>
                    <a:pt x="17" y="7"/>
                    <a:pt x="17" y="10"/>
                  </a:cubicBezTo>
                  <a:cubicBezTo>
                    <a:pt x="10" y="8"/>
                    <a:pt x="4" y="8"/>
                    <a:pt x="0" y="10"/>
                  </a:cubicBezTo>
                  <a:cubicBezTo>
                    <a:pt x="0" y="7"/>
                    <a:pt x="0" y="5"/>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40" name="Freeform 101"/>
            <p:cNvSpPr/>
            <p:nvPr/>
          </p:nvSpPr>
          <p:spPr bwMode="auto">
            <a:xfrm>
              <a:off x="4935538" y="1477963"/>
              <a:ext cx="30162" cy="41275"/>
            </a:xfrm>
            <a:custGeom>
              <a:avLst/>
              <a:gdLst>
                <a:gd name="T0" fmla="*/ 4 w 8"/>
                <a:gd name="T1" fmla="*/ 0 h 11"/>
                <a:gd name="T2" fmla="*/ 8 w 8"/>
                <a:gd name="T3" fmla="*/ 6 h 11"/>
                <a:gd name="T4" fmla="*/ 4 w 8"/>
                <a:gd name="T5" fmla="*/ 11 h 11"/>
                <a:gd name="T6" fmla="*/ 0 w 8"/>
                <a:gd name="T7" fmla="*/ 5 h 11"/>
                <a:gd name="T8" fmla="*/ 4 w 8"/>
                <a:gd name="T9" fmla="*/ 0 h 11"/>
              </a:gdLst>
              <a:ahLst/>
              <a:cxnLst>
                <a:cxn ang="0">
                  <a:pos x="T0" y="T1"/>
                </a:cxn>
                <a:cxn ang="0">
                  <a:pos x="T2" y="T3"/>
                </a:cxn>
                <a:cxn ang="0">
                  <a:pos x="T4" y="T5"/>
                </a:cxn>
                <a:cxn ang="0">
                  <a:pos x="T6" y="T7"/>
                </a:cxn>
                <a:cxn ang="0">
                  <a:pos x="T8" y="T9"/>
                </a:cxn>
              </a:cxnLst>
              <a:rect l="0" t="0" r="r" b="b"/>
              <a:pathLst>
                <a:path w="8" h="11">
                  <a:moveTo>
                    <a:pt x="4" y="0"/>
                  </a:moveTo>
                  <a:cubicBezTo>
                    <a:pt x="7" y="0"/>
                    <a:pt x="8" y="3"/>
                    <a:pt x="8" y="6"/>
                  </a:cubicBezTo>
                  <a:cubicBezTo>
                    <a:pt x="8" y="8"/>
                    <a:pt x="6" y="11"/>
                    <a:pt x="4" y="11"/>
                  </a:cubicBezTo>
                  <a:cubicBezTo>
                    <a:pt x="2" y="11"/>
                    <a:pt x="0" y="8"/>
                    <a:pt x="0" y="5"/>
                  </a:cubicBezTo>
                  <a:cubicBezTo>
                    <a:pt x="0" y="3"/>
                    <a:pt x="2" y="0"/>
                    <a:pt x="4" y="0"/>
                  </a:cubicBezTo>
                  <a:close/>
                </a:path>
              </a:pathLst>
            </a:custGeom>
            <a:solidFill>
              <a:srgbClr val="B971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41" name="Oval 102"/>
            <p:cNvSpPr>
              <a:spLocks noChangeArrowheads="1"/>
            </p:cNvSpPr>
            <p:nvPr/>
          </p:nvSpPr>
          <p:spPr bwMode="auto">
            <a:xfrm>
              <a:off x="5003800" y="1482725"/>
              <a:ext cx="30162" cy="36513"/>
            </a:xfrm>
            <a:prstGeom prst="ellipse">
              <a:avLst/>
            </a:prstGeom>
            <a:solidFill>
              <a:srgbClr val="B971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42" name="Freeform 103"/>
            <p:cNvSpPr/>
            <p:nvPr/>
          </p:nvSpPr>
          <p:spPr bwMode="auto">
            <a:xfrm>
              <a:off x="4339086" y="1937666"/>
              <a:ext cx="323850" cy="441325"/>
            </a:xfrm>
            <a:custGeom>
              <a:avLst/>
              <a:gdLst>
                <a:gd name="T0" fmla="*/ 80 w 86"/>
                <a:gd name="T1" fmla="*/ 0 h 117"/>
                <a:gd name="T2" fmla="*/ 15 w 86"/>
                <a:gd name="T3" fmla="*/ 117 h 117"/>
                <a:gd name="T4" fmla="*/ 51 w 86"/>
                <a:gd name="T5" fmla="*/ 115 h 117"/>
                <a:gd name="T6" fmla="*/ 78 w 86"/>
                <a:gd name="T7" fmla="*/ 36 h 117"/>
                <a:gd name="T8" fmla="*/ 80 w 86"/>
                <a:gd name="T9" fmla="*/ 0 h 117"/>
              </a:gdLst>
              <a:ahLst/>
              <a:cxnLst>
                <a:cxn ang="0">
                  <a:pos x="T0" y="T1"/>
                </a:cxn>
                <a:cxn ang="0">
                  <a:pos x="T2" y="T3"/>
                </a:cxn>
                <a:cxn ang="0">
                  <a:pos x="T4" y="T5"/>
                </a:cxn>
                <a:cxn ang="0">
                  <a:pos x="T6" y="T7"/>
                </a:cxn>
                <a:cxn ang="0">
                  <a:pos x="T8" y="T9"/>
                </a:cxn>
              </a:cxnLst>
              <a:rect l="0" t="0" r="r" b="b"/>
              <a:pathLst>
                <a:path w="86" h="117">
                  <a:moveTo>
                    <a:pt x="80" y="0"/>
                  </a:moveTo>
                  <a:cubicBezTo>
                    <a:pt x="32" y="15"/>
                    <a:pt x="0" y="64"/>
                    <a:pt x="15" y="117"/>
                  </a:cubicBezTo>
                  <a:cubicBezTo>
                    <a:pt x="51" y="115"/>
                    <a:pt x="51" y="115"/>
                    <a:pt x="51" y="115"/>
                  </a:cubicBezTo>
                  <a:cubicBezTo>
                    <a:pt x="44" y="87"/>
                    <a:pt x="55" y="48"/>
                    <a:pt x="78" y="36"/>
                  </a:cubicBezTo>
                  <a:cubicBezTo>
                    <a:pt x="85" y="23"/>
                    <a:pt x="86" y="11"/>
                    <a:pt x="8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43" name="Freeform 104"/>
            <p:cNvSpPr/>
            <p:nvPr/>
          </p:nvSpPr>
          <p:spPr bwMode="auto">
            <a:xfrm>
              <a:off x="5037138" y="2344738"/>
              <a:ext cx="131762" cy="68263"/>
            </a:xfrm>
            <a:custGeom>
              <a:avLst/>
              <a:gdLst>
                <a:gd name="T0" fmla="*/ 71 w 83"/>
                <a:gd name="T1" fmla="*/ 36 h 43"/>
                <a:gd name="T2" fmla="*/ 83 w 83"/>
                <a:gd name="T3" fmla="*/ 12 h 43"/>
                <a:gd name="T4" fmla="*/ 0 w 83"/>
                <a:gd name="T5" fmla="*/ 0 h 43"/>
                <a:gd name="T6" fmla="*/ 5 w 83"/>
                <a:gd name="T7" fmla="*/ 43 h 43"/>
                <a:gd name="T8" fmla="*/ 71 w 83"/>
                <a:gd name="T9" fmla="*/ 36 h 43"/>
              </a:gdLst>
              <a:ahLst/>
              <a:cxnLst>
                <a:cxn ang="0">
                  <a:pos x="T0" y="T1"/>
                </a:cxn>
                <a:cxn ang="0">
                  <a:pos x="T2" y="T3"/>
                </a:cxn>
                <a:cxn ang="0">
                  <a:pos x="T4" y="T5"/>
                </a:cxn>
                <a:cxn ang="0">
                  <a:pos x="T6" y="T7"/>
                </a:cxn>
                <a:cxn ang="0">
                  <a:pos x="T8" y="T9"/>
                </a:cxn>
              </a:cxnLst>
              <a:rect l="0" t="0" r="r" b="b"/>
              <a:pathLst>
                <a:path w="83" h="43">
                  <a:moveTo>
                    <a:pt x="71" y="36"/>
                  </a:moveTo>
                  <a:lnTo>
                    <a:pt x="83" y="12"/>
                  </a:lnTo>
                  <a:lnTo>
                    <a:pt x="0" y="0"/>
                  </a:lnTo>
                  <a:lnTo>
                    <a:pt x="5" y="43"/>
                  </a:lnTo>
                  <a:lnTo>
                    <a:pt x="71" y="36"/>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44" name="Freeform 105"/>
            <p:cNvSpPr/>
            <p:nvPr/>
          </p:nvSpPr>
          <p:spPr bwMode="auto">
            <a:xfrm>
              <a:off x="4314825" y="1301750"/>
              <a:ext cx="236537" cy="258763"/>
            </a:xfrm>
            <a:custGeom>
              <a:avLst/>
              <a:gdLst>
                <a:gd name="T0" fmla="*/ 17 w 63"/>
                <a:gd name="T1" fmla="*/ 6 h 69"/>
                <a:gd name="T2" fmla="*/ 31 w 63"/>
                <a:gd name="T3" fmla="*/ 2 h 69"/>
                <a:gd name="T4" fmla="*/ 55 w 63"/>
                <a:gd name="T5" fmla="*/ 17 h 69"/>
                <a:gd name="T6" fmla="*/ 61 w 63"/>
                <a:gd name="T7" fmla="*/ 39 h 69"/>
                <a:gd name="T8" fmla="*/ 46 w 63"/>
                <a:gd name="T9" fmla="*/ 63 h 69"/>
                <a:gd name="T10" fmla="*/ 32 w 63"/>
                <a:gd name="T11" fmla="*/ 66 h 69"/>
                <a:gd name="T12" fmla="*/ 8 w 63"/>
                <a:gd name="T13" fmla="*/ 52 h 69"/>
                <a:gd name="T14" fmla="*/ 3 w 63"/>
                <a:gd name="T15" fmla="*/ 30 h 69"/>
                <a:gd name="T16" fmla="*/ 17 w 63"/>
                <a:gd name="T17" fmla="*/ 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69">
                  <a:moveTo>
                    <a:pt x="17" y="6"/>
                  </a:moveTo>
                  <a:cubicBezTo>
                    <a:pt x="31" y="2"/>
                    <a:pt x="31" y="2"/>
                    <a:pt x="31" y="2"/>
                  </a:cubicBezTo>
                  <a:cubicBezTo>
                    <a:pt x="42" y="0"/>
                    <a:pt x="53" y="6"/>
                    <a:pt x="55" y="17"/>
                  </a:cubicBezTo>
                  <a:cubicBezTo>
                    <a:pt x="61" y="39"/>
                    <a:pt x="61" y="39"/>
                    <a:pt x="61" y="39"/>
                  </a:cubicBezTo>
                  <a:cubicBezTo>
                    <a:pt x="63" y="49"/>
                    <a:pt x="57" y="60"/>
                    <a:pt x="46" y="63"/>
                  </a:cubicBezTo>
                  <a:cubicBezTo>
                    <a:pt x="32" y="66"/>
                    <a:pt x="32" y="66"/>
                    <a:pt x="32" y="66"/>
                  </a:cubicBezTo>
                  <a:cubicBezTo>
                    <a:pt x="22" y="69"/>
                    <a:pt x="11" y="62"/>
                    <a:pt x="8" y="52"/>
                  </a:cubicBezTo>
                  <a:cubicBezTo>
                    <a:pt x="3" y="30"/>
                    <a:pt x="3" y="30"/>
                    <a:pt x="3" y="30"/>
                  </a:cubicBezTo>
                  <a:cubicBezTo>
                    <a:pt x="0" y="19"/>
                    <a:pt x="6" y="8"/>
                    <a:pt x="17" y="6"/>
                  </a:cubicBezTo>
                  <a:close/>
                </a:path>
              </a:pathLst>
            </a:custGeom>
            <a:solidFill>
              <a:srgbClr val="FDCF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45" name="Freeform 106"/>
            <p:cNvSpPr/>
            <p:nvPr/>
          </p:nvSpPr>
          <p:spPr bwMode="auto">
            <a:xfrm>
              <a:off x="4360863" y="1350963"/>
              <a:ext cx="77787" cy="161925"/>
            </a:xfrm>
            <a:custGeom>
              <a:avLst/>
              <a:gdLst>
                <a:gd name="T0" fmla="*/ 11 w 21"/>
                <a:gd name="T1" fmla="*/ 2 h 43"/>
                <a:gd name="T2" fmla="*/ 20 w 21"/>
                <a:gd name="T3" fmla="*/ 0 h 43"/>
                <a:gd name="T4" fmla="*/ 21 w 21"/>
                <a:gd name="T5" fmla="*/ 0 h 43"/>
                <a:gd name="T6" fmla="*/ 21 w 21"/>
                <a:gd name="T7" fmla="*/ 41 h 43"/>
                <a:gd name="T8" fmla="*/ 21 w 21"/>
                <a:gd name="T9" fmla="*/ 41 h 43"/>
                <a:gd name="T10" fmla="*/ 5 w 21"/>
                <a:gd name="T11" fmla="*/ 32 h 43"/>
                <a:gd name="T12" fmla="*/ 1 w 21"/>
                <a:gd name="T13" fmla="*/ 18 h 43"/>
                <a:gd name="T14" fmla="*/ 11 w 21"/>
                <a:gd name="T15" fmla="*/ 2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43">
                  <a:moveTo>
                    <a:pt x="11" y="2"/>
                  </a:moveTo>
                  <a:cubicBezTo>
                    <a:pt x="20" y="0"/>
                    <a:pt x="20" y="0"/>
                    <a:pt x="20" y="0"/>
                  </a:cubicBezTo>
                  <a:cubicBezTo>
                    <a:pt x="20" y="0"/>
                    <a:pt x="20" y="0"/>
                    <a:pt x="21" y="0"/>
                  </a:cubicBezTo>
                  <a:cubicBezTo>
                    <a:pt x="21" y="41"/>
                    <a:pt x="21" y="41"/>
                    <a:pt x="21" y="41"/>
                  </a:cubicBezTo>
                  <a:cubicBezTo>
                    <a:pt x="21" y="41"/>
                    <a:pt x="21" y="41"/>
                    <a:pt x="21" y="41"/>
                  </a:cubicBezTo>
                  <a:cubicBezTo>
                    <a:pt x="14" y="43"/>
                    <a:pt x="7" y="39"/>
                    <a:pt x="5" y="32"/>
                  </a:cubicBezTo>
                  <a:cubicBezTo>
                    <a:pt x="1" y="18"/>
                    <a:pt x="1" y="18"/>
                    <a:pt x="1" y="18"/>
                  </a:cubicBezTo>
                  <a:cubicBezTo>
                    <a:pt x="0" y="11"/>
                    <a:pt x="4" y="4"/>
                    <a:pt x="11" y="2"/>
                  </a:cubicBezTo>
                  <a:close/>
                </a:path>
              </a:pathLst>
            </a:custGeom>
            <a:solidFill>
              <a:srgbClr val="E4BA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46" name="Freeform 107"/>
            <p:cNvSpPr/>
            <p:nvPr/>
          </p:nvSpPr>
          <p:spPr bwMode="auto">
            <a:xfrm>
              <a:off x="4341813" y="788988"/>
              <a:ext cx="330200" cy="309563"/>
            </a:xfrm>
            <a:custGeom>
              <a:avLst/>
              <a:gdLst>
                <a:gd name="T0" fmla="*/ 13 w 88"/>
                <a:gd name="T1" fmla="*/ 82 h 82"/>
                <a:gd name="T2" fmla="*/ 10 w 88"/>
                <a:gd name="T3" fmla="*/ 26 h 82"/>
                <a:gd name="T4" fmla="*/ 88 w 88"/>
                <a:gd name="T5" fmla="*/ 0 h 82"/>
                <a:gd name="T6" fmla="*/ 29 w 88"/>
                <a:gd name="T7" fmla="*/ 40 h 82"/>
                <a:gd name="T8" fmla="*/ 34 w 88"/>
                <a:gd name="T9" fmla="*/ 79 h 82"/>
                <a:gd name="T10" fmla="*/ 13 w 88"/>
                <a:gd name="T11" fmla="*/ 82 h 82"/>
              </a:gdLst>
              <a:ahLst/>
              <a:cxnLst>
                <a:cxn ang="0">
                  <a:pos x="T0" y="T1"/>
                </a:cxn>
                <a:cxn ang="0">
                  <a:pos x="T2" y="T3"/>
                </a:cxn>
                <a:cxn ang="0">
                  <a:pos x="T4" y="T5"/>
                </a:cxn>
                <a:cxn ang="0">
                  <a:pos x="T6" y="T7"/>
                </a:cxn>
                <a:cxn ang="0">
                  <a:pos x="T8" y="T9"/>
                </a:cxn>
                <a:cxn ang="0">
                  <a:pos x="T10" y="T11"/>
                </a:cxn>
              </a:cxnLst>
              <a:rect l="0" t="0" r="r" b="b"/>
              <a:pathLst>
                <a:path w="88" h="82">
                  <a:moveTo>
                    <a:pt x="13" y="82"/>
                  </a:moveTo>
                  <a:cubicBezTo>
                    <a:pt x="13" y="82"/>
                    <a:pt x="0" y="40"/>
                    <a:pt x="10" y="26"/>
                  </a:cubicBezTo>
                  <a:cubicBezTo>
                    <a:pt x="21" y="11"/>
                    <a:pt x="88" y="0"/>
                    <a:pt x="88" y="0"/>
                  </a:cubicBezTo>
                  <a:cubicBezTo>
                    <a:pt x="88" y="0"/>
                    <a:pt x="32" y="15"/>
                    <a:pt x="29" y="40"/>
                  </a:cubicBezTo>
                  <a:cubicBezTo>
                    <a:pt x="26" y="65"/>
                    <a:pt x="34" y="79"/>
                    <a:pt x="34" y="79"/>
                  </a:cubicBezTo>
                  <a:lnTo>
                    <a:pt x="13" y="82"/>
                  </a:lnTo>
                  <a:close/>
                </a:path>
              </a:pathLst>
            </a:custGeom>
            <a:solidFill>
              <a:srgbClr val="6E634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47" name="Freeform 108"/>
            <p:cNvSpPr/>
            <p:nvPr/>
          </p:nvSpPr>
          <p:spPr bwMode="auto">
            <a:xfrm>
              <a:off x="5289550" y="1512888"/>
              <a:ext cx="763587" cy="436563"/>
            </a:xfrm>
            <a:custGeom>
              <a:avLst/>
              <a:gdLst>
                <a:gd name="T0" fmla="*/ 28 w 481"/>
                <a:gd name="T1" fmla="*/ 275 h 275"/>
                <a:gd name="T2" fmla="*/ 481 w 481"/>
                <a:gd name="T3" fmla="*/ 9 h 275"/>
                <a:gd name="T4" fmla="*/ 478 w 481"/>
                <a:gd name="T5" fmla="*/ 0 h 275"/>
                <a:gd name="T6" fmla="*/ 0 w 481"/>
                <a:gd name="T7" fmla="*/ 227 h 275"/>
                <a:gd name="T8" fmla="*/ 28 w 481"/>
                <a:gd name="T9" fmla="*/ 275 h 275"/>
              </a:gdLst>
              <a:ahLst/>
              <a:cxnLst>
                <a:cxn ang="0">
                  <a:pos x="T0" y="T1"/>
                </a:cxn>
                <a:cxn ang="0">
                  <a:pos x="T2" y="T3"/>
                </a:cxn>
                <a:cxn ang="0">
                  <a:pos x="T4" y="T5"/>
                </a:cxn>
                <a:cxn ang="0">
                  <a:pos x="T6" y="T7"/>
                </a:cxn>
                <a:cxn ang="0">
                  <a:pos x="T8" y="T9"/>
                </a:cxn>
              </a:cxnLst>
              <a:rect l="0" t="0" r="r" b="b"/>
              <a:pathLst>
                <a:path w="481" h="275">
                  <a:moveTo>
                    <a:pt x="28" y="275"/>
                  </a:moveTo>
                  <a:lnTo>
                    <a:pt x="481" y="9"/>
                  </a:lnTo>
                  <a:lnTo>
                    <a:pt x="478" y="0"/>
                  </a:lnTo>
                  <a:lnTo>
                    <a:pt x="0" y="227"/>
                  </a:lnTo>
                  <a:lnTo>
                    <a:pt x="28" y="275"/>
                  </a:lnTo>
                  <a:close/>
                </a:path>
              </a:pathLst>
            </a:custGeom>
            <a:solidFill>
              <a:srgbClr val="6666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48" name="Freeform 109"/>
            <p:cNvSpPr/>
            <p:nvPr/>
          </p:nvSpPr>
          <p:spPr bwMode="auto">
            <a:xfrm>
              <a:off x="5465763" y="1779588"/>
              <a:ext cx="150812" cy="225425"/>
            </a:xfrm>
            <a:custGeom>
              <a:avLst/>
              <a:gdLst>
                <a:gd name="T0" fmla="*/ 33 w 40"/>
                <a:gd name="T1" fmla="*/ 0 h 60"/>
                <a:gd name="T2" fmla="*/ 10 w 40"/>
                <a:gd name="T3" fmla="*/ 8 h 60"/>
                <a:gd name="T4" fmla="*/ 5 w 40"/>
                <a:gd name="T5" fmla="*/ 21 h 60"/>
                <a:gd name="T6" fmla="*/ 5 w 40"/>
                <a:gd name="T7" fmla="*/ 49 h 60"/>
                <a:gd name="T8" fmla="*/ 34 w 40"/>
                <a:gd name="T9" fmla="*/ 37 h 60"/>
                <a:gd name="T10" fmla="*/ 35 w 40"/>
                <a:gd name="T11" fmla="*/ 26 h 60"/>
                <a:gd name="T12" fmla="*/ 36 w 40"/>
                <a:gd name="T13" fmla="*/ 15 h 60"/>
                <a:gd name="T14" fmla="*/ 33 w 40"/>
                <a:gd name="T15" fmla="*/ 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 h="60">
                  <a:moveTo>
                    <a:pt x="33" y="0"/>
                  </a:moveTo>
                  <a:cubicBezTo>
                    <a:pt x="25" y="5"/>
                    <a:pt x="21" y="3"/>
                    <a:pt x="10" y="8"/>
                  </a:cubicBezTo>
                  <a:cubicBezTo>
                    <a:pt x="0" y="12"/>
                    <a:pt x="4" y="18"/>
                    <a:pt x="5" y="21"/>
                  </a:cubicBezTo>
                  <a:cubicBezTo>
                    <a:pt x="5" y="49"/>
                    <a:pt x="5" y="49"/>
                    <a:pt x="5" y="49"/>
                  </a:cubicBezTo>
                  <a:cubicBezTo>
                    <a:pt x="5" y="60"/>
                    <a:pt x="36" y="45"/>
                    <a:pt x="34" y="37"/>
                  </a:cubicBezTo>
                  <a:cubicBezTo>
                    <a:pt x="38" y="33"/>
                    <a:pt x="37" y="28"/>
                    <a:pt x="35" y="26"/>
                  </a:cubicBezTo>
                  <a:cubicBezTo>
                    <a:pt x="39" y="21"/>
                    <a:pt x="37" y="17"/>
                    <a:pt x="36" y="15"/>
                  </a:cubicBezTo>
                  <a:cubicBezTo>
                    <a:pt x="40" y="10"/>
                    <a:pt x="37" y="2"/>
                    <a:pt x="33" y="0"/>
                  </a:cubicBezTo>
                  <a:close/>
                </a:path>
              </a:pathLst>
            </a:custGeom>
            <a:solidFill>
              <a:srgbClr val="FDCF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49" name="Freeform 110"/>
            <p:cNvSpPr/>
            <p:nvPr/>
          </p:nvSpPr>
          <p:spPr bwMode="auto">
            <a:xfrm>
              <a:off x="4729163" y="1068388"/>
              <a:ext cx="198437" cy="96838"/>
            </a:xfrm>
            <a:custGeom>
              <a:avLst/>
              <a:gdLst>
                <a:gd name="T0" fmla="*/ 0 w 53"/>
                <a:gd name="T1" fmla="*/ 23 h 26"/>
                <a:gd name="T2" fmla="*/ 53 w 53"/>
                <a:gd name="T3" fmla="*/ 23 h 26"/>
                <a:gd name="T4" fmla="*/ 50 w 53"/>
                <a:gd name="T5" fmla="*/ 25 h 26"/>
                <a:gd name="T6" fmla="*/ 3 w 53"/>
                <a:gd name="T7" fmla="*/ 26 h 26"/>
                <a:gd name="T8" fmla="*/ 0 w 53"/>
                <a:gd name="T9" fmla="*/ 23 h 26"/>
              </a:gdLst>
              <a:ahLst/>
              <a:cxnLst>
                <a:cxn ang="0">
                  <a:pos x="T0" y="T1"/>
                </a:cxn>
                <a:cxn ang="0">
                  <a:pos x="T2" y="T3"/>
                </a:cxn>
                <a:cxn ang="0">
                  <a:pos x="T4" y="T5"/>
                </a:cxn>
                <a:cxn ang="0">
                  <a:pos x="T6" y="T7"/>
                </a:cxn>
                <a:cxn ang="0">
                  <a:pos x="T8" y="T9"/>
                </a:cxn>
              </a:cxnLst>
              <a:rect l="0" t="0" r="r" b="b"/>
              <a:pathLst>
                <a:path w="53" h="26">
                  <a:moveTo>
                    <a:pt x="0" y="23"/>
                  </a:moveTo>
                  <a:cubicBezTo>
                    <a:pt x="10" y="0"/>
                    <a:pt x="43" y="1"/>
                    <a:pt x="53" y="23"/>
                  </a:cubicBezTo>
                  <a:cubicBezTo>
                    <a:pt x="50" y="25"/>
                    <a:pt x="50" y="25"/>
                    <a:pt x="50" y="25"/>
                  </a:cubicBezTo>
                  <a:cubicBezTo>
                    <a:pt x="42" y="10"/>
                    <a:pt x="13" y="9"/>
                    <a:pt x="3" y="26"/>
                  </a:cubicBezTo>
                  <a:lnTo>
                    <a:pt x="0" y="23"/>
                  </a:lnTo>
                  <a:close/>
                </a:path>
              </a:pathLst>
            </a:custGeom>
            <a:solidFill>
              <a:srgbClr val="4228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50" name="Freeform 111"/>
            <p:cNvSpPr/>
            <p:nvPr/>
          </p:nvSpPr>
          <p:spPr bwMode="auto">
            <a:xfrm>
              <a:off x="5097463" y="1090613"/>
              <a:ext cx="176212" cy="128588"/>
            </a:xfrm>
            <a:custGeom>
              <a:avLst/>
              <a:gdLst>
                <a:gd name="T0" fmla="*/ 0 w 47"/>
                <a:gd name="T1" fmla="*/ 20 h 34"/>
                <a:gd name="T2" fmla="*/ 47 w 47"/>
                <a:gd name="T3" fmla="*/ 33 h 34"/>
                <a:gd name="T4" fmla="*/ 43 w 47"/>
                <a:gd name="T5" fmla="*/ 34 h 34"/>
                <a:gd name="T6" fmla="*/ 2 w 47"/>
                <a:gd name="T7" fmla="*/ 23 h 34"/>
                <a:gd name="T8" fmla="*/ 0 w 47"/>
                <a:gd name="T9" fmla="*/ 20 h 34"/>
              </a:gdLst>
              <a:ahLst/>
              <a:cxnLst>
                <a:cxn ang="0">
                  <a:pos x="T0" y="T1"/>
                </a:cxn>
                <a:cxn ang="0">
                  <a:pos x="T2" y="T3"/>
                </a:cxn>
                <a:cxn ang="0">
                  <a:pos x="T4" y="T5"/>
                </a:cxn>
                <a:cxn ang="0">
                  <a:pos x="T6" y="T7"/>
                </a:cxn>
                <a:cxn ang="0">
                  <a:pos x="T8" y="T9"/>
                </a:cxn>
              </a:cxnLst>
              <a:rect l="0" t="0" r="r" b="b"/>
              <a:pathLst>
                <a:path w="47" h="34">
                  <a:moveTo>
                    <a:pt x="0" y="20"/>
                  </a:moveTo>
                  <a:cubicBezTo>
                    <a:pt x="16" y="0"/>
                    <a:pt x="44" y="9"/>
                    <a:pt x="47" y="33"/>
                  </a:cubicBezTo>
                  <a:cubicBezTo>
                    <a:pt x="43" y="34"/>
                    <a:pt x="43" y="34"/>
                    <a:pt x="43" y="34"/>
                  </a:cubicBezTo>
                  <a:cubicBezTo>
                    <a:pt x="41" y="18"/>
                    <a:pt x="16" y="9"/>
                    <a:pt x="2" y="23"/>
                  </a:cubicBezTo>
                  <a:lnTo>
                    <a:pt x="0" y="20"/>
                  </a:lnTo>
                  <a:close/>
                </a:path>
              </a:pathLst>
            </a:custGeom>
            <a:solidFill>
              <a:srgbClr val="4228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51" name="Freeform 112"/>
            <p:cNvSpPr/>
            <p:nvPr/>
          </p:nvSpPr>
          <p:spPr bwMode="auto">
            <a:xfrm>
              <a:off x="5416550" y="1716088"/>
              <a:ext cx="155575" cy="71438"/>
            </a:xfrm>
            <a:custGeom>
              <a:avLst/>
              <a:gdLst>
                <a:gd name="T0" fmla="*/ 0 w 41"/>
                <a:gd name="T1" fmla="*/ 9 h 19"/>
                <a:gd name="T2" fmla="*/ 39 w 41"/>
                <a:gd name="T3" fmla="*/ 0 h 19"/>
                <a:gd name="T4" fmla="*/ 34 w 41"/>
                <a:gd name="T5" fmla="*/ 15 h 19"/>
                <a:gd name="T6" fmla="*/ 6 w 41"/>
                <a:gd name="T7" fmla="*/ 17 h 19"/>
                <a:gd name="T8" fmla="*/ 0 w 41"/>
                <a:gd name="T9" fmla="*/ 9 h 19"/>
              </a:gdLst>
              <a:ahLst/>
              <a:cxnLst>
                <a:cxn ang="0">
                  <a:pos x="T0" y="T1"/>
                </a:cxn>
                <a:cxn ang="0">
                  <a:pos x="T2" y="T3"/>
                </a:cxn>
                <a:cxn ang="0">
                  <a:pos x="T4" y="T5"/>
                </a:cxn>
                <a:cxn ang="0">
                  <a:pos x="T6" y="T7"/>
                </a:cxn>
                <a:cxn ang="0">
                  <a:pos x="T8" y="T9"/>
                </a:cxn>
              </a:cxnLst>
              <a:rect l="0" t="0" r="r" b="b"/>
              <a:pathLst>
                <a:path w="41" h="19">
                  <a:moveTo>
                    <a:pt x="0" y="9"/>
                  </a:moveTo>
                  <a:cubicBezTo>
                    <a:pt x="17" y="8"/>
                    <a:pt x="28" y="1"/>
                    <a:pt x="39" y="0"/>
                  </a:cubicBezTo>
                  <a:cubicBezTo>
                    <a:pt x="39" y="0"/>
                    <a:pt x="41" y="11"/>
                    <a:pt x="34" y="15"/>
                  </a:cubicBezTo>
                  <a:cubicBezTo>
                    <a:pt x="27" y="19"/>
                    <a:pt x="6" y="17"/>
                    <a:pt x="6" y="17"/>
                  </a:cubicBezTo>
                  <a:lnTo>
                    <a:pt x="0" y="9"/>
                  </a:lnTo>
                  <a:close/>
                </a:path>
              </a:pathLst>
            </a:custGeom>
            <a:solidFill>
              <a:srgbClr val="FDCF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52" name="Freeform 113"/>
            <p:cNvSpPr/>
            <p:nvPr/>
          </p:nvSpPr>
          <p:spPr bwMode="auto">
            <a:xfrm>
              <a:off x="5446713" y="1828800"/>
              <a:ext cx="125412" cy="150813"/>
            </a:xfrm>
            <a:custGeom>
              <a:avLst/>
              <a:gdLst>
                <a:gd name="T0" fmla="*/ 9 w 33"/>
                <a:gd name="T1" fmla="*/ 3 h 40"/>
                <a:gd name="T2" fmla="*/ 12 w 33"/>
                <a:gd name="T3" fmla="*/ 5 h 40"/>
                <a:gd name="T4" fmla="*/ 13 w 33"/>
                <a:gd name="T5" fmla="*/ 5 h 40"/>
                <a:gd name="T6" fmla="*/ 32 w 33"/>
                <a:gd name="T7" fmla="*/ 0 h 40"/>
                <a:gd name="T8" fmla="*/ 32 w 33"/>
                <a:gd name="T9" fmla="*/ 0 h 40"/>
                <a:gd name="T10" fmla="*/ 33 w 33"/>
                <a:gd name="T11" fmla="*/ 1 h 40"/>
                <a:gd name="T12" fmla="*/ 15 w 33"/>
                <a:gd name="T13" fmla="*/ 8 h 40"/>
                <a:gd name="T14" fmla="*/ 13 w 33"/>
                <a:gd name="T15" fmla="*/ 9 h 40"/>
                <a:gd name="T16" fmla="*/ 13 w 33"/>
                <a:gd name="T17" fmla="*/ 9 h 40"/>
                <a:gd name="T18" fmla="*/ 13 w 33"/>
                <a:gd name="T19" fmla="*/ 9 h 40"/>
                <a:gd name="T20" fmla="*/ 4 w 33"/>
                <a:gd name="T21" fmla="*/ 12 h 40"/>
                <a:gd name="T22" fmla="*/ 4 w 33"/>
                <a:gd name="T23" fmla="*/ 15 h 40"/>
                <a:gd name="T24" fmla="*/ 5 w 33"/>
                <a:gd name="T25" fmla="*/ 18 h 40"/>
                <a:gd name="T26" fmla="*/ 14 w 33"/>
                <a:gd name="T27" fmla="*/ 16 h 40"/>
                <a:gd name="T28" fmla="*/ 14 w 33"/>
                <a:gd name="T29" fmla="*/ 16 h 40"/>
                <a:gd name="T30" fmla="*/ 33 w 33"/>
                <a:gd name="T31" fmla="*/ 13 h 40"/>
                <a:gd name="T32" fmla="*/ 33 w 33"/>
                <a:gd name="T33" fmla="*/ 13 h 40"/>
                <a:gd name="T34" fmla="*/ 14 w 33"/>
                <a:gd name="T35" fmla="*/ 20 h 40"/>
                <a:gd name="T36" fmla="*/ 14 w 33"/>
                <a:gd name="T37" fmla="*/ 20 h 40"/>
                <a:gd name="T38" fmla="*/ 7 w 33"/>
                <a:gd name="T39" fmla="*/ 22 h 40"/>
                <a:gd name="T40" fmla="*/ 7 w 33"/>
                <a:gd name="T41" fmla="*/ 23 h 40"/>
                <a:gd name="T42" fmla="*/ 6 w 33"/>
                <a:gd name="T43" fmla="*/ 27 h 40"/>
                <a:gd name="T44" fmla="*/ 7 w 33"/>
                <a:gd name="T45" fmla="*/ 29 h 40"/>
                <a:gd name="T46" fmla="*/ 8 w 33"/>
                <a:gd name="T47" fmla="*/ 29 h 40"/>
                <a:gd name="T48" fmla="*/ 14 w 33"/>
                <a:gd name="T49" fmla="*/ 28 h 40"/>
                <a:gd name="T50" fmla="*/ 14 w 33"/>
                <a:gd name="T51" fmla="*/ 28 h 40"/>
                <a:gd name="T52" fmla="*/ 15 w 33"/>
                <a:gd name="T53" fmla="*/ 27 h 40"/>
                <a:gd name="T54" fmla="*/ 33 w 33"/>
                <a:gd name="T55" fmla="*/ 23 h 40"/>
                <a:gd name="T56" fmla="*/ 33 w 33"/>
                <a:gd name="T57" fmla="*/ 23 h 40"/>
                <a:gd name="T58" fmla="*/ 15 w 33"/>
                <a:gd name="T59" fmla="*/ 31 h 40"/>
                <a:gd name="T60" fmla="*/ 16 w 33"/>
                <a:gd name="T61" fmla="*/ 38 h 40"/>
                <a:gd name="T62" fmla="*/ 15 w 33"/>
                <a:gd name="T63" fmla="*/ 40 h 40"/>
                <a:gd name="T64" fmla="*/ 10 w 33"/>
                <a:gd name="T65" fmla="*/ 36 h 40"/>
                <a:gd name="T66" fmla="*/ 11 w 33"/>
                <a:gd name="T67" fmla="*/ 32 h 40"/>
                <a:gd name="T68" fmla="*/ 10 w 33"/>
                <a:gd name="T69" fmla="*/ 32 h 40"/>
                <a:gd name="T70" fmla="*/ 7 w 33"/>
                <a:gd name="T71" fmla="*/ 32 h 40"/>
                <a:gd name="T72" fmla="*/ 4 w 33"/>
                <a:gd name="T73" fmla="*/ 31 h 40"/>
                <a:gd name="T74" fmla="*/ 3 w 33"/>
                <a:gd name="T75" fmla="*/ 27 h 40"/>
                <a:gd name="T76" fmla="*/ 4 w 33"/>
                <a:gd name="T77" fmla="*/ 21 h 40"/>
                <a:gd name="T78" fmla="*/ 4 w 33"/>
                <a:gd name="T79" fmla="*/ 21 h 40"/>
                <a:gd name="T80" fmla="*/ 4 w 33"/>
                <a:gd name="T81" fmla="*/ 21 h 40"/>
                <a:gd name="T82" fmla="*/ 3 w 33"/>
                <a:gd name="T83" fmla="*/ 20 h 40"/>
                <a:gd name="T84" fmla="*/ 1 w 33"/>
                <a:gd name="T85" fmla="*/ 16 h 40"/>
                <a:gd name="T86" fmla="*/ 1 w 33"/>
                <a:gd name="T87" fmla="*/ 16 h 40"/>
                <a:gd name="T88" fmla="*/ 1 w 33"/>
                <a:gd name="T89" fmla="*/ 16 h 40"/>
                <a:gd name="T90" fmla="*/ 2 w 33"/>
                <a:gd name="T91" fmla="*/ 11 h 40"/>
                <a:gd name="T92" fmla="*/ 9 w 33"/>
                <a:gd name="T93" fmla="*/ 7 h 40"/>
                <a:gd name="T94" fmla="*/ 8 w 33"/>
                <a:gd name="T95" fmla="*/ 3 h 40"/>
                <a:gd name="T96" fmla="*/ 9 w 33"/>
                <a:gd name="T97" fmla="*/ 3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3" h="40">
                  <a:moveTo>
                    <a:pt x="9" y="3"/>
                  </a:moveTo>
                  <a:cubicBezTo>
                    <a:pt x="9" y="3"/>
                    <a:pt x="11" y="5"/>
                    <a:pt x="12" y="5"/>
                  </a:cubicBezTo>
                  <a:cubicBezTo>
                    <a:pt x="13" y="5"/>
                    <a:pt x="13" y="5"/>
                    <a:pt x="13" y="5"/>
                  </a:cubicBezTo>
                  <a:cubicBezTo>
                    <a:pt x="32" y="0"/>
                    <a:pt x="32" y="0"/>
                    <a:pt x="32" y="0"/>
                  </a:cubicBezTo>
                  <a:cubicBezTo>
                    <a:pt x="32" y="0"/>
                    <a:pt x="32" y="0"/>
                    <a:pt x="32" y="0"/>
                  </a:cubicBezTo>
                  <a:cubicBezTo>
                    <a:pt x="33" y="1"/>
                    <a:pt x="33" y="1"/>
                    <a:pt x="33" y="1"/>
                  </a:cubicBezTo>
                  <a:cubicBezTo>
                    <a:pt x="33" y="2"/>
                    <a:pt x="20" y="6"/>
                    <a:pt x="15" y="8"/>
                  </a:cubicBezTo>
                  <a:cubicBezTo>
                    <a:pt x="13" y="9"/>
                    <a:pt x="13" y="9"/>
                    <a:pt x="13" y="9"/>
                  </a:cubicBezTo>
                  <a:cubicBezTo>
                    <a:pt x="13" y="9"/>
                    <a:pt x="13" y="9"/>
                    <a:pt x="13" y="9"/>
                  </a:cubicBezTo>
                  <a:cubicBezTo>
                    <a:pt x="13" y="9"/>
                    <a:pt x="13" y="9"/>
                    <a:pt x="13" y="9"/>
                  </a:cubicBezTo>
                  <a:cubicBezTo>
                    <a:pt x="11" y="9"/>
                    <a:pt x="5" y="11"/>
                    <a:pt x="4" y="12"/>
                  </a:cubicBezTo>
                  <a:cubicBezTo>
                    <a:pt x="4" y="14"/>
                    <a:pt x="4" y="15"/>
                    <a:pt x="4" y="15"/>
                  </a:cubicBezTo>
                  <a:cubicBezTo>
                    <a:pt x="5" y="18"/>
                    <a:pt x="5" y="18"/>
                    <a:pt x="5" y="18"/>
                  </a:cubicBezTo>
                  <a:cubicBezTo>
                    <a:pt x="14" y="16"/>
                    <a:pt x="14" y="16"/>
                    <a:pt x="14" y="16"/>
                  </a:cubicBezTo>
                  <a:cubicBezTo>
                    <a:pt x="14" y="16"/>
                    <a:pt x="14" y="16"/>
                    <a:pt x="14" y="16"/>
                  </a:cubicBezTo>
                  <a:cubicBezTo>
                    <a:pt x="33" y="13"/>
                    <a:pt x="33" y="13"/>
                    <a:pt x="33" y="13"/>
                  </a:cubicBezTo>
                  <a:cubicBezTo>
                    <a:pt x="33" y="13"/>
                    <a:pt x="33" y="13"/>
                    <a:pt x="33" y="13"/>
                  </a:cubicBezTo>
                  <a:cubicBezTo>
                    <a:pt x="14" y="20"/>
                    <a:pt x="14" y="20"/>
                    <a:pt x="14" y="20"/>
                  </a:cubicBezTo>
                  <a:cubicBezTo>
                    <a:pt x="14" y="20"/>
                    <a:pt x="14" y="20"/>
                    <a:pt x="14" y="20"/>
                  </a:cubicBezTo>
                  <a:cubicBezTo>
                    <a:pt x="7" y="22"/>
                    <a:pt x="7" y="22"/>
                    <a:pt x="7" y="22"/>
                  </a:cubicBezTo>
                  <a:cubicBezTo>
                    <a:pt x="7" y="23"/>
                    <a:pt x="7" y="23"/>
                    <a:pt x="7" y="23"/>
                  </a:cubicBezTo>
                  <a:cubicBezTo>
                    <a:pt x="6" y="24"/>
                    <a:pt x="6" y="26"/>
                    <a:pt x="6" y="27"/>
                  </a:cubicBezTo>
                  <a:cubicBezTo>
                    <a:pt x="7" y="28"/>
                    <a:pt x="7" y="28"/>
                    <a:pt x="7" y="29"/>
                  </a:cubicBezTo>
                  <a:cubicBezTo>
                    <a:pt x="7" y="29"/>
                    <a:pt x="7" y="29"/>
                    <a:pt x="8" y="29"/>
                  </a:cubicBezTo>
                  <a:cubicBezTo>
                    <a:pt x="8" y="29"/>
                    <a:pt x="12" y="28"/>
                    <a:pt x="14" y="28"/>
                  </a:cubicBezTo>
                  <a:cubicBezTo>
                    <a:pt x="14" y="28"/>
                    <a:pt x="14" y="28"/>
                    <a:pt x="14" y="28"/>
                  </a:cubicBezTo>
                  <a:cubicBezTo>
                    <a:pt x="15" y="27"/>
                    <a:pt x="15" y="27"/>
                    <a:pt x="15" y="27"/>
                  </a:cubicBezTo>
                  <a:cubicBezTo>
                    <a:pt x="33" y="23"/>
                    <a:pt x="33" y="23"/>
                    <a:pt x="33" y="23"/>
                  </a:cubicBezTo>
                  <a:cubicBezTo>
                    <a:pt x="33" y="23"/>
                    <a:pt x="33" y="23"/>
                    <a:pt x="33" y="23"/>
                  </a:cubicBezTo>
                  <a:cubicBezTo>
                    <a:pt x="15" y="31"/>
                    <a:pt x="15" y="31"/>
                    <a:pt x="15" y="31"/>
                  </a:cubicBezTo>
                  <a:cubicBezTo>
                    <a:pt x="11" y="33"/>
                    <a:pt x="14" y="38"/>
                    <a:pt x="16" y="38"/>
                  </a:cubicBezTo>
                  <a:cubicBezTo>
                    <a:pt x="15" y="40"/>
                    <a:pt x="15" y="40"/>
                    <a:pt x="15" y="40"/>
                  </a:cubicBezTo>
                  <a:cubicBezTo>
                    <a:pt x="15" y="40"/>
                    <a:pt x="11" y="40"/>
                    <a:pt x="10" y="36"/>
                  </a:cubicBezTo>
                  <a:cubicBezTo>
                    <a:pt x="10" y="35"/>
                    <a:pt x="10" y="33"/>
                    <a:pt x="11" y="32"/>
                  </a:cubicBezTo>
                  <a:cubicBezTo>
                    <a:pt x="10" y="32"/>
                    <a:pt x="10" y="32"/>
                    <a:pt x="10" y="32"/>
                  </a:cubicBezTo>
                  <a:cubicBezTo>
                    <a:pt x="9" y="32"/>
                    <a:pt x="8" y="32"/>
                    <a:pt x="7" y="32"/>
                  </a:cubicBezTo>
                  <a:cubicBezTo>
                    <a:pt x="6" y="32"/>
                    <a:pt x="5" y="32"/>
                    <a:pt x="4" y="31"/>
                  </a:cubicBezTo>
                  <a:cubicBezTo>
                    <a:pt x="4" y="30"/>
                    <a:pt x="4" y="29"/>
                    <a:pt x="3" y="27"/>
                  </a:cubicBezTo>
                  <a:cubicBezTo>
                    <a:pt x="3" y="25"/>
                    <a:pt x="3" y="23"/>
                    <a:pt x="4" y="21"/>
                  </a:cubicBezTo>
                  <a:cubicBezTo>
                    <a:pt x="4" y="21"/>
                    <a:pt x="4" y="21"/>
                    <a:pt x="4" y="21"/>
                  </a:cubicBezTo>
                  <a:cubicBezTo>
                    <a:pt x="4" y="21"/>
                    <a:pt x="4" y="21"/>
                    <a:pt x="4" y="21"/>
                  </a:cubicBezTo>
                  <a:cubicBezTo>
                    <a:pt x="3" y="20"/>
                    <a:pt x="3" y="20"/>
                    <a:pt x="3" y="20"/>
                  </a:cubicBezTo>
                  <a:cubicBezTo>
                    <a:pt x="1" y="16"/>
                    <a:pt x="1" y="16"/>
                    <a:pt x="1" y="16"/>
                  </a:cubicBezTo>
                  <a:cubicBezTo>
                    <a:pt x="1" y="16"/>
                    <a:pt x="1" y="16"/>
                    <a:pt x="1" y="16"/>
                  </a:cubicBezTo>
                  <a:cubicBezTo>
                    <a:pt x="1" y="16"/>
                    <a:pt x="1" y="16"/>
                    <a:pt x="1" y="16"/>
                  </a:cubicBezTo>
                  <a:cubicBezTo>
                    <a:pt x="1" y="16"/>
                    <a:pt x="0" y="13"/>
                    <a:pt x="2" y="11"/>
                  </a:cubicBezTo>
                  <a:cubicBezTo>
                    <a:pt x="3" y="9"/>
                    <a:pt x="6" y="8"/>
                    <a:pt x="9" y="7"/>
                  </a:cubicBezTo>
                  <a:cubicBezTo>
                    <a:pt x="8" y="6"/>
                    <a:pt x="8" y="3"/>
                    <a:pt x="8" y="3"/>
                  </a:cubicBezTo>
                  <a:lnTo>
                    <a:pt x="9" y="3"/>
                  </a:lnTo>
                  <a:close/>
                </a:path>
              </a:pathLst>
            </a:custGeom>
            <a:solidFill>
              <a:srgbClr val="E4BA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53" name="Freeform 114"/>
            <p:cNvSpPr>
              <a:spLocks noEditPoints="1"/>
            </p:cNvSpPr>
            <p:nvPr/>
          </p:nvSpPr>
          <p:spPr bwMode="auto">
            <a:xfrm>
              <a:off x="4435475" y="2540000"/>
              <a:ext cx="134937" cy="76200"/>
            </a:xfrm>
            <a:custGeom>
              <a:avLst/>
              <a:gdLst>
                <a:gd name="T0" fmla="*/ 21 w 36"/>
                <a:gd name="T1" fmla="*/ 20 h 20"/>
                <a:gd name="T2" fmla="*/ 25 w 36"/>
                <a:gd name="T3" fmla="*/ 18 h 20"/>
                <a:gd name="T4" fmla="*/ 22 w 36"/>
                <a:gd name="T5" fmla="*/ 17 h 20"/>
                <a:gd name="T6" fmla="*/ 2 w 36"/>
                <a:gd name="T7" fmla="*/ 2 h 20"/>
                <a:gd name="T8" fmla="*/ 0 w 36"/>
                <a:gd name="T9" fmla="*/ 2 h 20"/>
                <a:gd name="T10" fmla="*/ 20 w 36"/>
                <a:gd name="T11" fmla="*/ 19 h 20"/>
                <a:gd name="T12" fmla="*/ 21 w 36"/>
                <a:gd name="T13" fmla="*/ 20 h 20"/>
                <a:gd name="T14" fmla="*/ 29 w 36"/>
                <a:gd name="T15" fmla="*/ 16 h 20"/>
                <a:gd name="T16" fmla="*/ 8 w 36"/>
                <a:gd name="T17" fmla="*/ 2 h 20"/>
                <a:gd name="T18" fmla="*/ 10 w 36"/>
                <a:gd name="T19" fmla="*/ 1 h 20"/>
                <a:gd name="T20" fmla="*/ 32 w 36"/>
                <a:gd name="T21" fmla="*/ 13 h 20"/>
                <a:gd name="T22" fmla="*/ 32 w 36"/>
                <a:gd name="T23" fmla="*/ 13 h 20"/>
                <a:gd name="T24" fmla="*/ 29 w 36"/>
                <a:gd name="T25" fmla="*/ 16 h 20"/>
                <a:gd name="T26" fmla="*/ 33 w 36"/>
                <a:gd name="T27" fmla="*/ 12 h 20"/>
                <a:gd name="T28" fmla="*/ 18 w 36"/>
                <a:gd name="T29" fmla="*/ 1 h 20"/>
                <a:gd name="T30" fmla="*/ 19 w 36"/>
                <a:gd name="T31" fmla="*/ 0 h 20"/>
                <a:gd name="T32" fmla="*/ 36 w 36"/>
                <a:gd name="T33" fmla="*/ 10 h 20"/>
                <a:gd name="T34" fmla="*/ 33 w 36"/>
                <a:gd name="T35" fmla="*/ 1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 h="20">
                  <a:moveTo>
                    <a:pt x="21" y="20"/>
                  </a:moveTo>
                  <a:cubicBezTo>
                    <a:pt x="22" y="19"/>
                    <a:pt x="24" y="19"/>
                    <a:pt x="25" y="18"/>
                  </a:cubicBezTo>
                  <a:cubicBezTo>
                    <a:pt x="24" y="17"/>
                    <a:pt x="22" y="17"/>
                    <a:pt x="22" y="17"/>
                  </a:cubicBezTo>
                  <a:cubicBezTo>
                    <a:pt x="14" y="13"/>
                    <a:pt x="5" y="9"/>
                    <a:pt x="2" y="2"/>
                  </a:cubicBezTo>
                  <a:cubicBezTo>
                    <a:pt x="0" y="2"/>
                    <a:pt x="0" y="2"/>
                    <a:pt x="0" y="2"/>
                  </a:cubicBezTo>
                  <a:cubicBezTo>
                    <a:pt x="4" y="11"/>
                    <a:pt x="12" y="15"/>
                    <a:pt x="20" y="19"/>
                  </a:cubicBezTo>
                  <a:cubicBezTo>
                    <a:pt x="21" y="20"/>
                    <a:pt x="21" y="20"/>
                    <a:pt x="21" y="20"/>
                  </a:cubicBezTo>
                  <a:close/>
                  <a:moveTo>
                    <a:pt x="29" y="16"/>
                  </a:moveTo>
                  <a:cubicBezTo>
                    <a:pt x="21" y="13"/>
                    <a:pt x="13" y="9"/>
                    <a:pt x="8" y="2"/>
                  </a:cubicBezTo>
                  <a:cubicBezTo>
                    <a:pt x="10" y="1"/>
                    <a:pt x="10" y="1"/>
                    <a:pt x="10" y="1"/>
                  </a:cubicBezTo>
                  <a:cubicBezTo>
                    <a:pt x="14" y="8"/>
                    <a:pt x="24" y="10"/>
                    <a:pt x="32" y="13"/>
                  </a:cubicBezTo>
                  <a:cubicBezTo>
                    <a:pt x="32" y="13"/>
                    <a:pt x="32" y="13"/>
                    <a:pt x="32" y="13"/>
                  </a:cubicBezTo>
                  <a:cubicBezTo>
                    <a:pt x="31" y="14"/>
                    <a:pt x="30" y="15"/>
                    <a:pt x="29" y="16"/>
                  </a:cubicBezTo>
                  <a:close/>
                  <a:moveTo>
                    <a:pt x="33" y="12"/>
                  </a:moveTo>
                  <a:cubicBezTo>
                    <a:pt x="27" y="10"/>
                    <a:pt x="21" y="7"/>
                    <a:pt x="18" y="1"/>
                  </a:cubicBezTo>
                  <a:cubicBezTo>
                    <a:pt x="19" y="0"/>
                    <a:pt x="19" y="0"/>
                    <a:pt x="19" y="0"/>
                  </a:cubicBezTo>
                  <a:cubicBezTo>
                    <a:pt x="22" y="6"/>
                    <a:pt x="29" y="8"/>
                    <a:pt x="36" y="10"/>
                  </a:cubicBezTo>
                  <a:cubicBezTo>
                    <a:pt x="35" y="11"/>
                    <a:pt x="34" y="12"/>
                    <a:pt x="33" y="12"/>
                  </a:cubicBezTo>
                  <a:close/>
                </a:path>
              </a:pathLst>
            </a:custGeom>
            <a:solidFill>
              <a:srgbClr val="B996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61" name="Freeform 122"/>
            <p:cNvSpPr/>
            <p:nvPr/>
          </p:nvSpPr>
          <p:spPr bwMode="auto">
            <a:xfrm>
              <a:off x="4729163" y="635000"/>
              <a:ext cx="123825" cy="120650"/>
            </a:xfrm>
            <a:custGeom>
              <a:avLst/>
              <a:gdLst>
                <a:gd name="T0" fmla="*/ 66 w 78"/>
                <a:gd name="T1" fmla="*/ 76 h 76"/>
                <a:gd name="T2" fmla="*/ 0 w 78"/>
                <a:gd name="T3" fmla="*/ 23 h 76"/>
                <a:gd name="T4" fmla="*/ 21 w 78"/>
                <a:gd name="T5" fmla="*/ 4 h 76"/>
                <a:gd name="T6" fmla="*/ 54 w 78"/>
                <a:gd name="T7" fmla="*/ 42 h 76"/>
                <a:gd name="T8" fmla="*/ 50 w 78"/>
                <a:gd name="T9" fmla="*/ 0 h 76"/>
                <a:gd name="T10" fmla="*/ 78 w 78"/>
                <a:gd name="T11" fmla="*/ 2 h 76"/>
                <a:gd name="T12" fmla="*/ 66 w 78"/>
                <a:gd name="T13" fmla="*/ 76 h 76"/>
              </a:gdLst>
              <a:ahLst/>
              <a:cxnLst>
                <a:cxn ang="0">
                  <a:pos x="T0" y="T1"/>
                </a:cxn>
                <a:cxn ang="0">
                  <a:pos x="T2" y="T3"/>
                </a:cxn>
                <a:cxn ang="0">
                  <a:pos x="T4" y="T5"/>
                </a:cxn>
                <a:cxn ang="0">
                  <a:pos x="T6" y="T7"/>
                </a:cxn>
                <a:cxn ang="0">
                  <a:pos x="T8" y="T9"/>
                </a:cxn>
                <a:cxn ang="0">
                  <a:pos x="T10" y="T11"/>
                </a:cxn>
                <a:cxn ang="0">
                  <a:pos x="T12" y="T13"/>
                </a:cxn>
              </a:cxnLst>
              <a:rect l="0" t="0" r="r" b="b"/>
              <a:pathLst>
                <a:path w="78" h="76">
                  <a:moveTo>
                    <a:pt x="66" y="76"/>
                  </a:moveTo>
                  <a:lnTo>
                    <a:pt x="0" y="23"/>
                  </a:lnTo>
                  <a:lnTo>
                    <a:pt x="21" y="4"/>
                  </a:lnTo>
                  <a:lnTo>
                    <a:pt x="54" y="42"/>
                  </a:lnTo>
                  <a:lnTo>
                    <a:pt x="50" y="0"/>
                  </a:lnTo>
                  <a:lnTo>
                    <a:pt x="78" y="2"/>
                  </a:lnTo>
                  <a:lnTo>
                    <a:pt x="66" y="76"/>
                  </a:lnTo>
                  <a:close/>
                </a:path>
              </a:pathLst>
            </a:custGeom>
            <a:solidFill>
              <a:srgbClr val="4228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62" name="Freeform 123"/>
            <p:cNvSpPr/>
            <p:nvPr/>
          </p:nvSpPr>
          <p:spPr bwMode="auto">
            <a:xfrm>
              <a:off x="4864100" y="600075"/>
              <a:ext cx="76200" cy="98425"/>
            </a:xfrm>
            <a:custGeom>
              <a:avLst/>
              <a:gdLst>
                <a:gd name="T0" fmla="*/ 0 w 48"/>
                <a:gd name="T1" fmla="*/ 57 h 62"/>
                <a:gd name="T2" fmla="*/ 17 w 48"/>
                <a:gd name="T3" fmla="*/ 0 h 62"/>
                <a:gd name="T4" fmla="*/ 48 w 48"/>
                <a:gd name="T5" fmla="*/ 15 h 62"/>
                <a:gd name="T6" fmla="*/ 7 w 48"/>
                <a:gd name="T7" fmla="*/ 62 h 62"/>
                <a:gd name="T8" fmla="*/ 0 w 48"/>
                <a:gd name="T9" fmla="*/ 57 h 62"/>
              </a:gdLst>
              <a:ahLst/>
              <a:cxnLst>
                <a:cxn ang="0">
                  <a:pos x="T0" y="T1"/>
                </a:cxn>
                <a:cxn ang="0">
                  <a:pos x="T2" y="T3"/>
                </a:cxn>
                <a:cxn ang="0">
                  <a:pos x="T4" y="T5"/>
                </a:cxn>
                <a:cxn ang="0">
                  <a:pos x="T6" y="T7"/>
                </a:cxn>
                <a:cxn ang="0">
                  <a:pos x="T8" y="T9"/>
                </a:cxn>
              </a:cxnLst>
              <a:rect l="0" t="0" r="r" b="b"/>
              <a:pathLst>
                <a:path w="48" h="62">
                  <a:moveTo>
                    <a:pt x="0" y="57"/>
                  </a:moveTo>
                  <a:lnTo>
                    <a:pt x="17" y="0"/>
                  </a:lnTo>
                  <a:lnTo>
                    <a:pt x="48" y="15"/>
                  </a:lnTo>
                  <a:lnTo>
                    <a:pt x="7" y="62"/>
                  </a:lnTo>
                  <a:lnTo>
                    <a:pt x="0" y="57"/>
                  </a:lnTo>
                  <a:close/>
                </a:path>
              </a:pathLst>
            </a:custGeom>
            <a:solidFill>
              <a:srgbClr val="4228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grpSp>
      <p:sp>
        <p:nvSpPr>
          <p:cNvPr id="2" name="Rounded Rectangle 1"/>
          <p:cNvSpPr/>
          <p:nvPr/>
        </p:nvSpPr>
        <p:spPr>
          <a:xfrm>
            <a:off x="1561515" y="1241155"/>
            <a:ext cx="7627518" cy="4526013"/>
          </a:xfrm>
          <a:prstGeom prst="roundRect">
            <a:avLst/>
          </a:prstGeom>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2">
            <a:schemeClr val="dk1">
              <a:shade val="50000"/>
            </a:schemeClr>
          </a:lnRef>
          <a:fillRef idx="1">
            <a:schemeClr val="dk1"/>
          </a:fillRef>
          <a:effectRef idx="0">
            <a:schemeClr val="dk1"/>
          </a:effectRef>
          <a:fontRef idx="minor">
            <a:schemeClr val="lt1"/>
          </a:fontRef>
        </p:style>
        <p:txBody>
          <a:bodyPr rtlCol="0" anchor="ctr"/>
          <a:lstStyle/>
          <a:p>
            <a:pPr algn="just"/>
            <a:r>
              <a:rPr lang="vi-VN" sz="4000" dirty="0" smtClean="0"/>
              <a:t>        Tận dụng trang phục đã qua sử dụng có thể tạo được sản phẩm thời trang mới vừa đáp ứng được nhu cầu của con người vừa phù hợp với xu hướng thời trang hiện nay. </a:t>
            </a:r>
            <a:endParaRPr lang="en-US" sz="4000"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A_图片 10">
            <a:extLst>
              <a:ext uri="{FF2B5EF4-FFF2-40B4-BE49-F238E27FC236}">
                <a16:creationId xmlns:a16="http://schemas.microsoft.com/office/drawing/2014/main" id="{48EA6A12-38DB-4F66-80A8-F4600D02F12A}"/>
              </a:ext>
            </a:extLst>
          </p:cNvPr>
          <p:cNvPicPr>
            <a:picLocks noChangeAspect="1"/>
          </p:cNvPicPr>
          <p:nvPr>
            <p:custDataLst>
              <p:tags r:id="rId1"/>
            </p:custDataLst>
          </p:nvPr>
        </p:nvPicPr>
        <p:blipFill rotWithShape="1">
          <a:blip r:embed="rId3" cstate="print">
            <a:extLst>
              <a:ext uri="{28A0092B-C50C-407E-A947-70E740481C1C}">
                <a14:useLocalDpi xmlns:a14="http://schemas.microsoft.com/office/drawing/2010/main" val="0"/>
              </a:ext>
            </a:extLst>
          </a:blip>
          <a:srcRect l="29857" t="28496" r="44121" b="35356"/>
          <a:stretch/>
        </p:blipFill>
        <p:spPr>
          <a:xfrm rot="1122744">
            <a:off x="9581113" y="947466"/>
            <a:ext cx="1700464" cy="1328690"/>
          </a:xfrm>
          <a:prstGeom prst="rect">
            <a:avLst/>
          </a:prstGeom>
        </p:spPr>
      </p:pic>
      <p:sp>
        <p:nvSpPr>
          <p:cNvPr id="6" name="文本框 2"/>
          <p:cNvSpPr txBox="1"/>
          <p:nvPr/>
        </p:nvSpPr>
        <p:spPr>
          <a:xfrm>
            <a:off x="-35347" y="22440"/>
            <a:ext cx="12227348" cy="52322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6"/>
          </a:lnRef>
          <a:fillRef idx="3">
            <a:schemeClr val="accent6"/>
          </a:fillRef>
          <a:effectRef idx="3">
            <a:schemeClr val="accent6"/>
          </a:effectRef>
          <a:fontRef idx="minor">
            <a:schemeClr val="lt1"/>
          </a:fontRef>
        </p:style>
        <p:txBody>
          <a:bodyPr wrap="square" rtlCol="0">
            <a:spAutoFit/>
          </a:bodyPr>
          <a:lstStyle/>
          <a:p>
            <a:pPr lvl="0"/>
            <a:r>
              <a:rPr lang="vi-VN" altLang="zh-CN" sz="2800" b="1"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3.TẠO SẢN PHẨM THỜI TRANG TỪ TRANG PHỤC ĐÃ QUA SỬ DỤNG</a:t>
            </a:r>
            <a:r>
              <a:rPr lang="en-US" altLang="zh-CN" sz="2800" b="1"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 </a:t>
            </a:r>
            <a:endParaRPr lang="en-US" altLang="zh-CN"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4" name="Striped Right Arrow 13"/>
          <p:cNvSpPr/>
          <p:nvPr/>
        </p:nvSpPr>
        <p:spPr>
          <a:xfrm>
            <a:off x="280567" y="641390"/>
            <a:ext cx="3814136" cy="1715753"/>
          </a:xfrm>
          <a:prstGeom prst="stripedRightArrow">
            <a:avLst/>
          </a:prstGeom>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smtClean="0"/>
              <a:t>THAM KHẢO </a:t>
            </a:r>
          </a:p>
          <a:p>
            <a:pPr algn="ctr"/>
            <a:r>
              <a:rPr lang="vi-VN" sz="2400" b="1" dirty="0" smtClean="0"/>
              <a:t>BÀI HỌC SINH  </a:t>
            </a:r>
            <a:endParaRPr lang="en-US" sz="2400" b="1" dirty="0"/>
          </a:p>
        </p:txBody>
      </p:sp>
      <p:pic>
        <p:nvPicPr>
          <p:cNvPr id="3" name="Picture 2"/>
          <p:cNvPicPr>
            <a:picLocks noChangeAspect="1"/>
          </p:cNvPicPr>
          <p:nvPr/>
        </p:nvPicPr>
        <p:blipFill>
          <a:blip r:embed="rId4"/>
          <a:stretch>
            <a:fillRect/>
          </a:stretch>
        </p:blipFill>
        <p:spPr>
          <a:xfrm>
            <a:off x="259708" y="2339926"/>
            <a:ext cx="3966744" cy="4373327"/>
          </a:xfrm>
          <a:prstGeom prst="roundRect">
            <a:avLst>
              <a:gd name="adj" fmla="val 8594"/>
            </a:avLst>
          </a:prstGeom>
          <a:solidFill>
            <a:srgbClr val="FFFFFF">
              <a:shade val="85000"/>
            </a:srgbClr>
          </a:solidFill>
          <a:ln>
            <a:noFill/>
          </a:ln>
          <a:effectLst>
            <a:outerShdw blurRad="190500" dist="228600" dir="2700000" algn="ctr">
              <a:srgbClr val="000000">
                <a:alpha val="30000"/>
              </a:srgbClr>
            </a:outerShdw>
            <a:reflection blurRad="12700" stA="38000" endPos="28000" dist="5000" dir="5400000" sy="-100000" algn="bl" rotWithShape="0"/>
          </a:effectLst>
          <a:scene3d>
            <a:camera prst="orthographicFront">
              <a:rot lat="0" lon="0" rev="0"/>
            </a:camera>
            <a:lightRig rig="glow" dir="t">
              <a:rot lat="0" lon="0" rev="4800000"/>
            </a:lightRig>
          </a:scene3d>
          <a:sp3d prstMaterial="matte">
            <a:bevelT w="127000" h="63500"/>
          </a:sp3d>
        </p:spPr>
      </p:pic>
      <p:pic>
        <p:nvPicPr>
          <p:cNvPr id="4" name="Picture 3"/>
          <p:cNvPicPr>
            <a:picLocks noChangeAspect="1"/>
          </p:cNvPicPr>
          <p:nvPr/>
        </p:nvPicPr>
        <p:blipFill>
          <a:blip r:embed="rId5"/>
          <a:stretch>
            <a:fillRect/>
          </a:stretch>
        </p:blipFill>
        <p:spPr>
          <a:xfrm>
            <a:off x="4586064" y="779583"/>
            <a:ext cx="3502856" cy="5353929"/>
          </a:xfrm>
          <a:prstGeom prst="rect">
            <a:avLst/>
          </a:prstGeom>
          <a:ln>
            <a:noFill/>
          </a:ln>
          <a:effectLst>
            <a:outerShdw blurRad="190500" dist="228600" dir="2700000" algn="ctr">
              <a:srgbClr val="000000">
                <a:alpha val="30000"/>
              </a:srgbClr>
            </a:outerShdw>
            <a:softEdge rad="112500"/>
          </a:effectLst>
          <a:scene3d>
            <a:camera prst="orthographicFront">
              <a:rot lat="0" lon="0" rev="0"/>
            </a:camera>
            <a:lightRig rig="glow" dir="t">
              <a:rot lat="0" lon="0" rev="4800000"/>
            </a:lightRig>
          </a:scene3d>
          <a:sp3d prstMaterial="matte">
            <a:bevelT w="127000" h="63500"/>
          </a:sp3d>
        </p:spPr>
      </p:pic>
      <p:pic>
        <p:nvPicPr>
          <p:cNvPr id="10" name="Picture 9"/>
          <p:cNvPicPr>
            <a:picLocks noChangeAspect="1"/>
          </p:cNvPicPr>
          <p:nvPr/>
        </p:nvPicPr>
        <p:blipFill>
          <a:blip r:embed="rId6"/>
          <a:stretch>
            <a:fillRect/>
          </a:stretch>
        </p:blipFill>
        <p:spPr>
          <a:xfrm>
            <a:off x="8383444" y="2618883"/>
            <a:ext cx="3652477" cy="3978868"/>
          </a:xfrm>
          <a:prstGeom prst="rect">
            <a:avLst/>
          </a:prstGeom>
          <a:ln>
            <a:noFill/>
          </a:ln>
          <a:effectLst>
            <a:outerShdw blurRad="190500" dist="228600" dir="2700000" algn="ctr">
              <a:srgbClr val="000000">
                <a:alpha val="30000"/>
              </a:srgbClr>
            </a:outerShdw>
            <a:softEdge rad="112500"/>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193451403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circle(in)">
                                      <p:cBhvr>
                                        <p:cTn id="18" dur="20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80">
                                          <p:stCondLst>
                                            <p:cond delay="0"/>
                                          </p:stCondLst>
                                        </p:cTn>
                                        <p:tgtEl>
                                          <p:spTgt spid="10"/>
                                        </p:tgtEl>
                                      </p:cBhvr>
                                    </p:animEffect>
                                    <p:anim calcmode="lin" valueType="num">
                                      <p:cBhvr>
                                        <p:cTn id="24"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29" dur="26">
                                          <p:stCondLst>
                                            <p:cond delay="650"/>
                                          </p:stCondLst>
                                        </p:cTn>
                                        <p:tgtEl>
                                          <p:spTgt spid="10"/>
                                        </p:tgtEl>
                                      </p:cBhvr>
                                      <p:to x="100000" y="60000"/>
                                    </p:animScale>
                                    <p:animScale>
                                      <p:cBhvr>
                                        <p:cTn id="30" dur="166" decel="50000">
                                          <p:stCondLst>
                                            <p:cond delay="676"/>
                                          </p:stCondLst>
                                        </p:cTn>
                                        <p:tgtEl>
                                          <p:spTgt spid="10"/>
                                        </p:tgtEl>
                                      </p:cBhvr>
                                      <p:to x="100000" y="100000"/>
                                    </p:animScale>
                                    <p:animScale>
                                      <p:cBhvr>
                                        <p:cTn id="31" dur="26">
                                          <p:stCondLst>
                                            <p:cond delay="1312"/>
                                          </p:stCondLst>
                                        </p:cTn>
                                        <p:tgtEl>
                                          <p:spTgt spid="10"/>
                                        </p:tgtEl>
                                      </p:cBhvr>
                                      <p:to x="100000" y="80000"/>
                                    </p:animScale>
                                    <p:animScale>
                                      <p:cBhvr>
                                        <p:cTn id="32" dur="166" decel="50000">
                                          <p:stCondLst>
                                            <p:cond delay="1338"/>
                                          </p:stCondLst>
                                        </p:cTn>
                                        <p:tgtEl>
                                          <p:spTgt spid="10"/>
                                        </p:tgtEl>
                                      </p:cBhvr>
                                      <p:to x="100000" y="100000"/>
                                    </p:animScale>
                                    <p:animScale>
                                      <p:cBhvr>
                                        <p:cTn id="33" dur="26">
                                          <p:stCondLst>
                                            <p:cond delay="1642"/>
                                          </p:stCondLst>
                                        </p:cTn>
                                        <p:tgtEl>
                                          <p:spTgt spid="10"/>
                                        </p:tgtEl>
                                      </p:cBhvr>
                                      <p:to x="100000" y="90000"/>
                                    </p:animScale>
                                    <p:animScale>
                                      <p:cBhvr>
                                        <p:cTn id="34" dur="166" decel="50000">
                                          <p:stCondLst>
                                            <p:cond delay="1668"/>
                                          </p:stCondLst>
                                        </p:cTn>
                                        <p:tgtEl>
                                          <p:spTgt spid="10"/>
                                        </p:tgtEl>
                                      </p:cBhvr>
                                      <p:to x="100000" y="100000"/>
                                    </p:animScale>
                                    <p:animScale>
                                      <p:cBhvr>
                                        <p:cTn id="35" dur="26">
                                          <p:stCondLst>
                                            <p:cond delay="1808"/>
                                          </p:stCondLst>
                                        </p:cTn>
                                        <p:tgtEl>
                                          <p:spTgt spid="10"/>
                                        </p:tgtEl>
                                      </p:cBhvr>
                                      <p:to x="100000" y="95000"/>
                                    </p:animScale>
                                    <p:animScale>
                                      <p:cBhvr>
                                        <p:cTn id="36"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2"/>
          <p:cNvSpPr txBox="1"/>
          <p:nvPr/>
        </p:nvSpPr>
        <p:spPr>
          <a:xfrm>
            <a:off x="-35347" y="22440"/>
            <a:ext cx="12192000" cy="553998"/>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6"/>
          </a:lnRef>
          <a:fillRef idx="3">
            <a:schemeClr val="accent6"/>
          </a:fillRef>
          <a:effectRef idx="3">
            <a:schemeClr val="accent6"/>
          </a:effectRef>
          <a:fontRef idx="minor">
            <a:schemeClr val="lt1"/>
          </a:fontRef>
        </p:style>
        <p:txBody>
          <a:bodyPr wrap="square" rtlCol="0">
            <a:spAutoFit/>
          </a:bodyPr>
          <a:lstStyle/>
          <a:p>
            <a:pPr lvl="0"/>
            <a:r>
              <a:rPr lang="vi-VN" altLang="zh-CN" sz="30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4</a:t>
            </a:r>
            <a:r>
              <a:rPr lang="vi-VN" altLang="zh-CN" sz="3000" b="1"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 TRƯNG BÀY SẢN PHẨM VÀ CHIA SẺ </a:t>
            </a:r>
            <a:r>
              <a:rPr lang="en-US" altLang="zh-CN" sz="3000" b="1"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 </a:t>
            </a:r>
            <a:endParaRPr lang="en-US" altLang="zh-CN" sz="30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7" name="Flowchart: Display 6"/>
          <p:cNvSpPr/>
          <p:nvPr/>
        </p:nvSpPr>
        <p:spPr>
          <a:xfrm>
            <a:off x="130628" y="1328774"/>
            <a:ext cx="11686233" cy="4463554"/>
          </a:xfrm>
          <a:prstGeom prst="flowChartDisplay">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smtClean="0">
                <a:effectLst>
                  <a:outerShdw blurRad="38100" dist="38100" dir="2700000" algn="tl">
                    <a:srgbClr val="000000">
                      <a:alpha val="43137"/>
                    </a:srgbClr>
                  </a:outerShdw>
                </a:effectLst>
              </a:rPr>
              <a:t>-Nêu cảm nhận </a:t>
            </a:r>
            <a:r>
              <a:rPr lang="vi-VN" sz="2800" smtClean="0">
                <a:effectLst>
                  <a:outerShdw blurRad="38100" dist="38100" dir="2700000" algn="tl">
                    <a:srgbClr val="000000">
                      <a:alpha val="43137"/>
                    </a:srgbClr>
                  </a:outerShdw>
                </a:effectLst>
              </a:rPr>
              <a:t>và phân </a:t>
            </a:r>
            <a:r>
              <a:rPr lang="vi-VN" sz="2800" dirty="0" smtClean="0">
                <a:effectLst>
                  <a:outerShdw blurRad="38100" dist="38100" dir="2700000" algn="tl">
                    <a:srgbClr val="000000">
                      <a:alpha val="43137"/>
                    </a:srgbClr>
                  </a:outerShdw>
                </a:effectLst>
              </a:rPr>
              <a:t>tích về:</a:t>
            </a:r>
          </a:p>
          <a:p>
            <a:r>
              <a:rPr lang="vi-VN" sz="2800" dirty="0">
                <a:effectLst>
                  <a:outerShdw blurRad="38100" dist="38100" dir="2700000" algn="tl">
                    <a:srgbClr val="000000">
                      <a:alpha val="43137"/>
                    </a:srgbClr>
                  </a:outerShdw>
                </a:effectLst>
              </a:rPr>
              <a:t> </a:t>
            </a:r>
            <a:r>
              <a:rPr lang="vi-VN" sz="2800" dirty="0" smtClean="0">
                <a:effectLst>
                  <a:outerShdw blurRad="38100" dist="38100" dir="2700000" algn="tl">
                    <a:srgbClr val="000000">
                      <a:alpha val="43137"/>
                    </a:srgbClr>
                  </a:outerShdw>
                </a:effectLst>
              </a:rPr>
              <a:t> +Sản phẩm em yêu thích.</a:t>
            </a:r>
          </a:p>
          <a:p>
            <a:r>
              <a:rPr lang="vi-VN" sz="2800" dirty="0">
                <a:effectLst>
                  <a:outerShdw blurRad="38100" dist="38100" dir="2700000" algn="tl">
                    <a:srgbClr val="000000">
                      <a:alpha val="43137"/>
                    </a:srgbClr>
                  </a:outerShdw>
                </a:effectLst>
              </a:rPr>
              <a:t> </a:t>
            </a:r>
            <a:r>
              <a:rPr lang="vi-VN" sz="2800" dirty="0" smtClean="0">
                <a:effectLst>
                  <a:outerShdw blurRad="38100" dist="38100" dir="2700000" algn="tl">
                    <a:srgbClr val="000000">
                      <a:alpha val="43137"/>
                    </a:srgbClr>
                  </a:outerShdw>
                </a:effectLst>
              </a:rPr>
              <a:t> +Chức năng của sản phẩm.</a:t>
            </a:r>
          </a:p>
          <a:p>
            <a:r>
              <a:rPr lang="vi-VN" sz="2800" dirty="0">
                <a:effectLst>
                  <a:outerShdw blurRad="38100" dist="38100" dir="2700000" algn="tl">
                    <a:srgbClr val="000000">
                      <a:alpha val="43137"/>
                    </a:srgbClr>
                  </a:outerShdw>
                </a:effectLst>
              </a:rPr>
              <a:t> </a:t>
            </a:r>
            <a:r>
              <a:rPr lang="vi-VN" sz="2800" dirty="0" smtClean="0">
                <a:effectLst>
                  <a:outerShdw blurRad="38100" dist="38100" dir="2700000" algn="tl">
                    <a:srgbClr val="000000">
                      <a:alpha val="43137"/>
                    </a:srgbClr>
                  </a:outerShdw>
                </a:effectLst>
              </a:rPr>
              <a:t> +Kiểu dáng, màu sắc, chất liệu của sản phẩm.</a:t>
            </a:r>
          </a:p>
          <a:p>
            <a:r>
              <a:rPr lang="vi-VN" sz="2800" dirty="0">
                <a:effectLst>
                  <a:outerShdw blurRad="38100" dist="38100" dir="2700000" algn="tl">
                    <a:srgbClr val="000000">
                      <a:alpha val="43137"/>
                    </a:srgbClr>
                  </a:outerShdw>
                </a:effectLst>
              </a:rPr>
              <a:t> </a:t>
            </a:r>
            <a:r>
              <a:rPr lang="vi-VN" sz="2800" dirty="0" smtClean="0">
                <a:effectLst>
                  <a:outerShdw blurRad="38100" dist="38100" dir="2700000" algn="tl">
                    <a:srgbClr val="000000">
                      <a:alpha val="43137"/>
                    </a:srgbClr>
                  </a:outerShdw>
                </a:effectLst>
              </a:rPr>
              <a:t> +Kĩ thuật tạo sản phẩm.</a:t>
            </a:r>
          </a:p>
          <a:p>
            <a:r>
              <a:rPr lang="vi-VN" sz="2800" dirty="0">
                <a:effectLst>
                  <a:outerShdw blurRad="38100" dist="38100" dir="2700000" algn="tl">
                    <a:srgbClr val="000000">
                      <a:alpha val="43137"/>
                    </a:srgbClr>
                  </a:outerShdw>
                </a:effectLst>
              </a:rPr>
              <a:t> </a:t>
            </a:r>
            <a:r>
              <a:rPr lang="vi-VN" sz="2800" dirty="0" smtClean="0">
                <a:effectLst>
                  <a:outerShdw blurRad="38100" dist="38100" dir="2700000" algn="tl">
                    <a:srgbClr val="000000">
                      <a:alpha val="43137"/>
                    </a:srgbClr>
                  </a:outerShdw>
                </a:effectLst>
              </a:rPr>
              <a:t> +Ý tưởng điều chỉnh để sản phẩm đẹp và hoàn thiện hơn .</a:t>
            </a:r>
            <a:endParaRPr lang="en-US" sz="2800" dirty="0">
              <a:effectLst>
                <a:outerShdw blurRad="38100" dist="38100" dir="2700000" algn="tl">
                  <a:srgbClr val="000000">
                    <a:alpha val="43137"/>
                  </a:srgbClr>
                </a:outerShdw>
              </a:effectLst>
            </a:endParaRPr>
          </a:p>
        </p:txBody>
      </p:sp>
      <p:sp>
        <p:nvSpPr>
          <p:cNvPr id="8" name="Chevron 7"/>
          <p:cNvSpPr/>
          <p:nvPr/>
        </p:nvSpPr>
        <p:spPr>
          <a:xfrm>
            <a:off x="1387929" y="2196192"/>
            <a:ext cx="963386" cy="2628899"/>
          </a:xfrm>
          <a:prstGeom prst="chevron">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solidFill>
                <a:schemeClr val="tx1"/>
              </a:solidFill>
            </a:endParaRPr>
          </a:p>
        </p:txBody>
      </p:sp>
      <p:sp>
        <p:nvSpPr>
          <p:cNvPr id="9" name="Oval 8"/>
          <p:cNvSpPr/>
          <p:nvPr/>
        </p:nvSpPr>
        <p:spPr>
          <a:xfrm>
            <a:off x="621104" y="2950234"/>
            <a:ext cx="1121432" cy="1069675"/>
          </a:xfrm>
          <a:prstGeom prst="ellips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0" name="Oval 9"/>
          <p:cNvSpPr/>
          <p:nvPr/>
        </p:nvSpPr>
        <p:spPr>
          <a:xfrm>
            <a:off x="914401" y="3223196"/>
            <a:ext cx="500332" cy="505878"/>
          </a:xfrm>
          <a:prstGeom prst="ellips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Moon 5"/>
          <p:cNvSpPr/>
          <p:nvPr/>
        </p:nvSpPr>
        <p:spPr>
          <a:xfrm flipH="1">
            <a:off x="9467557" y="1846185"/>
            <a:ext cx="1913206" cy="3277772"/>
          </a:xfrm>
          <a:prstGeom prst="moon">
            <a:avLst/>
          </a:prstGeom>
          <a:ln>
            <a:noFill/>
          </a:ln>
          <a:effectLst>
            <a:outerShdw blurRad="190500" dist="228600" dir="2700000" algn="ctr">
              <a:srgbClr val="000000">
                <a:alpha val="30000"/>
              </a:srgbClr>
            </a:outerShdw>
          </a:effectLst>
          <a:scene3d>
            <a:camera prst="orthographicFront">
              <a:rot lat="0" lon="0" rev="0"/>
            </a:camera>
            <a:lightRig rig="glow" dir="tl">
              <a:rot lat="0" lon="0" rev="4800000"/>
            </a:lightRig>
          </a:scene3d>
          <a:sp3d prstMaterial="matte">
            <a:bevelT w="127000" h="635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79334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nodeType="clickEffect">
                                  <p:stCondLst>
                                    <p:cond delay="0"/>
                                  </p:stCondLst>
                                  <p:iterate type="lt">
                                    <p:tmPct val="10000"/>
                                  </p:iterate>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7">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5" presetClass="entr" presetSubtype="0" fill="hold" nodeType="clickEffect">
                                  <p:stCondLst>
                                    <p:cond delay="0"/>
                                  </p:stCondLst>
                                  <p:childTnLst>
                                    <p:set>
                                      <p:cBhvr>
                                        <p:cTn id="15" dur="1" fill="hold">
                                          <p:stCondLst>
                                            <p:cond delay="0"/>
                                          </p:stCondLst>
                                        </p:cTn>
                                        <p:tgtEl>
                                          <p:spTgt spid="7">
                                            <p:txEl>
                                              <p:pRg st="1" end="1"/>
                                            </p:txEl>
                                          </p:spTgt>
                                        </p:tgtEl>
                                        <p:attrNameLst>
                                          <p:attrName>style.visibility</p:attrName>
                                        </p:attrNameLst>
                                      </p:cBhvr>
                                      <p:to>
                                        <p:strVal val="visible"/>
                                      </p:to>
                                    </p:set>
                                    <p:anim calcmode="lin" valueType="num">
                                      <p:cBhvr>
                                        <p:cTn id="16" dur="1000" fill="hold"/>
                                        <p:tgtEl>
                                          <p:spTgt spid="7">
                                            <p:txEl>
                                              <p:pRg st="1" end="1"/>
                                            </p:txEl>
                                          </p:spTgt>
                                        </p:tgtEl>
                                        <p:attrNameLst>
                                          <p:attrName>ppt_w</p:attrName>
                                        </p:attrNameLst>
                                      </p:cBhvr>
                                      <p:tavLst>
                                        <p:tav tm="0">
                                          <p:val>
                                            <p:fltVal val="0"/>
                                          </p:val>
                                        </p:tav>
                                        <p:tav tm="100000">
                                          <p:val>
                                            <p:strVal val="#ppt_w"/>
                                          </p:val>
                                        </p:tav>
                                      </p:tavLst>
                                    </p:anim>
                                    <p:anim calcmode="lin" valueType="num">
                                      <p:cBhvr>
                                        <p:cTn id="17" dur="1000" fill="hold"/>
                                        <p:tgtEl>
                                          <p:spTgt spid="7">
                                            <p:txEl>
                                              <p:pRg st="1" end="1"/>
                                            </p:txEl>
                                          </p:spTgt>
                                        </p:tgtEl>
                                        <p:attrNameLst>
                                          <p:attrName>ppt_h</p:attrName>
                                        </p:attrNameLst>
                                      </p:cBhvr>
                                      <p:tavLst>
                                        <p:tav tm="0">
                                          <p:val>
                                            <p:fltVal val="0"/>
                                          </p:val>
                                        </p:tav>
                                        <p:tav tm="100000">
                                          <p:val>
                                            <p:strVal val="#ppt_h"/>
                                          </p:val>
                                        </p:tav>
                                      </p:tavLst>
                                    </p:anim>
                                    <p:anim calcmode="lin" valueType="num">
                                      <p:cBhvr>
                                        <p:cTn id="18" dur="1000" fill="hold"/>
                                        <p:tgtEl>
                                          <p:spTgt spid="7">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9" dur="1000" fill="hold"/>
                                        <p:tgtEl>
                                          <p:spTgt spid="7">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0" fill="hold">
                      <p:stCondLst>
                        <p:cond delay="indefinite"/>
                      </p:stCondLst>
                      <p:childTnLst>
                        <p:par>
                          <p:cTn id="21" fill="hold">
                            <p:stCondLst>
                              <p:cond delay="0"/>
                            </p:stCondLst>
                            <p:childTnLst>
                              <p:par>
                                <p:cTn id="22" presetID="45" presetClass="entr" presetSubtype="0" fill="hold" nodeType="clickEffect">
                                  <p:stCondLst>
                                    <p:cond delay="0"/>
                                  </p:stCondLst>
                                  <p:childTnLst>
                                    <p:set>
                                      <p:cBhvr>
                                        <p:cTn id="23" dur="1" fill="hold">
                                          <p:stCondLst>
                                            <p:cond delay="0"/>
                                          </p:stCondLst>
                                        </p:cTn>
                                        <p:tgtEl>
                                          <p:spTgt spid="7">
                                            <p:txEl>
                                              <p:pRg st="2" end="2"/>
                                            </p:txEl>
                                          </p:spTgt>
                                        </p:tgtEl>
                                        <p:attrNameLst>
                                          <p:attrName>style.visibility</p:attrName>
                                        </p:attrNameLst>
                                      </p:cBhvr>
                                      <p:to>
                                        <p:strVal val="visible"/>
                                      </p:to>
                                    </p:set>
                                    <p:animEffect transition="in" filter="fade">
                                      <p:cBhvr>
                                        <p:cTn id="24" dur="2000"/>
                                        <p:tgtEl>
                                          <p:spTgt spid="7">
                                            <p:txEl>
                                              <p:pRg st="2" end="2"/>
                                            </p:txEl>
                                          </p:spTgt>
                                        </p:tgtEl>
                                      </p:cBhvr>
                                    </p:animEffect>
                                    <p:anim calcmode="lin" valueType="num">
                                      <p:cBhvr>
                                        <p:cTn id="25" dur="2000" fill="hold"/>
                                        <p:tgtEl>
                                          <p:spTgt spid="7">
                                            <p:txEl>
                                              <p:pRg st="2" end="2"/>
                                            </p:txEl>
                                          </p:spTgt>
                                        </p:tgtEl>
                                        <p:attrNameLst>
                                          <p:attrName>ppt_w</p:attrName>
                                        </p:attrNameLst>
                                      </p:cBhvr>
                                      <p:tavLst>
                                        <p:tav tm="0" fmla="#ppt_w*sin(2.5*pi*$)">
                                          <p:val>
                                            <p:fltVal val="0"/>
                                          </p:val>
                                        </p:tav>
                                        <p:tav tm="100000">
                                          <p:val>
                                            <p:fltVal val="1"/>
                                          </p:val>
                                        </p:tav>
                                      </p:tavLst>
                                    </p:anim>
                                    <p:anim calcmode="lin" valueType="num">
                                      <p:cBhvr>
                                        <p:cTn id="26" dur="2000" fill="hold"/>
                                        <p:tgtEl>
                                          <p:spTgt spid="7">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nodeType="clickEffect">
                                  <p:stCondLst>
                                    <p:cond delay="0"/>
                                  </p:stCondLst>
                                  <p:childTnLst>
                                    <p:set>
                                      <p:cBhvr>
                                        <p:cTn id="30" dur="1" fill="hold">
                                          <p:stCondLst>
                                            <p:cond delay="0"/>
                                          </p:stCondLst>
                                        </p:cTn>
                                        <p:tgtEl>
                                          <p:spTgt spid="7">
                                            <p:txEl>
                                              <p:pRg st="3" end="3"/>
                                            </p:txEl>
                                          </p:spTgt>
                                        </p:tgtEl>
                                        <p:attrNameLst>
                                          <p:attrName>style.visibility</p:attrName>
                                        </p:attrNameLst>
                                      </p:cBhvr>
                                      <p:to>
                                        <p:strVal val="visible"/>
                                      </p:to>
                                    </p:set>
                                    <p:animEffect transition="in" filter="wipe(down)">
                                      <p:cBhvr>
                                        <p:cTn id="31" dur="580">
                                          <p:stCondLst>
                                            <p:cond delay="0"/>
                                          </p:stCondLst>
                                        </p:cTn>
                                        <p:tgtEl>
                                          <p:spTgt spid="7">
                                            <p:txEl>
                                              <p:pRg st="3" end="3"/>
                                            </p:txEl>
                                          </p:spTgt>
                                        </p:tgtEl>
                                      </p:cBhvr>
                                    </p:animEffect>
                                    <p:anim calcmode="lin" valueType="num">
                                      <p:cBhvr>
                                        <p:cTn id="32" dur="1822" tmFilter="0,0; 0.14,0.36; 0.43,0.73; 0.71,0.91; 1.0,1.0">
                                          <p:stCondLst>
                                            <p:cond delay="0"/>
                                          </p:stCondLst>
                                        </p:cTn>
                                        <p:tgtEl>
                                          <p:spTgt spid="7">
                                            <p:txEl>
                                              <p:pRg st="3" end="3"/>
                                            </p:txEl>
                                          </p:spTgt>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7">
                                            <p:txEl>
                                              <p:pRg st="3" end="3"/>
                                            </p:txEl>
                                          </p:spTgt>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7">
                                            <p:txEl>
                                              <p:pRg st="3" end="3"/>
                                            </p:txEl>
                                          </p:spTgt>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7">
                                            <p:txEl>
                                              <p:pRg st="3" end="3"/>
                                            </p:txEl>
                                          </p:spTgt>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7">
                                            <p:txEl>
                                              <p:pRg st="3" end="3"/>
                                            </p:txEl>
                                          </p:spTgt>
                                        </p:tgtEl>
                                        <p:attrNameLst>
                                          <p:attrName>ppt_y</p:attrName>
                                        </p:attrNameLst>
                                      </p:cBhvr>
                                      <p:tavLst>
                                        <p:tav tm="0" fmla="#ppt_y-sin(pi*$)/81">
                                          <p:val>
                                            <p:fltVal val="0"/>
                                          </p:val>
                                        </p:tav>
                                        <p:tav tm="100000">
                                          <p:val>
                                            <p:fltVal val="1"/>
                                          </p:val>
                                        </p:tav>
                                      </p:tavLst>
                                    </p:anim>
                                    <p:animScale>
                                      <p:cBhvr>
                                        <p:cTn id="37" dur="26">
                                          <p:stCondLst>
                                            <p:cond delay="650"/>
                                          </p:stCondLst>
                                        </p:cTn>
                                        <p:tgtEl>
                                          <p:spTgt spid="7">
                                            <p:txEl>
                                              <p:pRg st="3" end="3"/>
                                            </p:txEl>
                                          </p:spTgt>
                                        </p:tgtEl>
                                      </p:cBhvr>
                                      <p:to x="100000" y="60000"/>
                                    </p:animScale>
                                    <p:animScale>
                                      <p:cBhvr>
                                        <p:cTn id="38" dur="166" decel="50000">
                                          <p:stCondLst>
                                            <p:cond delay="676"/>
                                          </p:stCondLst>
                                        </p:cTn>
                                        <p:tgtEl>
                                          <p:spTgt spid="7">
                                            <p:txEl>
                                              <p:pRg st="3" end="3"/>
                                            </p:txEl>
                                          </p:spTgt>
                                        </p:tgtEl>
                                      </p:cBhvr>
                                      <p:to x="100000" y="100000"/>
                                    </p:animScale>
                                    <p:animScale>
                                      <p:cBhvr>
                                        <p:cTn id="39" dur="26">
                                          <p:stCondLst>
                                            <p:cond delay="1312"/>
                                          </p:stCondLst>
                                        </p:cTn>
                                        <p:tgtEl>
                                          <p:spTgt spid="7">
                                            <p:txEl>
                                              <p:pRg st="3" end="3"/>
                                            </p:txEl>
                                          </p:spTgt>
                                        </p:tgtEl>
                                      </p:cBhvr>
                                      <p:to x="100000" y="80000"/>
                                    </p:animScale>
                                    <p:animScale>
                                      <p:cBhvr>
                                        <p:cTn id="40" dur="166" decel="50000">
                                          <p:stCondLst>
                                            <p:cond delay="1338"/>
                                          </p:stCondLst>
                                        </p:cTn>
                                        <p:tgtEl>
                                          <p:spTgt spid="7">
                                            <p:txEl>
                                              <p:pRg st="3" end="3"/>
                                            </p:txEl>
                                          </p:spTgt>
                                        </p:tgtEl>
                                      </p:cBhvr>
                                      <p:to x="100000" y="100000"/>
                                    </p:animScale>
                                    <p:animScale>
                                      <p:cBhvr>
                                        <p:cTn id="41" dur="26">
                                          <p:stCondLst>
                                            <p:cond delay="1642"/>
                                          </p:stCondLst>
                                        </p:cTn>
                                        <p:tgtEl>
                                          <p:spTgt spid="7">
                                            <p:txEl>
                                              <p:pRg st="3" end="3"/>
                                            </p:txEl>
                                          </p:spTgt>
                                        </p:tgtEl>
                                      </p:cBhvr>
                                      <p:to x="100000" y="90000"/>
                                    </p:animScale>
                                    <p:animScale>
                                      <p:cBhvr>
                                        <p:cTn id="42" dur="166" decel="50000">
                                          <p:stCondLst>
                                            <p:cond delay="1668"/>
                                          </p:stCondLst>
                                        </p:cTn>
                                        <p:tgtEl>
                                          <p:spTgt spid="7">
                                            <p:txEl>
                                              <p:pRg st="3" end="3"/>
                                            </p:txEl>
                                          </p:spTgt>
                                        </p:tgtEl>
                                      </p:cBhvr>
                                      <p:to x="100000" y="100000"/>
                                    </p:animScale>
                                    <p:animScale>
                                      <p:cBhvr>
                                        <p:cTn id="43" dur="26">
                                          <p:stCondLst>
                                            <p:cond delay="1808"/>
                                          </p:stCondLst>
                                        </p:cTn>
                                        <p:tgtEl>
                                          <p:spTgt spid="7">
                                            <p:txEl>
                                              <p:pRg st="3" end="3"/>
                                            </p:txEl>
                                          </p:spTgt>
                                        </p:tgtEl>
                                      </p:cBhvr>
                                      <p:to x="100000" y="95000"/>
                                    </p:animScale>
                                    <p:animScale>
                                      <p:cBhvr>
                                        <p:cTn id="44" dur="166" decel="50000">
                                          <p:stCondLst>
                                            <p:cond delay="1834"/>
                                          </p:stCondLst>
                                        </p:cTn>
                                        <p:tgtEl>
                                          <p:spTgt spid="7">
                                            <p:txEl>
                                              <p:pRg st="3" end="3"/>
                                            </p:txEl>
                                          </p:spTgt>
                                        </p:tgtEl>
                                      </p:cBhvr>
                                      <p:to x="100000" y="100000"/>
                                    </p:animScale>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nodeType="clickEffect">
                                  <p:stCondLst>
                                    <p:cond delay="0"/>
                                  </p:stCondLst>
                                  <p:childTnLst>
                                    <p:set>
                                      <p:cBhvr>
                                        <p:cTn id="48" dur="1" fill="hold">
                                          <p:stCondLst>
                                            <p:cond delay="0"/>
                                          </p:stCondLst>
                                        </p:cTn>
                                        <p:tgtEl>
                                          <p:spTgt spid="7">
                                            <p:txEl>
                                              <p:pRg st="4" end="4"/>
                                            </p:txEl>
                                          </p:spTgt>
                                        </p:tgtEl>
                                        <p:attrNameLst>
                                          <p:attrName>style.visibility</p:attrName>
                                        </p:attrNameLst>
                                      </p:cBhvr>
                                      <p:to>
                                        <p:strVal val="visible"/>
                                      </p:to>
                                    </p:set>
                                    <p:animEffect transition="in" filter="circle(in)">
                                      <p:cBhvr>
                                        <p:cTn id="49" dur="2000"/>
                                        <p:tgtEl>
                                          <p:spTgt spid="7">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7">
                                            <p:txEl>
                                              <p:pRg st="5" end="5"/>
                                            </p:txEl>
                                          </p:spTgt>
                                        </p:tgtEl>
                                        <p:attrNameLst>
                                          <p:attrName>style.visibility</p:attrName>
                                        </p:attrNameLst>
                                      </p:cBhvr>
                                      <p:to>
                                        <p:strVal val="visible"/>
                                      </p:to>
                                    </p:set>
                                    <p:anim calcmode="lin" valueType="num">
                                      <p:cBhvr additive="base">
                                        <p:cTn id="54"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triped Right Arrow 4"/>
          <p:cNvSpPr/>
          <p:nvPr/>
        </p:nvSpPr>
        <p:spPr>
          <a:xfrm>
            <a:off x="0" y="723396"/>
            <a:ext cx="12192000" cy="6028583"/>
          </a:xfrm>
          <a:prstGeom prst="stripedRightArrow">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文本框 2"/>
          <p:cNvSpPr txBox="1"/>
          <p:nvPr/>
        </p:nvSpPr>
        <p:spPr>
          <a:xfrm>
            <a:off x="-35347" y="22440"/>
            <a:ext cx="12227348" cy="52322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6"/>
          </a:lnRef>
          <a:fillRef idx="3">
            <a:schemeClr val="accent6"/>
          </a:fillRef>
          <a:effectRef idx="3">
            <a:schemeClr val="accent6"/>
          </a:effectRef>
          <a:fontRef idx="minor">
            <a:schemeClr val="lt1"/>
          </a:fontRef>
        </p:style>
        <p:txBody>
          <a:bodyPr wrap="square" rtlCol="0">
            <a:spAutoFit/>
          </a:bodyPr>
          <a:lstStyle/>
          <a:p>
            <a:pPr lvl="0"/>
            <a:r>
              <a:rPr lang="vi-VN" altLang="zh-CN" sz="2700" b="1"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5. TÌM HIỂU MỘT SỐ SẢN PHẨM SỬ DỤNG VẬT LIỆU ĐÃ QUA SỬ DỤNG</a:t>
            </a:r>
            <a:r>
              <a:rPr lang="en-US" altLang="zh-CN" sz="2700" b="1"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 </a:t>
            </a:r>
            <a:endParaRPr lang="en-US" altLang="zh-CN" sz="27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72030" y="651718"/>
            <a:ext cx="3024553" cy="3693859"/>
          </a:xfrm>
          <a:prstGeom prst="rect">
            <a:avLst/>
          </a:prstGeom>
          <a:ln>
            <a:noFill/>
          </a:ln>
          <a:effectLst>
            <a:outerShdw blurRad="190500" dist="228600" dir="2700000" algn="ctr">
              <a:srgbClr val="000000">
                <a:alpha val="30000"/>
              </a:srgbClr>
            </a:outerShdw>
            <a:softEdge rad="112500"/>
          </a:effectLst>
          <a:scene3d>
            <a:camera prst="orthographicFront">
              <a:rot lat="0" lon="0" rev="0"/>
            </a:camera>
            <a:lightRig rig="glow" dir="t">
              <a:rot lat="0" lon="0" rev="4800000"/>
            </a:lightRig>
          </a:scene3d>
          <a:sp3d prstMaterial="matte">
            <a:bevelT w="127000" h="63500"/>
          </a:sp3d>
        </p:spPr>
      </p:pic>
      <p:pic>
        <p:nvPicPr>
          <p:cNvPr id="4" name="Picture 3"/>
          <p:cNvPicPr>
            <a:picLocks noChangeAspect="1"/>
          </p:cNvPicPr>
          <p:nvPr/>
        </p:nvPicPr>
        <p:blipFill>
          <a:blip r:embed="rId4"/>
          <a:stretch>
            <a:fillRect/>
          </a:stretch>
        </p:blipFill>
        <p:spPr>
          <a:xfrm>
            <a:off x="3197451" y="651719"/>
            <a:ext cx="3021460" cy="3693858"/>
          </a:xfrm>
          <a:prstGeom prst="rect">
            <a:avLst/>
          </a:prstGeom>
          <a:ln>
            <a:noFill/>
          </a:ln>
          <a:effectLst>
            <a:outerShdw blurRad="190500" dist="228600" dir="2700000" algn="ctr">
              <a:srgbClr val="000000">
                <a:alpha val="30000"/>
              </a:srgbClr>
            </a:outerShdw>
            <a:softEdge rad="112500"/>
          </a:effectLst>
          <a:scene3d>
            <a:camera prst="orthographicFront">
              <a:rot lat="0" lon="0" rev="0"/>
            </a:camera>
            <a:lightRig rig="glow" dir="t">
              <a:rot lat="0" lon="0" rev="4800000"/>
            </a:lightRig>
          </a:scene3d>
          <a:sp3d prstMaterial="matte">
            <a:bevelT w="127000" h="63500"/>
          </a:sp3d>
        </p:spPr>
      </p:pic>
      <p:pic>
        <p:nvPicPr>
          <p:cNvPr id="7" name="Picture 6"/>
          <p:cNvPicPr>
            <a:picLocks noChangeAspect="1"/>
          </p:cNvPicPr>
          <p:nvPr/>
        </p:nvPicPr>
        <p:blipFill>
          <a:blip r:embed="rId5"/>
          <a:stretch>
            <a:fillRect/>
          </a:stretch>
        </p:blipFill>
        <p:spPr>
          <a:xfrm>
            <a:off x="6335856" y="651718"/>
            <a:ext cx="2957973" cy="3693859"/>
          </a:xfrm>
          <a:prstGeom prst="rect">
            <a:avLst/>
          </a:prstGeom>
          <a:ln>
            <a:noFill/>
          </a:ln>
          <a:effectLst>
            <a:outerShdw blurRad="190500" dist="228600" dir="2700000" algn="ctr">
              <a:srgbClr val="000000">
                <a:alpha val="30000"/>
              </a:srgbClr>
            </a:outerShdw>
            <a:softEdge rad="112500"/>
          </a:effectLst>
          <a:scene3d>
            <a:camera prst="orthographicFront">
              <a:rot lat="0" lon="0" rev="0"/>
            </a:camera>
            <a:lightRig rig="glow" dir="t">
              <a:rot lat="0" lon="0" rev="4800000"/>
            </a:lightRig>
          </a:scene3d>
          <a:sp3d prstMaterial="matte">
            <a:bevelT w="127000" h="63500"/>
          </a:sp3d>
        </p:spPr>
      </p:pic>
      <p:pic>
        <p:nvPicPr>
          <p:cNvPr id="8" name="Picture 7"/>
          <p:cNvPicPr>
            <a:picLocks noChangeAspect="1"/>
          </p:cNvPicPr>
          <p:nvPr/>
        </p:nvPicPr>
        <p:blipFill>
          <a:blip r:embed="rId6"/>
          <a:stretch>
            <a:fillRect/>
          </a:stretch>
        </p:blipFill>
        <p:spPr>
          <a:xfrm>
            <a:off x="8960389" y="4014590"/>
            <a:ext cx="3115775" cy="2809066"/>
          </a:xfrm>
          <a:prstGeom prst="rect">
            <a:avLst/>
          </a:prstGeom>
          <a:ln>
            <a:noFill/>
          </a:ln>
          <a:effectLst>
            <a:outerShdw blurRad="190500" dist="228600" dir="2700000" algn="ctr">
              <a:srgbClr val="000000">
                <a:alpha val="30000"/>
              </a:srgbClr>
            </a:outerShdw>
            <a:softEdge rad="112500"/>
          </a:effectLst>
          <a:scene3d>
            <a:camera prst="orthographicFront">
              <a:rot lat="0" lon="0" rev="0"/>
            </a:camera>
            <a:lightRig rig="glow" dir="t">
              <a:rot lat="0" lon="0" rev="4800000"/>
            </a:lightRig>
          </a:scene3d>
          <a:sp3d prstMaterial="matte">
            <a:bevelT w="127000" h="63500"/>
          </a:sp3d>
        </p:spPr>
      </p:pic>
      <p:pic>
        <p:nvPicPr>
          <p:cNvPr id="9" name="PA_图片 10">
            <a:extLst>
              <a:ext uri="{FF2B5EF4-FFF2-40B4-BE49-F238E27FC236}">
                <a16:creationId xmlns:a16="http://schemas.microsoft.com/office/drawing/2014/main" id="{48EA6A12-38DB-4F66-80A8-F4600D02F12A}"/>
              </a:ext>
            </a:extLst>
          </p:cNvPr>
          <p:cNvPicPr>
            <a:picLocks noChangeAspect="1"/>
          </p:cNvPicPr>
          <p:nvPr>
            <p:custDataLst>
              <p:tags r:id="rId1"/>
            </p:custDataLst>
          </p:nvPr>
        </p:nvPicPr>
        <p:blipFill rotWithShape="1">
          <a:blip r:embed="rId7" cstate="print">
            <a:extLst>
              <a:ext uri="{28A0092B-C50C-407E-A947-70E740481C1C}">
                <a14:useLocalDpi xmlns:a14="http://schemas.microsoft.com/office/drawing/2010/main" val="0"/>
              </a:ext>
            </a:extLst>
          </a:blip>
          <a:srcRect l="29857" t="28496" r="44121" b="35356"/>
          <a:stretch/>
        </p:blipFill>
        <p:spPr>
          <a:xfrm rot="1122744">
            <a:off x="9240166" y="1360499"/>
            <a:ext cx="2580739" cy="2016510"/>
          </a:xfrm>
          <a:prstGeom prst="rect">
            <a:avLst/>
          </a:prstGeom>
        </p:spPr>
      </p:pic>
      <p:pic>
        <p:nvPicPr>
          <p:cNvPr id="10" name="Picture 9"/>
          <p:cNvPicPr>
            <a:picLocks noChangeAspect="1"/>
          </p:cNvPicPr>
          <p:nvPr/>
        </p:nvPicPr>
        <p:blipFill>
          <a:blip r:embed="rId8"/>
          <a:stretch>
            <a:fillRect/>
          </a:stretch>
        </p:blipFill>
        <p:spPr>
          <a:xfrm>
            <a:off x="89745" y="4610143"/>
            <a:ext cx="8660362" cy="1989814"/>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extLst>
      <p:ext uri="{BB962C8B-B14F-4D97-AF65-F5344CB8AC3E}">
        <p14:creationId xmlns:p14="http://schemas.microsoft.com/office/powerpoint/2010/main" val="392153847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80">
                                          <p:stCondLst>
                                            <p:cond delay="0"/>
                                          </p:stCondLst>
                                        </p:cTn>
                                        <p:tgtEl>
                                          <p:spTgt spid="8"/>
                                        </p:tgtEl>
                                      </p:cBhvr>
                                    </p:animEffect>
                                    <p:anim calcmode="lin" valueType="num">
                                      <p:cBhvr>
                                        <p:cTn id="26"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31" dur="26">
                                          <p:stCondLst>
                                            <p:cond delay="650"/>
                                          </p:stCondLst>
                                        </p:cTn>
                                        <p:tgtEl>
                                          <p:spTgt spid="8"/>
                                        </p:tgtEl>
                                      </p:cBhvr>
                                      <p:to x="100000" y="60000"/>
                                    </p:animScale>
                                    <p:animScale>
                                      <p:cBhvr>
                                        <p:cTn id="32" dur="166" decel="50000">
                                          <p:stCondLst>
                                            <p:cond delay="676"/>
                                          </p:stCondLst>
                                        </p:cTn>
                                        <p:tgtEl>
                                          <p:spTgt spid="8"/>
                                        </p:tgtEl>
                                      </p:cBhvr>
                                      <p:to x="100000" y="100000"/>
                                    </p:animScale>
                                    <p:animScale>
                                      <p:cBhvr>
                                        <p:cTn id="33" dur="26">
                                          <p:stCondLst>
                                            <p:cond delay="1312"/>
                                          </p:stCondLst>
                                        </p:cTn>
                                        <p:tgtEl>
                                          <p:spTgt spid="8"/>
                                        </p:tgtEl>
                                      </p:cBhvr>
                                      <p:to x="100000" y="80000"/>
                                    </p:animScale>
                                    <p:animScale>
                                      <p:cBhvr>
                                        <p:cTn id="34" dur="166" decel="50000">
                                          <p:stCondLst>
                                            <p:cond delay="1338"/>
                                          </p:stCondLst>
                                        </p:cTn>
                                        <p:tgtEl>
                                          <p:spTgt spid="8"/>
                                        </p:tgtEl>
                                      </p:cBhvr>
                                      <p:to x="100000" y="100000"/>
                                    </p:animScale>
                                    <p:animScale>
                                      <p:cBhvr>
                                        <p:cTn id="35" dur="26">
                                          <p:stCondLst>
                                            <p:cond delay="1642"/>
                                          </p:stCondLst>
                                        </p:cTn>
                                        <p:tgtEl>
                                          <p:spTgt spid="8"/>
                                        </p:tgtEl>
                                      </p:cBhvr>
                                      <p:to x="100000" y="90000"/>
                                    </p:animScale>
                                    <p:animScale>
                                      <p:cBhvr>
                                        <p:cTn id="36" dur="166" decel="50000">
                                          <p:stCondLst>
                                            <p:cond delay="1668"/>
                                          </p:stCondLst>
                                        </p:cTn>
                                        <p:tgtEl>
                                          <p:spTgt spid="8"/>
                                        </p:tgtEl>
                                      </p:cBhvr>
                                      <p:to x="100000" y="100000"/>
                                    </p:animScale>
                                    <p:animScale>
                                      <p:cBhvr>
                                        <p:cTn id="37" dur="26">
                                          <p:stCondLst>
                                            <p:cond delay="1808"/>
                                          </p:stCondLst>
                                        </p:cTn>
                                        <p:tgtEl>
                                          <p:spTgt spid="8"/>
                                        </p:tgtEl>
                                      </p:cBhvr>
                                      <p:to x="100000" y="95000"/>
                                    </p:animScale>
                                    <p:animScale>
                                      <p:cBhvr>
                                        <p:cTn id="38" dur="166" decel="50000">
                                          <p:stCondLst>
                                            <p:cond delay="1834"/>
                                          </p:stCondLst>
                                        </p:cTn>
                                        <p:tgtEl>
                                          <p:spTgt spid="8"/>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circle(in)">
                                      <p:cBhvr>
                                        <p:cTn id="43"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eart 2"/>
          <p:cNvSpPr/>
          <p:nvPr/>
        </p:nvSpPr>
        <p:spPr>
          <a:xfrm>
            <a:off x="-211512" y="1139730"/>
            <a:ext cx="5617029" cy="5355772"/>
          </a:xfrm>
          <a:prstGeom prst="heart">
            <a:avLst/>
          </a:prstGeom>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8000" dirty="0" smtClean="0"/>
              <a:t>.</a:t>
            </a:r>
            <a:r>
              <a:rPr lang="vi-VN" sz="8000" dirty="0" smtClean="0"/>
              <a:t>/</a:t>
            </a:r>
            <a:r>
              <a:rPr lang="en-US" sz="8000" dirty="0" smtClean="0"/>
              <a:t>.</a:t>
            </a:r>
            <a:endParaRPr lang="en-US" sz="8000" dirty="0"/>
          </a:p>
        </p:txBody>
      </p:sp>
      <p:sp>
        <p:nvSpPr>
          <p:cNvPr id="4" name="Heart 3"/>
          <p:cNvSpPr/>
          <p:nvPr/>
        </p:nvSpPr>
        <p:spPr>
          <a:xfrm>
            <a:off x="4523514" y="849086"/>
            <a:ext cx="5551714" cy="5829300"/>
          </a:xfrm>
          <a:prstGeom prst="heart">
            <a:avLst/>
          </a:prstGeom>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1">
            <a:schemeClr val="accent5"/>
          </a:lnRef>
          <a:fillRef idx="2">
            <a:schemeClr val="accent5"/>
          </a:fillRef>
          <a:effectRef idx="1">
            <a:schemeClr val="accent5"/>
          </a:effectRef>
          <a:fontRef idx="minor">
            <a:schemeClr val="dk1"/>
          </a:fontRef>
        </p:style>
        <p:txBody>
          <a:bodyPr rtlCol="0" anchor="ctr"/>
          <a:lstStyle/>
          <a:p>
            <a:pPr algn="ctr"/>
            <a:r>
              <a:rPr lang="vi-VN" sz="9600" dirty="0" smtClean="0"/>
              <a:t>./.</a:t>
            </a:r>
            <a:endParaRPr lang="en-US" sz="9600" dirty="0"/>
          </a:p>
        </p:txBody>
      </p:sp>
    </p:spTree>
    <p:extLst>
      <p:ext uri="{BB962C8B-B14F-4D97-AF65-F5344CB8AC3E}">
        <p14:creationId xmlns:p14="http://schemas.microsoft.com/office/powerpoint/2010/main" val="14504098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a:extLst>
              <a:ext uri="{FF2B5EF4-FFF2-40B4-BE49-F238E27FC236}">
                <a16:creationId xmlns:a16="http://schemas.microsoft.com/office/drawing/2014/main" id="{88D66B9D-CABA-4FB9-986A-8FD6C0A15984}"/>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892465" y="-32341"/>
            <a:ext cx="6492039" cy="6330358"/>
          </a:xfrm>
          <a:prstGeom prst="rect">
            <a:avLst/>
          </a:prstGeom>
        </p:spPr>
      </p:pic>
      <p:pic>
        <p:nvPicPr>
          <p:cNvPr id="5" name="图片 2">
            <a:extLst>
              <a:ext uri="{FF2B5EF4-FFF2-40B4-BE49-F238E27FC236}">
                <a16:creationId xmlns:a16="http://schemas.microsoft.com/office/drawing/2014/main" id="{40D2EFE6-7578-454E-A27E-1A79A76128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506" y="-32341"/>
            <a:ext cx="7523747" cy="7187120"/>
          </a:xfrm>
          <a:prstGeom prst="rect">
            <a:avLst/>
          </a:prstGeom>
        </p:spPr>
      </p:pic>
      <p:sp>
        <p:nvSpPr>
          <p:cNvPr id="6" name="WordArt 12"/>
          <p:cNvSpPr>
            <a:spLocks noChangeArrowheads="1" noChangeShapeType="1" noTextEdit="1"/>
          </p:cNvSpPr>
          <p:nvPr/>
        </p:nvSpPr>
        <p:spPr bwMode="auto">
          <a:xfrm>
            <a:off x="-33506924" y="1314556"/>
            <a:ext cx="42498523" cy="422859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scene3d>
              <a:camera prst="obliqueBottomRight"/>
              <a:lightRig rig="threePt" dir="t"/>
            </a:scene3d>
          </a:bodyPr>
          <a:lstStyle/>
          <a:p>
            <a:pPr algn="ctr">
              <a:defRPr/>
            </a:pPr>
            <a:r>
              <a:rPr lang="vi-VN" sz="4800" b="1" kern="10" smtClean="0">
                <a:ln w="38100" cmpd="sng">
                  <a:solidFill>
                    <a:srgbClr val="FFFF00"/>
                  </a:solidFill>
                  <a:prstDash val="solid"/>
                </a:ln>
                <a:blipFill>
                  <a:blip r:embed="rId5"/>
                </a:blipFill>
                <a:effectLst>
                  <a:glow rad="139700">
                    <a:schemeClr val="accent6">
                      <a:satMod val="175000"/>
                      <a:alpha val="40000"/>
                    </a:schemeClr>
                  </a:glow>
                  <a:outerShdw blurRad="60007" dist="200025" dir="15000000" sy="30000" kx="-1800000" algn="bl" rotWithShape="0">
                    <a:prstClr val="black">
                      <a:alpha val="32000"/>
                    </a:prstClr>
                  </a:outerShdw>
                </a:effectLst>
                <a:latin typeface="Tahoma" panose="020B0604030504040204"/>
                <a:ea typeface="Tahoma" panose="020B0604030504040204"/>
                <a:cs typeface="Tahoma" panose="020B0604030504040204"/>
              </a:rPr>
              <a:t>TIẾT </a:t>
            </a:r>
            <a:r>
              <a:rPr lang="vi-VN" sz="4800" b="1" kern="10" dirty="0" smtClean="0">
                <a:ln w="38100" cmpd="sng">
                  <a:solidFill>
                    <a:srgbClr val="FFFF00"/>
                  </a:solidFill>
                  <a:prstDash val="solid"/>
                </a:ln>
                <a:blipFill>
                  <a:blip r:embed="rId5"/>
                </a:blipFill>
                <a:effectLst>
                  <a:glow rad="139700">
                    <a:schemeClr val="accent6">
                      <a:satMod val="175000"/>
                      <a:alpha val="40000"/>
                    </a:schemeClr>
                  </a:glow>
                  <a:outerShdw blurRad="60007" dist="200025" dir="15000000" sy="30000" kx="-1800000" algn="bl" rotWithShape="0">
                    <a:prstClr val="black">
                      <a:alpha val="32000"/>
                    </a:prstClr>
                  </a:outerShdw>
                </a:effectLst>
                <a:latin typeface="Tahoma" panose="020B0604030504040204"/>
                <a:ea typeface="Tahoma" panose="020B0604030504040204"/>
                <a:cs typeface="Tahoma" panose="020B0604030504040204"/>
              </a:rPr>
              <a:t>HỌC</a:t>
            </a:r>
            <a:r>
              <a:rPr lang="en-US" sz="4800" b="1" kern="10" dirty="0" smtClean="0">
                <a:ln w="38100" cmpd="sng">
                  <a:solidFill>
                    <a:srgbClr val="FFFF00"/>
                  </a:solidFill>
                  <a:prstDash val="solid"/>
                </a:ln>
                <a:blipFill>
                  <a:blip r:embed="rId5"/>
                </a:blipFill>
                <a:effectLst>
                  <a:glow rad="139700">
                    <a:schemeClr val="accent6">
                      <a:satMod val="175000"/>
                      <a:alpha val="40000"/>
                    </a:schemeClr>
                  </a:glow>
                  <a:outerShdw blurRad="60007" dist="200025" dir="15000000" sy="30000" kx="-1800000" algn="bl" rotWithShape="0">
                    <a:prstClr val="black">
                      <a:alpha val="32000"/>
                    </a:prstClr>
                  </a:outerShdw>
                </a:effectLst>
                <a:latin typeface="Tahoma" panose="020B0604030504040204"/>
                <a:ea typeface="Tahoma" panose="020B0604030504040204"/>
                <a:cs typeface="Tahoma" panose="020B0604030504040204"/>
              </a:rPr>
              <a:t> </a:t>
            </a:r>
            <a:r>
              <a:rPr lang="en-US" sz="4800" b="1" kern="10" dirty="0">
                <a:ln w="38100" cmpd="sng">
                  <a:solidFill>
                    <a:srgbClr val="FFFF00"/>
                  </a:solidFill>
                  <a:prstDash val="solid"/>
                </a:ln>
                <a:blipFill>
                  <a:blip r:embed="rId5"/>
                </a:blipFill>
                <a:effectLst>
                  <a:glow rad="139700">
                    <a:schemeClr val="accent6">
                      <a:satMod val="175000"/>
                      <a:alpha val="40000"/>
                    </a:schemeClr>
                  </a:glow>
                  <a:outerShdw blurRad="60007" dist="200025" dir="15000000" sy="30000" kx="-1800000" algn="bl" rotWithShape="0">
                    <a:prstClr val="black">
                      <a:alpha val="32000"/>
                    </a:prstClr>
                  </a:outerShdw>
                </a:effectLst>
                <a:latin typeface="Tahoma" panose="020B0604030504040204"/>
                <a:ea typeface="Tahoma" panose="020B0604030504040204"/>
                <a:cs typeface="Tahoma" panose="020B0604030504040204"/>
              </a:rPr>
              <a:t>ĐẾN ĐÂY LÀ </a:t>
            </a:r>
            <a:r>
              <a:rPr lang="vi-VN" sz="4800" b="1" kern="10" dirty="0" smtClean="0">
                <a:ln w="38100" cmpd="sng">
                  <a:solidFill>
                    <a:srgbClr val="FFFF00"/>
                  </a:solidFill>
                  <a:prstDash val="solid"/>
                </a:ln>
                <a:blipFill>
                  <a:blip r:embed="rId5"/>
                </a:blipFill>
                <a:effectLst>
                  <a:glow rad="139700">
                    <a:schemeClr val="accent6">
                      <a:satMod val="175000"/>
                      <a:alpha val="40000"/>
                    </a:schemeClr>
                  </a:glow>
                  <a:outerShdw blurRad="60007" dist="200025" dir="15000000" sy="30000" kx="-1800000" algn="bl" rotWithShape="0">
                    <a:prstClr val="black">
                      <a:alpha val="32000"/>
                    </a:prstClr>
                  </a:outerShdw>
                </a:effectLst>
                <a:latin typeface="Tahoma" panose="020B0604030504040204"/>
                <a:ea typeface="Tahoma" panose="020B0604030504040204"/>
                <a:cs typeface="Tahoma" panose="020B0604030504040204"/>
              </a:rPr>
              <a:t>HẾT,</a:t>
            </a:r>
            <a:r>
              <a:rPr lang="en-US" sz="4800" b="1" kern="10" dirty="0" smtClean="0">
                <a:ln w="38100" cmpd="sng">
                  <a:solidFill>
                    <a:srgbClr val="FFFF00"/>
                  </a:solidFill>
                  <a:prstDash val="solid"/>
                </a:ln>
                <a:blipFill>
                  <a:blip r:embed="rId5"/>
                </a:blipFill>
                <a:effectLst>
                  <a:glow rad="139700">
                    <a:schemeClr val="accent6">
                      <a:satMod val="175000"/>
                      <a:alpha val="40000"/>
                    </a:schemeClr>
                  </a:glow>
                  <a:outerShdw blurRad="60007" dist="200025" dir="15000000" sy="30000" kx="-1800000" algn="bl" rotWithShape="0">
                    <a:prstClr val="black">
                      <a:alpha val="32000"/>
                    </a:prstClr>
                  </a:outerShdw>
                </a:effectLst>
                <a:latin typeface="Tahoma" panose="020B0604030504040204"/>
                <a:ea typeface="Tahoma" panose="020B0604030504040204"/>
                <a:cs typeface="Tahoma" panose="020B0604030504040204"/>
              </a:rPr>
              <a:t> </a:t>
            </a:r>
            <a:r>
              <a:rPr lang="vi-VN" sz="4800" b="1" kern="10" dirty="0" smtClean="0">
                <a:ln w="38100" cmpd="sng">
                  <a:solidFill>
                    <a:srgbClr val="FFFF00"/>
                  </a:solidFill>
                  <a:prstDash val="solid"/>
                </a:ln>
                <a:blipFill>
                  <a:blip r:embed="rId5"/>
                </a:blipFill>
                <a:effectLst>
                  <a:glow rad="139700">
                    <a:schemeClr val="accent6">
                      <a:satMod val="175000"/>
                      <a:alpha val="40000"/>
                    </a:schemeClr>
                  </a:glow>
                  <a:outerShdw blurRad="60007" dist="200025" dir="15000000" sy="30000" kx="-1800000" algn="bl" rotWithShape="0">
                    <a:prstClr val="black">
                      <a:alpha val="32000"/>
                    </a:prstClr>
                  </a:outerShdw>
                </a:effectLst>
                <a:latin typeface="Tahoma" panose="020B0604030504040204"/>
                <a:ea typeface="Tahoma" panose="020B0604030504040204"/>
                <a:cs typeface="Tahoma" panose="020B0604030504040204"/>
              </a:rPr>
              <a:t>CHÚC QUÝ THẦY CÔ VÀ CÁC EM THẬT NHIỀU HẠNH PHÚC</a:t>
            </a:r>
            <a:endParaRPr lang="en-US" sz="4800" b="1" kern="10" dirty="0">
              <a:ln w="38100" cmpd="sng">
                <a:solidFill>
                  <a:srgbClr val="FFFF00"/>
                </a:solidFill>
                <a:prstDash val="solid"/>
              </a:ln>
              <a:blipFill>
                <a:blip r:embed="rId5"/>
              </a:blipFill>
              <a:effectLst>
                <a:glow rad="139700">
                  <a:schemeClr val="accent6">
                    <a:satMod val="175000"/>
                    <a:alpha val="40000"/>
                  </a:schemeClr>
                </a:glow>
                <a:outerShdw blurRad="60007" dist="200025" dir="15000000" sy="30000" kx="-1800000" algn="bl" rotWithShape="0">
                  <a:prstClr val="black">
                    <a:alpha val="32000"/>
                  </a:prstClr>
                </a:outerShdw>
              </a:effectLst>
              <a:latin typeface="Tahoma" panose="020B0604030504040204"/>
              <a:ea typeface="Tahoma" panose="020B0604030504040204"/>
              <a:cs typeface="Tahoma" panose="020B0604030504040204"/>
            </a:endParaRPr>
          </a:p>
        </p:txBody>
      </p:sp>
      <p:pic>
        <p:nvPicPr>
          <p:cNvPr id="7" name="图片 10">
            <a:extLst>
              <a:ext uri="{FF2B5EF4-FFF2-40B4-BE49-F238E27FC236}">
                <a16:creationId xmlns:a16="http://schemas.microsoft.com/office/drawing/2014/main" id="{48EA6A12-38DB-4F66-80A8-F4600D02F12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9857" t="28496" r="44121" b="35356"/>
          <a:stretch/>
        </p:blipFill>
        <p:spPr>
          <a:xfrm flipH="1">
            <a:off x="6144125" y="589945"/>
            <a:ext cx="2209901" cy="1694973"/>
          </a:xfrm>
          <a:prstGeom prst="rect">
            <a:avLst/>
          </a:prstGeom>
        </p:spPr>
      </p:pic>
      <p:pic>
        <p:nvPicPr>
          <p:cNvPr id="8" name="图片 10">
            <a:extLst>
              <a:ext uri="{FF2B5EF4-FFF2-40B4-BE49-F238E27FC236}">
                <a16:creationId xmlns:a16="http://schemas.microsoft.com/office/drawing/2014/main" id="{48EA6A12-38DB-4F66-80A8-F4600D02F12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9857" t="28496" r="44121" b="35356"/>
          <a:stretch/>
        </p:blipFill>
        <p:spPr>
          <a:xfrm flipH="1">
            <a:off x="2499559" y="191395"/>
            <a:ext cx="1732343" cy="1328690"/>
          </a:xfrm>
          <a:prstGeom prst="rect">
            <a:avLst/>
          </a:prstGeom>
        </p:spPr>
      </p:pic>
    </p:spTree>
    <p:extLst>
      <p:ext uri="{BB962C8B-B14F-4D97-AF65-F5344CB8AC3E}">
        <p14:creationId xmlns:p14="http://schemas.microsoft.com/office/powerpoint/2010/main" val="65441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repeatCount="indefinite"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0000" fill="hold"/>
                                        <p:tgtEl>
                                          <p:spTgt spid="6"/>
                                        </p:tgtEl>
                                        <p:attrNameLst>
                                          <p:attrName>ppt_x</p:attrName>
                                        </p:attrNameLst>
                                      </p:cBhvr>
                                      <p:tavLst>
                                        <p:tav tm="0">
                                          <p:val>
                                            <p:strVal val="1+#ppt_w/2"/>
                                          </p:val>
                                        </p:tav>
                                        <p:tav tm="100000">
                                          <p:val>
                                            <p:strVal val="#ppt_x"/>
                                          </p:val>
                                        </p:tav>
                                      </p:tavLst>
                                    </p:anim>
                                    <p:anim calcmode="lin" valueType="num">
                                      <p:cBhvr additive="base">
                                        <p:cTn id="8" dur="20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triped Right Arrow 1"/>
          <p:cNvSpPr/>
          <p:nvPr/>
        </p:nvSpPr>
        <p:spPr>
          <a:xfrm>
            <a:off x="422032" y="196952"/>
            <a:ext cx="11268220" cy="6457070"/>
          </a:xfrm>
          <a:prstGeom prst="stripedRightArrow">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ln w="0"/>
                <a:solidFill>
                  <a:schemeClr val="bg1"/>
                </a:solidFill>
                <a:effectLst>
                  <a:outerShdw blurRad="38100" dist="38100" dir="2700000" algn="tl">
                    <a:srgbClr val="000000">
                      <a:alpha val="43137"/>
                    </a:srgbClr>
                  </a:outerShdw>
                </a:effectLst>
              </a:rPr>
              <a:t>KIỂM TRA KIẾN THỨC CŨ:</a:t>
            </a:r>
          </a:p>
          <a:p>
            <a:r>
              <a:rPr lang="vi-VN" sz="2800" b="1" dirty="0">
                <a:ln w="0"/>
                <a:solidFill>
                  <a:schemeClr val="bg1"/>
                </a:solidFill>
                <a:effectLst>
                  <a:outerShdw blurRad="38100" dist="38100" dir="2700000" algn="tl">
                    <a:srgbClr val="000000">
                      <a:alpha val="43137"/>
                    </a:srgbClr>
                  </a:outerShdw>
                </a:effectLst>
              </a:rPr>
              <a:t>-Tham gia trò chơi AI LÀ TRIỆU PHÚ </a:t>
            </a:r>
          </a:p>
          <a:p>
            <a:r>
              <a:rPr lang="vi-VN" sz="2800" b="1" dirty="0">
                <a:ln w="0"/>
                <a:solidFill>
                  <a:schemeClr val="bg1"/>
                </a:solidFill>
                <a:effectLst>
                  <a:outerShdw blurRad="38100" dist="38100" dir="2700000" algn="tl">
                    <a:srgbClr val="000000">
                      <a:alpha val="43137"/>
                    </a:srgbClr>
                  </a:outerShdw>
                </a:effectLst>
              </a:rPr>
              <a:t>-Chọn đúng được Đ+++, mỗi câu được chọn 2 lượt, màu xanh là đúng, màu đỏ là sai </a:t>
            </a:r>
          </a:p>
          <a:p>
            <a:pPr algn="ctr"/>
            <a:endParaRPr lang="en-US" sz="2800" dirty="0">
              <a:solidFill>
                <a:schemeClr val="bg1"/>
              </a:solidFill>
            </a:endParaRPr>
          </a:p>
        </p:txBody>
      </p:sp>
      <p:sp>
        <p:nvSpPr>
          <p:cNvPr id="3" name="Chevron 2"/>
          <p:cNvSpPr/>
          <p:nvPr/>
        </p:nvSpPr>
        <p:spPr>
          <a:xfrm>
            <a:off x="9439422" y="1983545"/>
            <a:ext cx="998806" cy="2897944"/>
          </a:xfrm>
          <a:prstGeom prst="chevron">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1250039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34294F01-75A2-47C6-8975-F699C21E23C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513478" y="3419289"/>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384917" y="3616546"/>
            <a:ext cx="9383697"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Calibri" panose="020F0502020204030204"/>
              </a:rPr>
              <a:t>Câu</a:t>
            </a:r>
            <a:r>
              <a:rPr kumimoji="0" lang="en-US" sz="3200" b="0" i="0" u="none" strike="noStrike" kern="1200" cap="none" spc="0" normalizeH="0" baseline="0" noProof="0" dirty="0">
                <a:ln>
                  <a:noFill/>
                </a:ln>
                <a:solidFill>
                  <a:prstClr val="white"/>
                </a:solidFill>
                <a:effectLst/>
                <a:uLnTx/>
                <a:uFillTx/>
                <a:latin typeface="Calibri" panose="020F0502020204030204"/>
              </a:rPr>
              <a:t> </a:t>
            </a:r>
            <a:r>
              <a:rPr kumimoji="0" lang="en-US" sz="3200" b="0" i="0" u="none" strike="noStrike" kern="1200" cap="none" spc="0" normalizeH="0" baseline="0" noProof="0" dirty="0" err="1" smtClean="0">
                <a:ln>
                  <a:noFill/>
                </a:ln>
                <a:solidFill>
                  <a:prstClr val="white"/>
                </a:solidFill>
                <a:effectLst/>
                <a:uLnTx/>
                <a:uFillTx/>
                <a:latin typeface="Calibri" panose="020F0502020204030204"/>
              </a:rPr>
              <a:t>hỏi</a:t>
            </a:r>
            <a:r>
              <a:rPr kumimoji="0" lang="vi-VN" sz="3200" b="0" i="0" u="none" strike="noStrike" kern="1200" cap="none" spc="0" normalizeH="0" baseline="0" noProof="0" dirty="0" smtClean="0">
                <a:ln>
                  <a:noFill/>
                </a:ln>
                <a:solidFill>
                  <a:prstClr val="white"/>
                </a:solidFill>
                <a:effectLst/>
                <a:uLnTx/>
                <a:uFillTx/>
                <a:latin typeface="Calibri" panose="020F0502020204030204"/>
              </a:rPr>
              <a:t> 1</a:t>
            </a:r>
            <a:r>
              <a:rPr kumimoji="0" lang="en-US" sz="3200" b="0" i="0" u="none" strike="noStrike" kern="1200" cap="none" spc="0" normalizeH="0" baseline="0" noProof="0" dirty="0" smtClean="0">
                <a:ln>
                  <a:noFill/>
                </a:ln>
                <a:solidFill>
                  <a:prstClr val="white"/>
                </a:solidFill>
                <a:effectLst/>
                <a:uLnTx/>
                <a:uFillTx/>
                <a:latin typeface="Calibri" panose="020F0502020204030204"/>
              </a:rPr>
              <a:t> </a:t>
            </a:r>
            <a:r>
              <a:rPr kumimoji="0" lang="en-US" sz="3200" b="0" i="0" u="none" strike="noStrike" kern="1200" cap="none" spc="0" normalizeH="0" baseline="0" noProof="0" dirty="0">
                <a:ln>
                  <a:noFill/>
                </a:ln>
                <a:solidFill>
                  <a:prstClr val="white"/>
                </a:solidFill>
                <a:effectLst/>
                <a:uLnTx/>
                <a:uFillTx/>
                <a:latin typeface="Calibri" panose="020F0502020204030204"/>
              </a:rPr>
              <a:t>: </a:t>
            </a:r>
            <a:r>
              <a:rPr kumimoji="0" lang="vi-VN" sz="3200" b="0" i="0" u="none" strike="noStrike" kern="1200" cap="none" spc="0" normalizeH="0" baseline="0" noProof="0" dirty="0" smtClean="0">
                <a:ln>
                  <a:noFill/>
                </a:ln>
                <a:solidFill>
                  <a:prstClr val="white"/>
                </a:solidFill>
                <a:effectLst/>
                <a:uLnTx/>
                <a:uFillTx/>
                <a:latin typeface="Calibri" panose="020F0502020204030204"/>
              </a:rPr>
              <a:t>Vẽ phác hình tìm ý tưởng xây dựng sản phẩm điêu khắc</a:t>
            </a:r>
            <a:r>
              <a:rPr kumimoji="0" lang="en-US" sz="3200" b="0" i="0" u="none" strike="noStrike" kern="1200" cap="none" spc="0" normalizeH="0" baseline="0" noProof="0" dirty="0" smtClean="0">
                <a:ln>
                  <a:noFill/>
                </a:ln>
                <a:solidFill>
                  <a:prstClr val="white"/>
                </a:solidFill>
                <a:effectLst/>
                <a:uLnTx/>
                <a:uFillTx/>
                <a:latin typeface="Calibri" panose="020F0502020204030204"/>
              </a:rPr>
              <a:t>?</a:t>
            </a:r>
            <a:r>
              <a:rPr kumimoji="0" lang="vi-VN" sz="3200" b="0" i="0" u="none" strike="noStrike" kern="1200" cap="none" spc="0" normalizeH="0" baseline="0" noProof="0" dirty="0" smtClean="0">
                <a:ln>
                  <a:noFill/>
                </a:ln>
                <a:solidFill>
                  <a:prstClr val="white"/>
                </a:solidFill>
                <a:effectLst/>
                <a:uLnTx/>
                <a:uFillTx/>
                <a:latin typeface="Calibri" panose="020F0502020204030204"/>
              </a:rPr>
              <a:t> Đây là bước thức mấy?</a:t>
            </a:r>
            <a:endParaRPr kumimoji="0" lang="en-US" sz="3200" b="0" i="0" u="none" strike="noStrike" kern="1200" cap="none" spc="0" normalizeH="0" baseline="0" noProof="0" dirty="0">
              <a:ln>
                <a:noFill/>
              </a:ln>
              <a:solidFill>
                <a:prstClr val="white"/>
              </a:solidFill>
              <a:effectLst/>
              <a:uLnTx/>
              <a:uFillTx/>
              <a:latin typeface="Calibri" panose="020F0502020204030204"/>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6135895" y="510058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806332"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6435571" y="5202784"/>
            <a:ext cx="4950097" cy="461665"/>
          </a:xfrm>
          <a:prstGeom prst="rect">
            <a:avLst/>
          </a:prstGeom>
          <a:noFill/>
        </p:spPr>
        <p:txBody>
          <a:bodyPr wrap="square" rtlCol="0">
            <a:spAutoFit/>
          </a:bodyPr>
          <a:lstStyle/>
          <a:p>
            <a:pPr marL="342900" lvl="0" indent="-342900">
              <a:buClr>
                <a:schemeClr val="bg1"/>
              </a:buClr>
              <a:buFont typeface="Wingdings" panose="05000000000000000000" pitchFamily="2" charset="2"/>
              <a:buChar char="w"/>
              <a:defRPr/>
            </a:pPr>
            <a:r>
              <a:rPr lang="vi-VN" sz="2400" b="1" dirty="0" smtClean="0">
                <a:solidFill>
                  <a:srgbClr val="FFC000"/>
                </a:solidFill>
                <a:latin typeface="Times New Roman" panose="02020603050405020304" pitchFamily="18" charset="0"/>
                <a:ea typeface="Tahoma" panose="020B0604030504040204" pitchFamily="34" charset="0"/>
                <a:cs typeface="Times New Roman" panose="02020603050405020304" pitchFamily="18" charset="0"/>
              </a:rPr>
              <a:t>B.</a:t>
            </a:r>
            <a:r>
              <a:rPr lang="en-US" sz="2400" b="1" dirty="0" smtClean="0">
                <a:solidFill>
                  <a:srgbClr val="FFC000"/>
                </a:solidFill>
                <a:latin typeface="Times New Roman" panose="02020603050405020304" pitchFamily="18" charset="0"/>
                <a:ea typeface="Tahoma" panose="020B0604030504040204" pitchFamily="34" charset="0"/>
                <a:cs typeface="Times New Roman" panose="02020603050405020304" pitchFamily="18" charset="0"/>
              </a:rPr>
              <a:t> </a:t>
            </a:r>
            <a:r>
              <a:rPr lang="vi-VN" sz="2400" dirty="0">
                <a:solidFill>
                  <a:prstClr val="white"/>
                </a:solidFill>
                <a:latin typeface="Calibri" panose="020F0502020204030204"/>
                <a:ea typeface="Tahoma" panose="020B0604030504040204" pitchFamily="34" charset="0"/>
                <a:cs typeface="Tahoma" panose="020B0604030504040204" pitchFamily="34" charset="0"/>
              </a:rPr>
              <a:t>Bước thứ 1</a:t>
            </a:r>
            <a:endParaRPr lang="en-US" sz="2400" dirty="0">
              <a:solidFill>
                <a:prstClr val="white"/>
              </a:solidFill>
              <a:latin typeface="Calibri" panose="020F0502020204030204"/>
              <a:ea typeface="Tahoma" panose="020B0604030504040204" pitchFamily="34" charset="0"/>
              <a:cs typeface="Tahoma" panose="020B0604030504040204" pitchFamily="34" charset="0"/>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1196421" y="6093945"/>
            <a:ext cx="4650419" cy="830997"/>
          </a:xfrm>
          <a:prstGeom prst="rect">
            <a:avLst/>
          </a:prstGeom>
          <a:noFill/>
        </p:spPr>
        <p:txBody>
          <a:bodyPr wrap="square" rtlCol="0">
            <a:spAutoFit/>
          </a:bodyPr>
          <a:lstStyle/>
          <a:p>
            <a:pPr marL="342900" indent="-342900">
              <a:buClr>
                <a:schemeClr val="bg1"/>
              </a:buClr>
              <a:buFont typeface="Wingdings" panose="05000000000000000000" pitchFamily="2" charset="2"/>
              <a:buChar char="w"/>
              <a:defRPr/>
            </a:pPr>
            <a:r>
              <a:rPr kumimoji="0" lang="en-US" sz="2400" b="1" i="0" u="none" strike="noStrike" kern="1200" cap="none" spc="0" normalizeH="0" baseline="0" noProof="0" dirty="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C.</a:t>
            </a:r>
            <a:r>
              <a:rPr kumimoji="0" lang="en-US" sz="2400" b="0" i="0" u="none" strike="noStrike" kern="1200" cap="none" spc="0" normalizeH="0" baseline="0" noProof="0" dirty="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 </a:t>
            </a:r>
            <a:r>
              <a:rPr lang="vi-VN" sz="2400" dirty="0">
                <a:solidFill>
                  <a:prstClr val="white"/>
                </a:solidFill>
                <a:latin typeface="Calibri" panose="020F0502020204030204"/>
                <a:ea typeface="Tahoma" panose="020B0604030504040204" pitchFamily="34" charset="0"/>
                <a:cs typeface="Tahoma" panose="020B0604030504040204" pitchFamily="34" charset="0"/>
              </a:rPr>
              <a:t>Bước thứ </a:t>
            </a:r>
            <a:r>
              <a:rPr lang="vi-VN" sz="2400" dirty="0" smtClean="0">
                <a:solidFill>
                  <a:prstClr val="white"/>
                </a:solidFill>
                <a:latin typeface="Calibri" panose="020F0502020204030204"/>
                <a:ea typeface="Tahoma" panose="020B0604030504040204" pitchFamily="34" charset="0"/>
                <a:cs typeface="Tahoma" panose="020B0604030504040204" pitchFamily="34" charset="0"/>
              </a:rPr>
              <a:t>3</a:t>
            </a:r>
            <a:endParaRPr lang="en-US" sz="2400" dirty="0">
              <a:solidFill>
                <a:prstClr val="white"/>
              </a:solidFill>
              <a:latin typeface="Calibri" panose="020F0502020204030204"/>
              <a:ea typeface="Tahoma" panose="020B0604030504040204" pitchFamily="34" charset="0"/>
              <a:cs typeface="Tahoma" panose="020B0604030504040204" pitchFamily="34" charset="0"/>
            </a:endParaRPr>
          </a:p>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106008" y="5197162"/>
            <a:ext cx="4650419" cy="461665"/>
          </a:xfrm>
          <a:prstGeom prst="rect">
            <a:avLst/>
          </a:prstGeom>
          <a:noFill/>
        </p:spPr>
        <p:txBody>
          <a:bodyPr wrap="square" rtlCol="0">
            <a:spAutoFit/>
          </a:bodyPr>
          <a:lstStyle/>
          <a:p>
            <a:pPr marL="342900" lvl="0" indent="-342900">
              <a:buClr>
                <a:schemeClr val="bg1"/>
              </a:buClr>
              <a:buFont typeface="Wingdings" panose="05000000000000000000" pitchFamily="2" charset="2"/>
              <a:buChar char="w"/>
              <a:defRPr/>
            </a:pPr>
            <a:r>
              <a:rPr kumimoji="0" lang="en-US" sz="2400" b="1" i="0" u="none" strike="noStrike" kern="1200" cap="none" spc="0" normalizeH="0" baseline="0" noProof="0" dirty="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A. </a:t>
            </a:r>
            <a:r>
              <a:rPr lang="vi-VN" sz="2400" dirty="0">
                <a:solidFill>
                  <a:prstClr val="white"/>
                </a:solidFill>
                <a:latin typeface="Calibri" panose="020F0502020204030204"/>
                <a:ea typeface="Tahoma" panose="020B0604030504040204" pitchFamily="34" charset="0"/>
                <a:cs typeface="Tahoma" panose="020B0604030504040204" pitchFamily="34" charset="0"/>
              </a:rPr>
              <a:t>Bước thứ </a:t>
            </a:r>
            <a:r>
              <a:rPr lang="vi-VN" sz="2400" dirty="0" smtClean="0">
                <a:solidFill>
                  <a:prstClr val="white"/>
                </a:solidFill>
                <a:latin typeface="Calibri" panose="020F0502020204030204"/>
                <a:ea typeface="Tahoma" panose="020B0604030504040204" pitchFamily="34" charset="0"/>
                <a:cs typeface="Tahoma" panose="020B0604030504040204" pitchFamily="34" charset="0"/>
              </a:rPr>
              <a:t>2</a:t>
            </a:r>
            <a:endParaRPr lang="en-US" sz="2400" dirty="0">
              <a:solidFill>
                <a:prstClr val="white"/>
              </a:solidFill>
              <a:latin typeface="Calibri" panose="020F0502020204030204"/>
              <a:ea typeface="Tahoma" panose="020B0604030504040204" pitchFamily="34" charset="0"/>
              <a:cs typeface="Tahoma" panose="020B0604030504040204" pitchFamily="34"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6435570" y="6060425"/>
            <a:ext cx="5223029" cy="830997"/>
          </a:xfrm>
          <a:prstGeom prst="rect">
            <a:avLst/>
          </a:prstGeom>
          <a:noFill/>
        </p:spPr>
        <p:txBody>
          <a:bodyPr wrap="square" rtlCol="0">
            <a:spAutoFit/>
          </a:bodyPr>
          <a:lstStyle/>
          <a:p>
            <a:pPr marL="342900" indent="-342900">
              <a:buClr>
                <a:schemeClr val="bg1"/>
              </a:buClr>
              <a:buFont typeface="Wingdings" panose="05000000000000000000" pitchFamily="2" charset="2"/>
              <a:buChar char="w"/>
              <a:defRPr/>
            </a:pPr>
            <a:r>
              <a:rPr kumimoji="0" lang="en-US" sz="24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D. </a:t>
            </a:r>
            <a:r>
              <a:rPr lang="vi-VN" sz="2400" dirty="0">
                <a:solidFill>
                  <a:prstClr val="white"/>
                </a:solidFill>
                <a:latin typeface="Calibri" panose="020F0502020204030204"/>
                <a:ea typeface="Tahoma" panose="020B0604030504040204" pitchFamily="34" charset="0"/>
                <a:cs typeface="Tahoma" panose="020B0604030504040204" pitchFamily="34" charset="0"/>
              </a:rPr>
              <a:t>Bước thứ </a:t>
            </a:r>
            <a:r>
              <a:rPr lang="vi-VN" sz="2400" dirty="0" smtClean="0">
                <a:solidFill>
                  <a:prstClr val="white"/>
                </a:solidFill>
                <a:latin typeface="Calibri" panose="020F0502020204030204"/>
                <a:ea typeface="Tahoma" panose="020B0604030504040204" pitchFamily="34" charset="0"/>
                <a:cs typeface="Tahoma" panose="020B0604030504040204" pitchFamily="34" charset="0"/>
              </a:rPr>
              <a:t>4</a:t>
            </a:r>
            <a:endParaRPr lang="en-US" sz="2400" dirty="0">
              <a:solidFill>
                <a:prstClr val="white"/>
              </a:solidFill>
              <a:latin typeface="Calibri" panose="020F0502020204030204"/>
              <a:ea typeface="Tahoma" panose="020B0604030504040204" pitchFamily="34" charset="0"/>
              <a:cs typeface="Tahoma" panose="020B0604030504040204" pitchFamily="34" charset="0"/>
            </a:endParaRPr>
          </a:p>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25230581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C975AF1-8BB4-444D-993E-F98C38C51C8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384917" y="3616546"/>
            <a:ext cx="9383697"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Calibri" panose="020F0502020204030204"/>
              </a:rPr>
              <a:t>Câu</a:t>
            </a:r>
            <a:r>
              <a:rPr kumimoji="0" lang="en-US" sz="3200" b="0" i="0" u="none" strike="noStrike" kern="1200" cap="none" spc="0" normalizeH="0" baseline="0" noProof="0" dirty="0">
                <a:ln>
                  <a:noFill/>
                </a:ln>
                <a:solidFill>
                  <a:prstClr val="white"/>
                </a:solidFill>
                <a:effectLst/>
                <a:uLnTx/>
                <a:uFillTx/>
                <a:latin typeface="Calibri" panose="020F0502020204030204"/>
              </a:rPr>
              <a:t> </a:t>
            </a:r>
            <a:r>
              <a:rPr kumimoji="0" lang="en-US" sz="3200" b="0" i="0" u="none" strike="noStrike" kern="1200" cap="none" spc="0" normalizeH="0" baseline="0" noProof="0" dirty="0" err="1" smtClean="0">
                <a:ln>
                  <a:noFill/>
                </a:ln>
                <a:solidFill>
                  <a:prstClr val="white"/>
                </a:solidFill>
                <a:effectLst/>
                <a:uLnTx/>
                <a:uFillTx/>
                <a:latin typeface="Calibri" panose="020F0502020204030204"/>
              </a:rPr>
              <a:t>hỏi</a:t>
            </a:r>
            <a:r>
              <a:rPr kumimoji="0" lang="vi-VN" sz="3200" b="0" i="0" u="none" strike="noStrike" kern="1200" cap="none" spc="0" normalizeH="0" baseline="0" noProof="0" dirty="0" smtClean="0">
                <a:ln>
                  <a:noFill/>
                </a:ln>
                <a:solidFill>
                  <a:prstClr val="white"/>
                </a:solidFill>
                <a:effectLst/>
                <a:uLnTx/>
                <a:uFillTx/>
                <a:latin typeface="Calibri" panose="020F0502020204030204"/>
              </a:rPr>
              <a:t> 2:</a:t>
            </a:r>
            <a:r>
              <a:rPr kumimoji="0" lang="en-US" sz="3200" b="0" i="0" u="none" strike="noStrike" kern="1200" cap="none" spc="0" normalizeH="0" baseline="0" noProof="0" dirty="0" smtClean="0">
                <a:ln>
                  <a:noFill/>
                </a:ln>
                <a:solidFill>
                  <a:prstClr val="white"/>
                </a:solidFill>
                <a:effectLst/>
                <a:uLnTx/>
                <a:uFillTx/>
                <a:latin typeface="Calibri" panose="020F0502020204030204"/>
              </a:rPr>
              <a:t> </a:t>
            </a:r>
            <a:r>
              <a:rPr kumimoji="0" lang="vi-VN" sz="3200" b="0" i="0" u="none" strike="noStrike" kern="1200" cap="none" spc="0" normalizeH="0" baseline="0" noProof="0" dirty="0" smtClean="0">
                <a:ln>
                  <a:noFill/>
                </a:ln>
                <a:solidFill>
                  <a:prstClr val="white"/>
                </a:solidFill>
                <a:effectLst/>
                <a:uLnTx/>
                <a:uFillTx/>
                <a:latin typeface="Calibri" panose="020F0502020204030204"/>
              </a:rPr>
              <a:t>Lắp ghép, điều chỉnh các mảng hình tạo sự cân bằng, hoàn thiện sản phẩm.</a:t>
            </a:r>
            <a:r>
              <a:rPr lang="vi-VN" sz="3200" dirty="0" smtClean="0">
                <a:solidFill>
                  <a:prstClr val="white"/>
                </a:solidFill>
                <a:latin typeface="Calibri" panose="020F0502020204030204"/>
              </a:rPr>
              <a:t> Là bước vẽ thứ mấy </a:t>
            </a:r>
            <a:r>
              <a:rPr kumimoji="0" lang="en-US" sz="3200" b="0" i="0" u="none" strike="noStrike" kern="1200" cap="none" spc="0" normalizeH="0" baseline="0" noProof="0" dirty="0" smtClean="0">
                <a:ln>
                  <a:noFill/>
                </a:ln>
                <a:solidFill>
                  <a:prstClr val="white"/>
                </a:solidFill>
                <a:effectLst/>
                <a:uLnTx/>
                <a:uFillTx/>
                <a:latin typeface="Calibri" panose="020F0502020204030204"/>
              </a:rPr>
              <a:t>?</a:t>
            </a:r>
            <a:endParaRPr kumimoji="0" lang="en-US" sz="3200" b="0" i="0" u="none" strike="noStrike" kern="1200" cap="none" spc="0" normalizeH="0" baseline="0" noProof="0" dirty="0">
              <a:ln>
                <a:noFill/>
              </a:ln>
              <a:solidFill>
                <a:prstClr val="white"/>
              </a:solidFill>
              <a:effectLst/>
              <a:uLnTx/>
              <a:uFillTx/>
              <a:latin typeface="Calibri" panose="020F0502020204030204"/>
            </a:endParaRPr>
          </a:p>
        </p:txBody>
      </p:sp>
      <p:sp>
        <p:nvSpPr>
          <p:cNvPr id="15" name="bang c">
            <a:extLst>
              <a:ext uri="{FF2B5EF4-FFF2-40B4-BE49-F238E27FC236}">
                <a16:creationId xmlns:a16="http://schemas.microsoft.com/office/drawing/2014/main" id="{D0E6AFB4-275F-4728-9A13-27E00F9EA3A2}"/>
              </a:ext>
            </a:extLst>
          </p:cNvPr>
          <p:cNvSpPr/>
          <p:nvPr/>
        </p:nvSpPr>
        <p:spPr>
          <a:xfrm flipH="1">
            <a:off x="804609" y="596129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6135895"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c">
            <a:extLst>
              <a:ext uri="{FF2B5EF4-FFF2-40B4-BE49-F238E27FC236}">
                <a16:creationId xmlns:a16="http://schemas.microsoft.com/office/drawing/2014/main" id="{9897B1B9-EB78-41AF-AC33-1E8F7714B11F}"/>
              </a:ext>
            </a:extLst>
          </p:cNvPr>
          <p:cNvSpPr txBox="1"/>
          <p:nvPr/>
        </p:nvSpPr>
        <p:spPr>
          <a:xfrm>
            <a:off x="1104285" y="6063493"/>
            <a:ext cx="4650419" cy="46166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r>
              <a:rPr kumimoji="0" lang="en-US" sz="2400" b="0" i="0" u="none" strike="noStrike" kern="1200" cap="none" spc="0" normalizeH="0" baseline="0" noProof="0" dirty="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C. </a:t>
            </a:r>
            <a:r>
              <a:rPr lang="vi-VN" sz="2400" dirty="0" smtClean="0">
                <a:solidFill>
                  <a:prstClr val="white"/>
                </a:solidFill>
                <a:latin typeface="Calibri" panose="020F0502020204030204"/>
                <a:ea typeface="Tahoma" panose="020B0604030504040204" pitchFamily="34" charset="0"/>
                <a:cs typeface="Tahoma" panose="020B0604030504040204" pitchFamily="34" charset="0"/>
              </a:rPr>
              <a:t>Bước thứ 2</a:t>
            </a:r>
            <a:endParaRPr kumimoji="0" lang="en-US" sz="2400" b="0" i="0" u="none" strike="noStrike" kern="1200" cap="none" spc="0" normalizeH="0" baseline="0" noProof="0" dirty="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6435571" y="5197162"/>
            <a:ext cx="4650419" cy="461665"/>
          </a:xfrm>
          <a:prstGeom prst="rect">
            <a:avLst/>
          </a:prstGeom>
          <a:noFill/>
        </p:spPr>
        <p:txBody>
          <a:bodyPr wrap="square" rtlCol="0">
            <a:spAutoFit/>
          </a:bodyPr>
          <a:lstStyle/>
          <a:p>
            <a:pPr marL="342900" lvl="0" indent="-342900">
              <a:buClr>
                <a:schemeClr val="bg1"/>
              </a:buClr>
              <a:buFont typeface="Wingdings" panose="05000000000000000000" pitchFamily="2" charset="2"/>
              <a:buChar char="w"/>
              <a:defRPr/>
            </a:pPr>
            <a:r>
              <a:rPr kumimoji="0" lang="en-US" sz="2400" b="0" i="0" u="none" strike="noStrike" kern="1200" cap="none" spc="0" normalizeH="0" baseline="0" noProof="0" dirty="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B. </a:t>
            </a:r>
            <a:r>
              <a:rPr lang="vi-VN" sz="2400" dirty="0">
                <a:solidFill>
                  <a:prstClr val="white"/>
                </a:solidFill>
                <a:latin typeface="Calibri" panose="020F0502020204030204"/>
                <a:ea typeface="Tahoma" panose="020B0604030504040204" pitchFamily="34" charset="0"/>
                <a:cs typeface="Tahoma" panose="020B0604030504040204" pitchFamily="34" charset="0"/>
              </a:rPr>
              <a:t>Bước thứ </a:t>
            </a:r>
            <a:r>
              <a:rPr lang="vi-VN" sz="2400" dirty="0" smtClean="0">
                <a:solidFill>
                  <a:prstClr val="white"/>
                </a:solidFill>
                <a:latin typeface="Calibri" panose="020F0502020204030204"/>
                <a:ea typeface="Tahoma" panose="020B0604030504040204" pitchFamily="34" charset="0"/>
                <a:cs typeface="Tahoma" panose="020B0604030504040204" pitchFamily="34" charset="0"/>
              </a:rPr>
              <a:t>3</a:t>
            </a:r>
            <a:endParaRPr lang="en-US" sz="2400" dirty="0">
              <a:solidFill>
                <a:prstClr val="white"/>
              </a:solidFill>
              <a:latin typeface="Calibri" panose="020F0502020204030204"/>
              <a:ea typeface="Tahoma" panose="020B0604030504040204" pitchFamily="34" charset="0"/>
              <a:cs typeface="Tahoma" panose="020B0604030504040204" pitchFamily="34"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104285" y="5197162"/>
            <a:ext cx="4650419" cy="461665"/>
          </a:xfrm>
          <a:prstGeom prst="rect">
            <a:avLst/>
          </a:prstGeom>
          <a:noFill/>
        </p:spPr>
        <p:txBody>
          <a:bodyPr wrap="square" rtlCol="0">
            <a:spAutoFit/>
          </a:bodyPr>
          <a:lstStyle/>
          <a:p>
            <a:pPr marL="342900" lvl="0" indent="-342900">
              <a:buClr>
                <a:schemeClr val="bg1"/>
              </a:buClr>
              <a:buFont typeface="Wingdings" panose="05000000000000000000" pitchFamily="2" charset="2"/>
              <a:buChar char="w"/>
              <a:defRPr/>
            </a:pPr>
            <a:r>
              <a:rPr kumimoji="0" lang="en-US" sz="2400" b="0" i="0" u="none" strike="noStrike" kern="1200" cap="none" spc="0" normalizeH="0" baseline="0" noProof="0" dirty="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A. </a:t>
            </a:r>
            <a:r>
              <a:rPr lang="vi-VN" sz="2400" dirty="0">
                <a:solidFill>
                  <a:prstClr val="white"/>
                </a:solidFill>
                <a:latin typeface="Calibri" panose="020F0502020204030204"/>
                <a:ea typeface="Tahoma" panose="020B0604030504040204" pitchFamily="34" charset="0"/>
                <a:cs typeface="Tahoma" panose="020B0604030504040204" pitchFamily="34" charset="0"/>
              </a:rPr>
              <a:t>Bước thứ 4</a:t>
            </a:r>
            <a:endParaRPr lang="en-US" sz="2400" dirty="0">
              <a:solidFill>
                <a:prstClr val="white"/>
              </a:solidFill>
              <a:latin typeface="Calibri" panose="020F0502020204030204"/>
              <a:ea typeface="Tahoma" panose="020B0604030504040204" pitchFamily="34" charset="0"/>
              <a:cs typeface="Tahoma" panose="020B0604030504040204" pitchFamily="34"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6435571" y="6060425"/>
            <a:ext cx="4650419" cy="461665"/>
          </a:xfrm>
          <a:prstGeom prst="rect">
            <a:avLst/>
          </a:prstGeom>
          <a:noFill/>
        </p:spPr>
        <p:txBody>
          <a:bodyPr wrap="square" rtlCol="0">
            <a:spAutoFit/>
          </a:bodyPr>
          <a:lstStyle/>
          <a:p>
            <a:pPr marL="342900" lvl="0" indent="-342900">
              <a:buClr>
                <a:schemeClr val="bg1"/>
              </a:buClr>
              <a:buFont typeface="Wingdings" panose="05000000000000000000" pitchFamily="2" charset="2"/>
              <a:buChar char="w"/>
              <a:defRPr/>
            </a:pPr>
            <a:r>
              <a:rPr kumimoji="0" lang="en-US" sz="2400" b="0" i="0" u="none" strike="noStrike" kern="1200" cap="none" spc="0" normalizeH="0" baseline="0" noProof="0" dirty="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D. </a:t>
            </a:r>
            <a:r>
              <a:rPr lang="vi-VN" sz="2400" dirty="0">
                <a:solidFill>
                  <a:prstClr val="white"/>
                </a:solidFill>
                <a:latin typeface="Calibri" panose="020F0502020204030204"/>
                <a:ea typeface="Tahoma" panose="020B0604030504040204" pitchFamily="34" charset="0"/>
                <a:cs typeface="Tahoma" panose="020B0604030504040204" pitchFamily="34" charset="0"/>
              </a:rPr>
              <a:t>Bước thứ 1</a:t>
            </a:r>
            <a:endParaRPr lang="en-US" sz="2400" dirty="0">
              <a:solidFill>
                <a:prstClr val="white"/>
              </a:solidFill>
              <a:latin typeface="Calibri" panose="020F0502020204030204"/>
              <a:ea typeface="Tahoma" panose="020B0604030504040204" pitchFamily="34" charset="0"/>
              <a:cs typeface="Tahoma" panose="020B060403050404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40680362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2AB8A841-494C-4C05-B559-B83B93E2701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4605F6AC-8356-4661-B6A4-309609CF4CCF}"/>
              </a:ext>
            </a:extLst>
          </p:cNvPr>
          <p:cNvSpPr txBox="1"/>
          <p:nvPr/>
        </p:nvSpPr>
        <p:spPr>
          <a:xfrm>
            <a:off x="1384917" y="3616546"/>
            <a:ext cx="9855169" cy="954107"/>
          </a:xfrm>
          <a:prstGeom prst="rect">
            <a:avLst/>
          </a:prstGeom>
          <a:noFill/>
        </p:spPr>
        <p:txBody>
          <a:bodyPr wrap="square" rtlCol="0">
            <a:spAutoFit/>
          </a:bodyPr>
          <a:lstStyle/>
          <a:p>
            <a:r>
              <a:rPr lang="en-US" sz="2800" dirty="0" err="1">
                <a:solidFill>
                  <a:schemeClr val="bg1"/>
                </a:solidFill>
              </a:rPr>
              <a:t>Câu</a:t>
            </a:r>
            <a:r>
              <a:rPr lang="en-US" sz="2800" dirty="0">
                <a:solidFill>
                  <a:schemeClr val="bg1"/>
                </a:solidFill>
              </a:rPr>
              <a:t> </a:t>
            </a:r>
            <a:r>
              <a:rPr lang="en-US" sz="2800" dirty="0" err="1">
                <a:solidFill>
                  <a:schemeClr val="bg1"/>
                </a:solidFill>
              </a:rPr>
              <a:t>hỏi</a:t>
            </a:r>
            <a:r>
              <a:rPr lang="en-US" sz="2800" dirty="0">
                <a:solidFill>
                  <a:schemeClr val="bg1"/>
                </a:solidFill>
              </a:rPr>
              <a:t> </a:t>
            </a:r>
            <a:r>
              <a:rPr lang="vi-VN" sz="2800" dirty="0">
                <a:solidFill>
                  <a:schemeClr val="bg1"/>
                </a:solidFill>
              </a:rPr>
              <a:t>3</a:t>
            </a:r>
            <a:r>
              <a:rPr lang="en-US" sz="2800" dirty="0" smtClean="0">
                <a:solidFill>
                  <a:schemeClr val="bg1"/>
                </a:solidFill>
              </a:rPr>
              <a:t>: </a:t>
            </a:r>
            <a:r>
              <a:rPr lang="vi-VN" sz="2800" dirty="0" smtClean="0">
                <a:solidFill>
                  <a:schemeClr val="bg1"/>
                </a:solidFill>
              </a:rPr>
              <a:t>Lựa chon vật liệu, vẽ, cắt các mảng hình, khe ghép kết nối các bộ phận của sp. Đây là bước thứ mấy</a:t>
            </a:r>
            <a:r>
              <a:rPr lang="en-US" sz="2800" dirty="0" smtClean="0">
                <a:solidFill>
                  <a:schemeClr val="bg1"/>
                </a:solidFill>
              </a:rPr>
              <a:t> </a:t>
            </a:r>
            <a:r>
              <a:rPr lang="en-US" sz="2800" dirty="0">
                <a:solidFill>
                  <a:schemeClr val="bg1"/>
                </a:solidFill>
              </a:rPr>
              <a:t>?</a:t>
            </a:r>
          </a:p>
        </p:txBody>
      </p:sp>
      <p:sp>
        <p:nvSpPr>
          <p:cNvPr id="15" name="bang a">
            <a:extLst>
              <a:ext uri="{FF2B5EF4-FFF2-40B4-BE49-F238E27FC236}">
                <a16:creationId xmlns:a16="http://schemas.microsoft.com/office/drawing/2014/main" id="{D0E6AFB4-275F-4728-9A13-27E00F9EA3A2}"/>
              </a:ext>
            </a:extLst>
          </p:cNvPr>
          <p:cNvSpPr/>
          <p:nvPr/>
        </p:nvSpPr>
        <p:spPr>
          <a:xfrm flipH="1">
            <a:off x="806332"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bang c">
            <a:extLst>
              <a:ext uri="{FF2B5EF4-FFF2-40B4-BE49-F238E27FC236}">
                <a16:creationId xmlns:a16="http://schemas.microsoft.com/office/drawing/2014/main" id="{CA2E0476-BE10-4768-BE1B-A9C0072703C2}"/>
              </a:ext>
            </a:extLst>
          </p:cNvPr>
          <p:cNvSpPr/>
          <p:nvPr/>
        </p:nvSpPr>
        <p:spPr>
          <a:xfrm flipH="1">
            <a:off x="806332"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ap an a">
            <a:extLst>
              <a:ext uri="{FF2B5EF4-FFF2-40B4-BE49-F238E27FC236}">
                <a16:creationId xmlns:a16="http://schemas.microsoft.com/office/drawing/2014/main" id="{9897B1B9-EB78-41AF-AC33-1E8F7714B11F}"/>
              </a:ext>
            </a:extLst>
          </p:cNvPr>
          <p:cNvSpPr txBox="1"/>
          <p:nvPr/>
        </p:nvSpPr>
        <p:spPr>
          <a:xfrm>
            <a:off x="1106008" y="5197163"/>
            <a:ext cx="4650419"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
            </a:pPr>
            <a:r>
              <a:rPr lang="en-US" sz="2800" dirty="0">
                <a:solidFill>
                  <a:srgbClr val="FFC000"/>
                </a:solidFill>
                <a:ea typeface="Tahoma" panose="020B0604030504040204" pitchFamily="34" charset="0"/>
                <a:cs typeface="Tahoma" panose="020B0604030504040204" pitchFamily="34" charset="0"/>
              </a:rPr>
              <a:t>A. </a:t>
            </a:r>
            <a:r>
              <a:rPr lang="vi-VN" sz="2800" dirty="0" smtClean="0">
                <a:solidFill>
                  <a:schemeClr val="bg1"/>
                </a:solidFill>
                <a:ea typeface="Tahoma" panose="020B0604030504040204" pitchFamily="34" charset="0"/>
                <a:cs typeface="Tahoma" panose="020B0604030504040204" pitchFamily="34" charset="0"/>
              </a:rPr>
              <a:t>Bước thứ 2</a:t>
            </a:r>
            <a:endParaRPr lang="en-US" sz="2800" dirty="0">
              <a:solidFill>
                <a:schemeClr val="bg1"/>
              </a:solidFill>
              <a:ea typeface="Tahoma" panose="020B0604030504040204" pitchFamily="34" charset="0"/>
              <a:cs typeface="Tahoma" panose="020B0604030504040204" pitchFamily="34" charset="0"/>
            </a:endParaRPr>
          </a:p>
        </p:txBody>
      </p:sp>
      <p:sp>
        <p:nvSpPr>
          <p:cNvPr id="27" name="dap an c">
            <a:extLst>
              <a:ext uri="{FF2B5EF4-FFF2-40B4-BE49-F238E27FC236}">
                <a16:creationId xmlns:a16="http://schemas.microsoft.com/office/drawing/2014/main" id="{D96707EC-5A82-4050-B897-6DBAB63AC957}"/>
              </a:ext>
            </a:extLst>
          </p:cNvPr>
          <p:cNvSpPr txBox="1"/>
          <p:nvPr/>
        </p:nvSpPr>
        <p:spPr>
          <a:xfrm>
            <a:off x="1106008" y="6060425"/>
            <a:ext cx="4650419" cy="954107"/>
          </a:xfrm>
          <a:prstGeom prst="rect">
            <a:avLst/>
          </a:prstGeom>
          <a:noFill/>
        </p:spPr>
        <p:txBody>
          <a:bodyPr wrap="square" rtlCol="0">
            <a:spAutoFit/>
          </a:bodyPr>
          <a:lstStyle/>
          <a:p>
            <a:pPr marL="342900" indent="-342900">
              <a:buClr>
                <a:schemeClr val="bg1"/>
              </a:buClr>
              <a:buFont typeface="Wingdings" panose="05000000000000000000" pitchFamily="2" charset="2"/>
              <a:buChar char="w"/>
            </a:pPr>
            <a:r>
              <a:rPr lang="en-US" sz="2800" dirty="0">
                <a:solidFill>
                  <a:srgbClr val="FFC000"/>
                </a:solidFill>
                <a:ea typeface="Tahoma" panose="020B0604030504040204" pitchFamily="34" charset="0"/>
                <a:cs typeface="Tahoma" panose="020B0604030504040204" pitchFamily="34" charset="0"/>
              </a:rPr>
              <a:t>C. </a:t>
            </a:r>
            <a:r>
              <a:rPr lang="vi-VN" sz="2800" dirty="0">
                <a:solidFill>
                  <a:schemeClr val="bg1"/>
                </a:solidFill>
                <a:ea typeface="Tahoma" panose="020B0604030504040204" pitchFamily="34" charset="0"/>
                <a:cs typeface="Tahoma" panose="020B0604030504040204" pitchFamily="34" charset="0"/>
              </a:rPr>
              <a:t>Bước thứ </a:t>
            </a:r>
            <a:r>
              <a:rPr lang="vi-VN" sz="2800" dirty="0" smtClean="0">
                <a:solidFill>
                  <a:schemeClr val="bg1"/>
                </a:solidFill>
                <a:ea typeface="Tahoma" panose="020B0604030504040204" pitchFamily="34" charset="0"/>
                <a:cs typeface="Tahoma" panose="020B0604030504040204" pitchFamily="34" charset="0"/>
              </a:rPr>
              <a:t>3</a:t>
            </a:r>
            <a:endParaRPr lang="en-US" sz="2800" dirty="0">
              <a:solidFill>
                <a:schemeClr val="bg1"/>
              </a:solidFill>
              <a:ea typeface="Tahoma" panose="020B0604030504040204" pitchFamily="34" charset="0"/>
              <a:cs typeface="Tahoma" panose="020B0604030504040204" pitchFamily="34" charset="0"/>
            </a:endParaRPr>
          </a:p>
          <a:p>
            <a:pPr marL="342900" indent="-342900">
              <a:buClr>
                <a:schemeClr val="bg1"/>
              </a:buClr>
              <a:buFont typeface="Wingdings" panose="05000000000000000000" pitchFamily="2" charset="2"/>
              <a:buChar char="w"/>
            </a:pPr>
            <a:endParaRPr lang="en-US" sz="2800" dirty="0">
              <a:solidFill>
                <a:schemeClr val="bg1"/>
              </a:solidFill>
              <a:ea typeface="Tahoma" panose="020B0604030504040204" pitchFamily="34" charset="0"/>
              <a:cs typeface="Tahoma" panose="020B0604030504040204" pitchFamily="34" charset="0"/>
            </a:endParaRPr>
          </a:p>
        </p:txBody>
      </p:sp>
      <p:sp>
        <p:nvSpPr>
          <p:cNvPr id="31" name="bang b">
            <a:extLst>
              <a:ext uri="{FF2B5EF4-FFF2-40B4-BE49-F238E27FC236}">
                <a16:creationId xmlns:a16="http://schemas.microsoft.com/office/drawing/2014/main" id="{8DD63B39-09F3-4F04-83CD-408FC7619A90}"/>
              </a:ext>
            </a:extLst>
          </p:cNvPr>
          <p:cNvSpPr/>
          <p:nvPr/>
        </p:nvSpPr>
        <p:spPr>
          <a:xfrm flipH="1">
            <a:off x="6135895"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bang d">
            <a:extLst>
              <a:ext uri="{FF2B5EF4-FFF2-40B4-BE49-F238E27FC236}">
                <a16:creationId xmlns:a16="http://schemas.microsoft.com/office/drawing/2014/main" id="{A6F11D1C-4D08-4BAF-9A3D-4AC673B9036B}"/>
              </a:ext>
            </a:extLst>
          </p:cNvPr>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ap an b">
            <a:extLst>
              <a:ext uri="{FF2B5EF4-FFF2-40B4-BE49-F238E27FC236}">
                <a16:creationId xmlns:a16="http://schemas.microsoft.com/office/drawing/2014/main" id="{9B5DABB8-849A-4D2D-930C-9CA07BFC5BDE}"/>
              </a:ext>
            </a:extLst>
          </p:cNvPr>
          <p:cNvSpPr txBox="1"/>
          <p:nvPr/>
        </p:nvSpPr>
        <p:spPr>
          <a:xfrm>
            <a:off x="6435571" y="5197163"/>
            <a:ext cx="4650419"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
            </a:pPr>
            <a:r>
              <a:rPr lang="en-US" sz="2800" dirty="0">
                <a:solidFill>
                  <a:srgbClr val="FFC000"/>
                </a:solidFill>
                <a:ea typeface="Tahoma" panose="020B0604030504040204" pitchFamily="34" charset="0"/>
                <a:cs typeface="Tahoma" panose="020B0604030504040204" pitchFamily="34" charset="0"/>
              </a:rPr>
              <a:t>B. </a:t>
            </a:r>
            <a:r>
              <a:rPr lang="vi-VN" sz="2800" dirty="0">
                <a:solidFill>
                  <a:schemeClr val="bg1"/>
                </a:solidFill>
                <a:ea typeface="Tahoma" panose="020B0604030504040204" pitchFamily="34" charset="0"/>
                <a:cs typeface="Tahoma" panose="020B0604030504040204" pitchFamily="34" charset="0"/>
              </a:rPr>
              <a:t>Bước thứ </a:t>
            </a:r>
            <a:r>
              <a:rPr lang="vi-VN" sz="2800" dirty="0" smtClean="0">
                <a:solidFill>
                  <a:schemeClr val="bg1"/>
                </a:solidFill>
                <a:ea typeface="Tahoma" panose="020B0604030504040204" pitchFamily="34" charset="0"/>
                <a:cs typeface="Tahoma" panose="020B0604030504040204" pitchFamily="34" charset="0"/>
              </a:rPr>
              <a:t>1</a:t>
            </a:r>
            <a:endParaRPr lang="en-US" sz="2800" dirty="0">
              <a:solidFill>
                <a:schemeClr val="bg1"/>
              </a:solidFill>
              <a:ea typeface="Tahoma" panose="020B0604030504040204" pitchFamily="34" charset="0"/>
              <a:cs typeface="Tahoma" panose="020B0604030504040204" pitchFamily="34" charset="0"/>
            </a:endParaRPr>
          </a:p>
        </p:txBody>
      </p:sp>
      <p:sp>
        <p:nvSpPr>
          <p:cNvPr id="34" name="dap an d">
            <a:extLst>
              <a:ext uri="{FF2B5EF4-FFF2-40B4-BE49-F238E27FC236}">
                <a16:creationId xmlns:a16="http://schemas.microsoft.com/office/drawing/2014/main" id="{42A746A3-96B8-42A5-8EFA-A104DB6B2F69}"/>
              </a:ext>
            </a:extLst>
          </p:cNvPr>
          <p:cNvSpPr txBox="1"/>
          <p:nvPr/>
        </p:nvSpPr>
        <p:spPr>
          <a:xfrm>
            <a:off x="6435571" y="6060425"/>
            <a:ext cx="4650419"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
            </a:pPr>
            <a:r>
              <a:rPr lang="en-US" sz="2800" dirty="0">
                <a:solidFill>
                  <a:srgbClr val="FFC000"/>
                </a:solidFill>
                <a:ea typeface="Tahoma" panose="020B0604030504040204" pitchFamily="34" charset="0"/>
                <a:cs typeface="Tahoma" panose="020B0604030504040204" pitchFamily="34" charset="0"/>
              </a:rPr>
              <a:t>D. </a:t>
            </a:r>
            <a:r>
              <a:rPr lang="vi-VN" sz="2800" dirty="0">
                <a:solidFill>
                  <a:schemeClr val="bg1"/>
                </a:solidFill>
                <a:ea typeface="Tahoma" panose="020B0604030504040204" pitchFamily="34" charset="0"/>
                <a:cs typeface="Tahoma" panose="020B0604030504040204" pitchFamily="34" charset="0"/>
              </a:rPr>
              <a:t>Bước thứ </a:t>
            </a:r>
            <a:r>
              <a:rPr lang="vi-VN" sz="2800" dirty="0" smtClean="0">
                <a:solidFill>
                  <a:schemeClr val="bg1"/>
                </a:solidFill>
                <a:ea typeface="Tahoma" panose="020B0604030504040204" pitchFamily="34" charset="0"/>
                <a:cs typeface="Tahoma" panose="020B0604030504040204" pitchFamily="34" charset="0"/>
              </a:rPr>
              <a:t>4</a:t>
            </a:r>
            <a:endParaRPr lang="en-US" sz="2800" dirty="0">
              <a:solidFill>
                <a:schemeClr val="bg1"/>
              </a:solidFill>
              <a:ea typeface="Tahoma" panose="020B0604030504040204" pitchFamily="34" charset="0"/>
              <a:cs typeface="Tahoma" panose="020B060403050404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41968364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9C01B56-DA3A-41A9-AE57-D9F13F2E19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384917" y="3616546"/>
            <a:ext cx="938369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Calibri" panose="020F0502020204030204"/>
              </a:rPr>
              <a:t>Câu</a:t>
            </a:r>
            <a:r>
              <a:rPr kumimoji="0" lang="en-US" sz="3600" b="0" i="0" u="none" strike="noStrike" kern="1200" cap="none" spc="0" normalizeH="0" baseline="0" noProof="0" dirty="0">
                <a:ln>
                  <a:noFill/>
                </a:ln>
                <a:solidFill>
                  <a:prstClr val="white"/>
                </a:solidFill>
                <a:effectLst/>
                <a:uLnTx/>
                <a:uFillTx/>
                <a:latin typeface="Calibri" panose="020F0502020204030204"/>
              </a:rPr>
              <a:t> </a:t>
            </a:r>
            <a:r>
              <a:rPr kumimoji="0" lang="en-US" sz="3600" b="0" i="0" u="none" strike="noStrike" kern="1200" cap="none" spc="0" normalizeH="0" baseline="0" noProof="0" dirty="0" err="1">
                <a:ln>
                  <a:noFill/>
                </a:ln>
                <a:solidFill>
                  <a:prstClr val="white"/>
                </a:solidFill>
                <a:effectLst/>
                <a:uLnTx/>
                <a:uFillTx/>
                <a:latin typeface="Calibri" panose="020F0502020204030204"/>
              </a:rPr>
              <a:t>hỏi</a:t>
            </a:r>
            <a:r>
              <a:rPr kumimoji="0" lang="en-US" sz="3600" b="0" i="0" u="none" strike="noStrike" kern="1200" cap="none" spc="0" normalizeH="0" baseline="0" noProof="0" dirty="0">
                <a:ln>
                  <a:noFill/>
                </a:ln>
                <a:solidFill>
                  <a:prstClr val="white"/>
                </a:solidFill>
                <a:effectLst/>
                <a:uLnTx/>
                <a:uFillTx/>
                <a:latin typeface="Calibri" panose="020F0502020204030204"/>
              </a:rPr>
              <a:t> </a:t>
            </a:r>
            <a:r>
              <a:rPr kumimoji="0" lang="vi-VN" sz="3600" b="0" i="0" u="none" strike="noStrike" kern="1200" cap="none" spc="0" normalizeH="0" baseline="0" noProof="0" dirty="0" smtClean="0">
                <a:ln>
                  <a:noFill/>
                </a:ln>
                <a:solidFill>
                  <a:prstClr val="white"/>
                </a:solidFill>
                <a:effectLst/>
                <a:uLnTx/>
                <a:uFillTx/>
                <a:latin typeface="Calibri" panose="020F0502020204030204"/>
              </a:rPr>
              <a:t>4</a:t>
            </a:r>
            <a:r>
              <a:rPr kumimoji="0" lang="en-US" sz="3600" b="0" i="0" u="none" strike="noStrike" kern="1200" cap="none" spc="0" normalizeH="0" baseline="0" noProof="0" dirty="0" smtClean="0">
                <a:ln>
                  <a:noFill/>
                </a:ln>
                <a:solidFill>
                  <a:prstClr val="white"/>
                </a:solidFill>
                <a:effectLst/>
                <a:uLnTx/>
                <a:uFillTx/>
                <a:latin typeface="Calibri" panose="020F0502020204030204"/>
              </a:rPr>
              <a:t>: </a:t>
            </a:r>
            <a:r>
              <a:rPr lang="vi-VN" sz="3600" noProof="0" dirty="0" smtClean="0">
                <a:solidFill>
                  <a:prstClr val="white"/>
                </a:solidFill>
                <a:latin typeface="Calibri" panose="020F0502020204030204"/>
              </a:rPr>
              <a:t>Vẽ màu cho các mảng hình. Đây là bước thứ mấy</a:t>
            </a:r>
            <a:r>
              <a:rPr kumimoji="0" lang="en-US" sz="3600" b="0" i="0" u="none" strike="noStrike" kern="1200" cap="none" spc="0" normalizeH="0" baseline="0" noProof="0" dirty="0" smtClean="0">
                <a:ln>
                  <a:noFill/>
                </a:ln>
                <a:solidFill>
                  <a:prstClr val="white"/>
                </a:solidFill>
                <a:effectLst/>
                <a:uLnTx/>
                <a:uFillTx/>
                <a:latin typeface="Calibri" panose="020F0502020204030204"/>
              </a:rPr>
              <a:t> </a:t>
            </a:r>
            <a:r>
              <a:rPr kumimoji="0" lang="en-US" sz="3600" b="0" i="0" u="none" strike="noStrike" kern="1200" cap="none" spc="0" normalizeH="0" baseline="0" noProof="0" dirty="0">
                <a:ln>
                  <a:noFill/>
                </a:ln>
                <a:solidFill>
                  <a:prstClr val="white"/>
                </a:solidFill>
                <a:effectLst/>
                <a:uLnTx/>
                <a:uFillTx/>
                <a:latin typeface="Calibri" panose="020F0502020204030204"/>
              </a:rPr>
              <a:t>?</a:t>
            </a:r>
          </a:p>
        </p:txBody>
      </p:sp>
      <p:sp>
        <p:nvSpPr>
          <p:cNvPr id="15" name="bang d">
            <a:extLst>
              <a:ext uri="{FF2B5EF4-FFF2-40B4-BE49-F238E27FC236}">
                <a16:creationId xmlns:a16="http://schemas.microsoft.com/office/drawing/2014/main" id="{D0E6AFB4-275F-4728-9A13-27E00F9EA3A2}"/>
              </a:ext>
            </a:extLst>
          </p:cNvPr>
          <p:cNvSpPr/>
          <p:nvPr/>
        </p:nvSpPr>
        <p:spPr>
          <a:xfrm flipH="1">
            <a:off x="6135895" y="595822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6135895" y="5094960"/>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cau hoi d">
            <a:extLst>
              <a:ext uri="{FF2B5EF4-FFF2-40B4-BE49-F238E27FC236}">
                <a16:creationId xmlns:a16="http://schemas.microsoft.com/office/drawing/2014/main" id="{9897B1B9-EB78-41AF-AC33-1E8F7714B11F}"/>
              </a:ext>
            </a:extLst>
          </p:cNvPr>
          <p:cNvSpPr txBox="1"/>
          <p:nvPr/>
        </p:nvSpPr>
        <p:spPr>
          <a:xfrm>
            <a:off x="6435571" y="6060424"/>
            <a:ext cx="4650419" cy="46166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r>
              <a:rPr kumimoji="0" lang="en-US" sz="2400" b="1" i="0" u="none" strike="noStrike" kern="1200" cap="none" spc="0" normalizeH="0" baseline="0" noProof="0" dirty="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D. </a:t>
            </a:r>
            <a:r>
              <a:rPr lang="vi-VN" sz="2400" b="1" dirty="0" smtClean="0">
                <a:solidFill>
                  <a:prstClr val="white"/>
                </a:solidFill>
                <a:latin typeface="Calibri" panose="020F0502020204030204"/>
                <a:ea typeface="Tahoma" panose="020B0604030504040204" pitchFamily="34" charset="0"/>
                <a:cs typeface="Tahoma" panose="020B0604030504040204" pitchFamily="34" charset="0"/>
              </a:rPr>
              <a:t>Bước thứ 3</a:t>
            </a:r>
            <a:r>
              <a:rPr kumimoji="0" lang="vi-VN" sz="2400" b="1" i="0" u="none" strike="noStrike" kern="1200" cap="none" spc="0" normalizeH="0" baseline="0" noProof="0" dirty="0" smtClean="0">
                <a:ln>
                  <a:noFill/>
                </a:ln>
                <a:solidFill>
                  <a:prstClr val="white"/>
                </a:solidFill>
                <a:effectLst/>
                <a:uLnTx/>
                <a:uFillTx/>
                <a:latin typeface="Calibri" panose="020F0502020204030204"/>
                <a:ea typeface="Tahoma" panose="020B0604030504040204" pitchFamily="34" charset="0"/>
                <a:cs typeface="Tahoma" panose="020B0604030504040204" pitchFamily="34" charset="0"/>
              </a:rPr>
              <a:t> </a:t>
            </a:r>
            <a:endParaRPr kumimoji="0" lang="en-US" sz="2400" b="1" i="0" u="none" strike="noStrike" kern="1200" cap="none" spc="0" normalizeH="0" baseline="0" noProof="0" dirty="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6435571" y="5197161"/>
            <a:ext cx="4650419" cy="461665"/>
          </a:xfrm>
          <a:prstGeom prst="rect">
            <a:avLst/>
          </a:prstGeom>
          <a:noFill/>
        </p:spPr>
        <p:txBody>
          <a:bodyPr wrap="square" rtlCol="0">
            <a:spAutoFit/>
          </a:bodyPr>
          <a:lstStyle/>
          <a:p>
            <a:pPr marL="342900" lvl="0" indent="-342900">
              <a:buClr>
                <a:schemeClr val="bg1"/>
              </a:buClr>
              <a:buFont typeface="Wingdings" panose="05000000000000000000" pitchFamily="2" charset="2"/>
              <a:buChar char="w"/>
              <a:defRPr/>
            </a:pPr>
            <a:r>
              <a:rPr kumimoji="0" lang="en-US" sz="2400" b="1" i="0" u="none" strike="noStrike" kern="1200" cap="none" spc="0" normalizeH="0" baseline="0" noProof="0" dirty="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B. </a:t>
            </a:r>
            <a:r>
              <a:rPr lang="vi-VN" sz="2400" b="1" dirty="0">
                <a:solidFill>
                  <a:prstClr val="white"/>
                </a:solidFill>
                <a:latin typeface="Calibri" panose="020F0502020204030204"/>
                <a:ea typeface="Tahoma" panose="020B0604030504040204" pitchFamily="34" charset="0"/>
                <a:cs typeface="Tahoma" panose="020B0604030504040204" pitchFamily="34" charset="0"/>
              </a:rPr>
              <a:t>Bước thứ </a:t>
            </a:r>
            <a:r>
              <a:rPr lang="vi-VN" sz="2400" b="1" dirty="0" smtClean="0">
                <a:solidFill>
                  <a:prstClr val="white"/>
                </a:solidFill>
                <a:latin typeface="Calibri" panose="020F0502020204030204"/>
                <a:ea typeface="Tahoma" panose="020B0604030504040204" pitchFamily="34" charset="0"/>
                <a:cs typeface="Tahoma" panose="020B0604030504040204" pitchFamily="34" charset="0"/>
              </a:rPr>
              <a:t>2 </a:t>
            </a:r>
            <a:endParaRPr lang="en-US" sz="2400" b="1" dirty="0">
              <a:solidFill>
                <a:prstClr val="white"/>
              </a:solidFill>
              <a:latin typeface="Calibri" panose="020F0502020204030204"/>
              <a:ea typeface="Tahoma" panose="020B0604030504040204" pitchFamily="34" charset="0"/>
              <a:cs typeface="Tahoma" panose="020B0604030504040204" pitchFamily="34"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 name="bang c">
            <a:extLst>
              <a:ext uri="{FF2B5EF4-FFF2-40B4-BE49-F238E27FC236}">
                <a16:creationId xmlns:a16="http://schemas.microsoft.com/office/drawing/2014/main" id="{A6F11D1C-4D08-4BAF-9A3D-4AC673B9036B}"/>
              </a:ext>
            </a:extLst>
          </p:cNvPr>
          <p:cNvSpPr/>
          <p:nvPr/>
        </p:nvSpPr>
        <p:spPr>
          <a:xfrm flipH="1">
            <a:off x="806332" y="595822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106008" y="5197162"/>
            <a:ext cx="4650419" cy="461665"/>
          </a:xfrm>
          <a:prstGeom prst="rect">
            <a:avLst/>
          </a:prstGeom>
          <a:noFill/>
        </p:spPr>
        <p:txBody>
          <a:bodyPr wrap="square" rtlCol="0">
            <a:spAutoFit/>
          </a:bodyPr>
          <a:lstStyle/>
          <a:p>
            <a:pPr marL="342900" lvl="0" indent="-342900">
              <a:buClr>
                <a:schemeClr val="bg1"/>
              </a:buClr>
              <a:buFont typeface="Wingdings" panose="05000000000000000000" pitchFamily="2" charset="2"/>
              <a:buChar char="w"/>
              <a:defRPr/>
            </a:pPr>
            <a:r>
              <a:rPr kumimoji="0" lang="en-US" sz="2400" b="1" i="0" u="none" strike="noStrike" kern="1200" cap="none" spc="0" normalizeH="0" baseline="0" noProof="0" dirty="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A. </a:t>
            </a:r>
            <a:r>
              <a:rPr lang="vi-VN" sz="2400" b="1" dirty="0">
                <a:solidFill>
                  <a:prstClr val="white"/>
                </a:solidFill>
                <a:latin typeface="Calibri" panose="020F0502020204030204"/>
                <a:ea typeface="Tahoma" panose="020B0604030504040204" pitchFamily="34" charset="0"/>
                <a:cs typeface="Tahoma" panose="020B0604030504040204" pitchFamily="34" charset="0"/>
              </a:rPr>
              <a:t>Bước thứ </a:t>
            </a:r>
            <a:r>
              <a:rPr lang="vi-VN" sz="2400" b="1" dirty="0" smtClean="0">
                <a:solidFill>
                  <a:prstClr val="white"/>
                </a:solidFill>
                <a:latin typeface="Calibri" panose="020F0502020204030204"/>
                <a:ea typeface="Tahoma" panose="020B0604030504040204" pitchFamily="34" charset="0"/>
                <a:cs typeface="Tahoma" panose="020B0604030504040204" pitchFamily="34" charset="0"/>
              </a:rPr>
              <a:t>1 </a:t>
            </a:r>
            <a:endParaRPr lang="en-US" sz="2400" b="1" dirty="0">
              <a:solidFill>
                <a:prstClr val="white"/>
              </a:solidFill>
              <a:latin typeface="Calibri" panose="020F0502020204030204"/>
              <a:ea typeface="Tahoma" panose="020B0604030504040204" pitchFamily="34" charset="0"/>
              <a:cs typeface="Tahoma" panose="020B0604030504040204" pitchFamily="34" charset="0"/>
            </a:endParaRPr>
          </a:p>
        </p:txBody>
      </p:sp>
      <p:sp>
        <p:nvSpPr>
          <p:cNvPr id="34" name="cau hoi c">
            <a:extLst>
              <a:ext uri="{FF2B5EF4-FFF2-40B4-BE49-F238E27FC236}">
                <a16:creationId xmlns:a16="http://schemas.microsoft.com/office/drawing/2014/main" id="{42A746A3-96B8-42A5-8EFA-A104DB6B2F69}"/>
              </a:ext>
            </a:extLst>
          </p:cNvPr>
          <p:cNvSpPr txBox="1"/>
          <p:nvPr/>
        </p:nvSpPr>
        <p:spPr>
          <a:xfrm>
            <a:off x="1106008" y="6060424"/>
            <a:ext cx="4650419" cy="461665"/>
          </a:xfrm>
          <a:prstGeom prst="rect">
            <a:avLst/>
          </a:prstGeom>
          <a:noFill/>
        </p:spPr>
        <p:txBody>
          <a:bodyPr wrap="square" rtlCol="0">
            <a:spAutoFit/>
          </a:bodyPr>
          <a:lstStyle/>
          <a:p>
            <a:pPr marL="342900" lvl="0" indent="-342900">
              <a:buClr>
                <a:schemeClr val="bg1"/>
              </a:buClr>
              <a:buFont typeface="Wingdings" panose="05000000000000000000" pitchFamily="2" charset="2"/>
              <a:buChar char="w"/>
              <a:defRPr/>
            </a:pPr>
            <a:r>
              <a:rPr kumimoji="0" lang="en-US" sz="2400" b="1" i="0" u="none" strike="noStrike" kern="1200" cap="none" spc="0" normalizeH="0" baseline="0" noProof="0" dirty="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C. </a:t>
            </a:r>
            <a:r>
              <a:rPr lang="vi-VN" sz="2400" b="1" dirty="0">
                <a:solidFill>
                  <a:prstClr val="white"/>
                </a:solidFill>
                <a:latin typeface="Calibri" panose="020F0502020204030204"/>
                <a:ea typeface="Tahoma" panose="020B0604030504040204" pitchFamily="34" charset="0"/>
                <a:cs typeface="Tahoma" panose="020B0604030504040204" pitchFamily="34" charset="0"/>
              </a:rPr>
              <a:t>Bước thứ 4</a:t>
            </a:r>
            <a:endParaRPr lang="en-US" sz="2400" b="1" dirty="0">
              <a:solidFill>
                <a:prstClr val="white"/>
              </a:solidFill>
              <a:latin typeface="Calibri" panose="020F0502020204030204"/>
              <a:ea typeface="Tahoma" panose="020B0604030504040204" pitchFamily="34" charset="0"/>
              <a:cs typeface="Tahoma" panose="020B060403050404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33798061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19866" y="131446"/>
            <a:ext cx="11332769" cy="6294135"/>
          </a:xfrm>
          <a:prstGeom prst="rect">
            <a:avLst/>
          </a:prstGeom>
        </p:spPr>
        <p:txBody>
          <a:bodyPr wrap="square">
            <a:prstTxWarp prst="textStop">
              <a:avLst/>
            </a:prstTxWarp>
            <a:spAutoFit/>
            <a:scene3d>
              <a:camera prst="orthographicFront"/>
              <a:lightRig rig="harsh" dir="t"/>
            </a:scene3d>
            <a:sp3d extrusionH="57150" prstMaterial="matte">
              <a:bevelT w="63500" h="12700" prst="angle"/>
              <a:contourClr>
                <a:schemeClr val="bg1">
                  <a:lumMod val="65000"/>
                </a:schemeClr>
              </a:contourClr>
            </a:sp3d>
          </a:bodyPr>
          <a:lstStyle/>
          <a:p>
            <a:pPr marL="0" lvl="1" algn="ctr"/>
            <a:r>
              <a:rPr lang="vi-VN" altLang="zh-CN" sz="4800" b="1" dirty="0" smtClean="0">
                <a:ln/>
                <a:solidFill>
                  <a:schemeClr val="accent6">
                    <a:lumMod val="75000"/>
                  </a:schemeClr>
                </a:solidFill>
                <a:effectLst>
                  <a:glow rad="101600">
                    <a:schemeClr val="accent5">
                      <a:satMod val="175000"/>
                      <a:alpha val="40000"/>
                    </a:schemeClr>
                  </a:glow>
                </a:effectLst>
                <a:latin typeface="Algerian" panose="04020705040A02060702" pitchFamily="82" charset="0"/>
              </a:rPr>
              <a:t>CHỦ ĐỀ: KĨ THUẬT VÀ CHẤT LIỆU  </a:t>
            </a:r>
          </a:p>
          <a:p>
            <a:pPr algn="ctr"/>
            <a:r>
              <a:rPr lang="vi-VN" altLang="zh-CN" sz="4800" b="1" dirty="0" smtClean="0">
                <a:ln/>
                <a:solidFill>
                  <a:srgbClr val="FF0000"/>
                </a:solidFill>
                <a:effectLst>
                  <a:glow rad="101600">
                    <a:schemeClr val="accent5">
                      <a:satMod val="175000"/>
                      <a:alpha val="40000"/>
                    </a:schemeClr>
                  </a:glow>
                </a:effectLst>
                <a:latin typeface="Algerian" panose="04020705040A02060702" pitchFamily="82" charset="0"/>
              </a:rPr>
              <a:t> TIẾT </a:t>
            </a:r>
            <a:r>
              <a:rPr lang="vi-VN" altLang="zh-CN" sz="4800" b="1" dirty="0">
                <a:ln/>
                <a:solidFill>
                  <a:srgbClr val="FF0000"/>
                </a:solidFill>
                <a:effectLst>
                  <a:glow rad="101600">
                    <a:schemeClr val="accent5">
                      <a:satMod val="175000"/>
                      <a:alpha val="40000"/>
                    </a:schemeClr>
                  </a:glow>
                </a:effectLst>
                <a:latin typeface="Algerian" panose="04020705040A02060702" pitchFamily="82" charset="0"/>
              </a:rPr>
              <a:t>9</a:t>
            </a:r>
            <a:r>
              <a:rPr lang="vi-VN" altLang="zh-CN" sz="4800" b="1" dirty="0" smtClean="0">
                <a:ln/>
                <a:solidFill>
                  <a:srgbClr val="FF0000"/>
                </a:solidFill>
                <a:effectLst>
                  <a:glow rad="101600">
                    <a:schemeClr val="accent5">
                      <a:satMod val="175000"/>
                      <a:alpha val="40000"/>
                    </a:schemeClr>
                  </a:glow>
                </a:effectLst>
                <a:latin typeface="Algerian" panose="04020705040A02060702" pitchFamily="82" charset="0"/>
              </a:rPr>
              <a:t>, </a:t>
            </a:r>
            <a:r>
              <a:rPr lang="vi-VN" altLang="zh-CN" sz="4800" b="1" dirty="0">
                <a:ln/>
                <a:solidFill>
                  <a:srgbClr val="FF0000"/>
                </a:solidFill>
                <a:effectLst>
                  <a:glow rad="101600">
                    <a:schemeClr val="accent5">
                      <a:satMod val="175000"/>
                      <a:alpha val="40000"/>
                    </a:schemeClr>
                  </a:glow>
                </a:effectLst>
                <a:latin typeface="Algerian" panose="04020705040A02060702" pitchFamily="82" charset="0"/>
              </a:rPr>
              <a:t>10</a:t>
            </a:r>
            <a:r>
              <a:rPr lang="vi-VN" altLang="zh-CN" sz="4800" b="1" dirty="0" smtClean="0">
                <a:ln/>
                <a:solidFill>
                  <a:srgbClr val="FF0000"/>
                </a:solidFill>
                <a:effectLst>
                  <a:glow rad="101600">
                    <a:schemeClr val="accent5">
                      <a:satMod val="175000"/>
                      <a:alpha val="40000"/>
                    </a:schemeClr>
                  </a:glow>
                </a:effectLst>
                <a:latin typeface="Algerian" panose="04020705040A02060702" pitchFamily="82" charset="0"/>
              </a:rPr>
              <a:t> - </a:t>
            </a:r>
            <a:r>
              <a:rPr lang="en-US" altLang="zh-CN" sz="4800" b="1" dirty="0" smtClean="0">
                <a:ln/>
                <a:solidFill>
                  <a:srgbClr val="FF0000"/>
                </a:solidFill>
                <a:effectLst>
                  <a:glow rad="101600">
                    <a:schemeClr val="accent5">
                      <a:satMod val="175000"/>
                      <a:alpha val="40000"/>
                    </a:schemeClr>
                  </a:glow>
                </a:effectLst>
                <a:latin typeface="Algerian" panose="04020705040A02060702" pitchFamily="82" charset="0"/>
              </a:rPr>
              <a:t>BÀI </a:t>
            </a:r>
            <a:r>
              <a:rPr lang="vi-VN" altLang="zh-CN" sz="4800" b="1" dirty="0">
                <a:ln/>
                <a:solidFill>
                  <a:srgbClr val="FF0000"/>
                </a:solidFill>
                <a:effectLst>
                  <a:glow rad="101600">
                    <a:schemeClr val="accent5">
                      <a:satMod val="175000"/>
                      <a:alpha val="40000"/>
                    </a:schemeClr>
                  </a:glow>
                </a:effectLst>
                <a:latin typeface="Algerian" panose="04020705040A02060702" pitchFamily="82" charset="0"/>
              </a:rPr>
              <a:t>5</a:t>
            </a:r>
            <a:r>
              <a:rPr lang="en-US" altLang="zh-CN" sz="4800" b="1" dirty="0" smtClean="0">
                <a:ln/>
                <a:solidFill>
                  <a:srgbClr val="FF0000"/>
                </a:solidFill>
                <a:effectLst>
                  <a:glow rad="101600">
                    <a:schemeClr val="accent5">
                      <a:satMod val="175000"/>
                      <a:alpha val="40000"/>
                    </a:schemeClr>
                  </a:glow>
                </a:effectLst>
                <a:latin typeface="Algerian" panose="04020705040A02060702" pitchFamily="82" charset="0"/>
              </a:rPr>
              <a:t>:</a:t>
            </a:r>
            <a:r>
              <a:rPr lang="vi-VN" altLang="zh-CN" sz="4800" b="1" dirty="0" smtClean="0">
                <a:ln/>
                <a:solidFill>
                  <a:srgbClr val="FF0000"/>
                </a:solidFill>
                <a:effectLst>
                  <a:glow rad="101600">
                    <a:schemeClr val="accent5">
                      <a:satMod val="175000"/>
                      <a:alpha val="40000"/>
                    </a:schemeClr>
                  </a:glow>
                </a:effectLst>
                <a:latin typeface="Algerian" panose="04020705040A02060702" pitchFamily="82" charset="0"/>
              </a:rPr>
              <a:t> </a:t>
            </a:r>
          </a:p>
          <a:p>
            <a:pPr algn="ctr"/>
            <a:r>
              <a:rPr lang="vi-VN" altLang="zh-CN" sz="4800" b="1" dirty="0" smtClean="0">
                <a:ln/>
                <a:solidFill>
                  <a:srgbClr val="FF0000"/>
                </a:solidFill>
                <a:effectLst>
                  <a:glow rad="101600">
                    <a:schemeClr val="accent5">
                      <a:satMod val="175000"/>
                      <a:alpha val="40000"/>
                    </a:schemeClr>
                  </a:glow>
                </a:effectLst>
                <a:latin typeface="Algerian" panose="04020705040A02060702" pitchFamily="82" charset="0"/>
              </a:rPr>
              <a:t>THIẾT KẾ TRANG PHỤC TỪ </a:t>
            </a:r>
          </a:p>
          <a:p>
            <a:pPr algn="ctr"/>
            <a:r>
              <a:rPr lang="vi-VN" altLang="zh-CN" sz="4800" b="1" dirty="0" smtClean="0">
                <a:ln/>
                <a:solidFill>
                  <a:srgbClr val="FF0000"/>
                </a:solidFill>
                <a:effectLst>
                  <a:glow rad="101600">
                    <a:schemeClr val="accent5">
                      <a:satMod val="175000"/>
                      <a:alpha val="40000"/>
                    </a:schemeClr>
                  </a:glow>
                </a:effectLst>
                <a:latin typeface="Algerian" panose="04020705040A02060702" pitchFamily="82" charset="0"/>
              </a:rPr>
              <a:t>TRANG PHỤC ĐÃ QUA SỬ DỤNG   </a:t>
            </a:r>
          </a:p>
        </p:txBody>
      </p:sp>
      <p:sp>
        <p:nvSpPr>
          <p:cNvPr id="55" name="文本框 63"/>
          <p:cNvSpPr txBox="1"/>
          <p:nvPr/>
        </p:nvSpPr>
        <p:spPr>
          <a:xfrm>
            <a:off x="0" y="6297861"/>
            <a:ext cx="3319975" cy="461665"/>
          </a:xfrm>
          <a:prstGeom prst="rect">
            <a:avLst/>
          </a:prstGeom>
          <a:ln>
            <a:noFill/>
          </a:ln>
          <a:effectLst>
            <a:outerShdw blurRad="184150" dist="241300" dir="11520000" sx="110000" sy="110000" algn="ctr">
              <a:srgbClr val="000000">
                <a:alpha val="18000"/>
              </a:srgbClr>
            </a:outerShdw>
          </a:effectLst>
          <a:scene3d>
            <a:camera prst="perspectiveFront" fov="5100000">
              <a:rot lat="0" lon="2100000" rev="0"/>
            </a:camera>
            <a:lightRig rig="flood" dir="tl">
              <a:rot lat="0" lon="0" rev="13800000"/>
            </a:lightRig>
          </a:scene3d>
          <a:sp3d extrusionH="107950" prstMaterial="plastic">
            <a:bevelT w="82550" h="63500" prst="divot"/>
            <a:bevelB/>
          </a:sp3d>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en-US" altLang="zh-CN"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THỜI LƯỢNG 2 TIẾT </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55"/>
                                        </p:tgtEl>
                                        <p:attrNameLst>
                                          <p:attrName>style.visibility</p:attrName>
                                        </p:attrNameLst>
                                      </p:cBhvr>
                                      <p:to>
                                        <p:strVal val="visible"/>
                                      </p:to>
                                    </p:set>
                                    <p:anim calcmode="lin" valueType="num">
                                      <p:cBhvr additive="base">
                                        <p:cTn id="16" dur="500" fill="hold"/>
                                        <p:tgtEl>
                                          <p:spTgt spid="55"/>
                                        </p:tgtEl>
                                        <p:attrNameLst>
                                          <p:attrName>ppt_x</p:attrName>
                                        </p:attrNameLst>
                                      </p:cBhvr>
                                      <p:tavLst>
                                        <p:tav tm="0">
                                          <p:val>
                                            <p:strVal val="#ppt_x"/>
                                          </p:val>
                                        </p:tav>
                                        <p:tav tm="100000">
                                          <p:val>
                                            <p:strVal val="#ppt_x"/>
                                          </p:val>
                                        </p:tav>
                                      </p:tavLst>
                                    </p:anim>
                                    <p:anim calcmode="lin" valueType="num">
                                      <p:cBhvr additive="base">
                                        <p:cTn id="17"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0" y="-10660"/>
            <a:ext cx="12192000" cy="646331"/>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6"/>
          </a:lnRef>
          <a:fillRef idx="3">
            <a:schemeClr val="accent6"/>
          </a:fillRef>
          <a:effectRef idx="3">
            <a:schemeClr val="accent6"/>
          </a:effectRef>
          <a:fontRef idx="minor">
            <a:schemeClr val="lt1"/>
          </a:fontRef>
        </p:style>
        <p:txBody>
          <a:bodyPr wrap="square" rtlCol="0">
            <a:spAutoFit/>
          </a:bodyPr>
          <a:lstStyle/>
          <a:p>
            <a:pPr marL="571500" indent="-571500">
              <a:buFont typeface="Wingdings" panose="05000000000000000000" pitchFamily="2" charset="2"/>
              <a:buChar char="v"/>
            </a:pPr>
            <a:r>
              <a:rPr lang="en-US" altLang="zh-CN" sz="3600" b="1" dirty="0">
                <a:solidFill>
                  <a:schemeClr val="bg1"/>
                </a:solidFill>
                <a:effectLst>
                  <a:outerShdw blurRad="38100" dist="38100" dir="2700000" algn="tl">
                    <a:srgbClr val="000000">
                      <a:alpha val="43137"/>
                    </a:srgbClr>
                  </a:outerShdw>
                </a:effectLst>
              </a:rPr>
              <a:t>YÊU CẦU CẦN ĐẠT </a:t>
            </a:r>
          </a:p>
        </p:txBody>
      </p:sp>
      <p:sp>
        <p:nvSpPr>
          <p:cNvPr id="54" name="Flowchart: Alternate Process 53"/>
          <p:cNvSpPr/>
          <p:nvPr/>
        </p:nvSpPr>
        <p:spPr>
          <a:xfrm>
            <a:off x="2379843" y="5713853"/>
            <a:ext cx="6145179" cy="947104"/>
          </a:xfrm>
          <a:prstGeom prst="flowChartAlternateProcess">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CHUẨN BỊ: </a:t>
            </a:r>
          </a:p>
          <a:p>
            <a:pPr algn="ctr"/>
            <a:r>
              <a:rPr lang="vi-VN" sz="2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Quần áo đã qua sử dụng, kim chỉ, kéo.</a:t>
            </a:r>
            <a:r>
              <a:rPr lang="en-US" sz="2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5" name="Right Arrow 34"/>
          <p:cNvSpPr/>
          <p:nvPr/>
        </p:nvSpPr>
        <p:spPr>
          <a:xfrm>
            <a:off x="604157" y="858572"/>
            <a:ext cx="905749" cy="1032164"/>
          </a:xfrm>
          <a:prstGeom prst="rightArrow">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6" name="Right Arrow 15"/>
          <p:cNvSpPr/>
          <p:nvPr/>
        </p:nvSpPr>
        <p:spPr>
          <a:xfrm>
            <a:off x="604155" y="2058324"/>
            <a:ext cx="905749" cy="1032164"/>
          </a:xfrm>
          <a:prstGeom prst="rightArrow">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17" name="Right Arrow 16"/>
          <p:cNvSpPr/>
          <p:nvPr/>
        </p:nvSpPr>
        <p:spPr>
          <a:xfrm>
            <a:off x="604156" y="3270726"/>
            <a:ext cx="905749" cy="1032164"/>
          </a:xfrm>
          <a:prstGeom prst="rightArrow">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8" name="Right Arrow 17"/>
          <p:cNvSpPr/>
          <p:nvPr/>
        </p:nvSpPr>
        <p:spPr>
          <a:xfrm>
            <a:off x="628163" y="4499154"/>
            <a:ext cx="905749" cy="1032164"/>
          </a:xfrm>
          <a:prstGeom prst="rightArrow">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 name="Striped Right Arrow 3"/>
          <p:cNvSpPr/>
          <p:nvPr/>
        </p:nvSpPr>
        <p:spPr>
          <a:xfrm>
            <a:off x="1575221" y="666184"/>
            <a:ext cx="9214699" cy="1556511"/>
          </a:xfrm>
          <a:prstGeom prst="stripedRightArrow">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dirty="0"/>
              <a:t>-Nêu được cách tận dụng trang phục đã qua sử dụng tạo sản phẩm thời trang mới. </a:t>
            </a:r>
          </a:p>
        </p:txBody>
      </p:sp>
      <p:sp>
        <p:nvSpPr>
          <p:cNvPr id="5" name="Striped Right Arrow 4"/>
          <p:cNvSpPr/>
          <p:nvPr/>
        </p:nvSpPr>
        <p:spPr>
          <a:xfrm>
            <a:off x="1533912" y="1758461"/>
            <a:ext cx="8370637" cy="1655551"/>
          </a:xfrm>
          <a:prstGeom prst="stripedRightArrow">
            <a:avLst/>
          </a:prstGeom>
          <a:ln>
            <a:noFill/>
          </a:ln>
          <a:effectLst>
            <a:outerShdw blurRad="190500" dist="228600" dir="2700000" algn="ctr">
              <a:srgbClr val="000000">
                <a:alpha val="30000"/>
              </a:srgbClr>
            </a:outerShdw>
          </a:effectLst>
          <a:scene3d>
            <a:camera prst="orthographicFront">
              <a:rot lat="0" lon="0" rev="0"/>
            </a:camera>
            <a:lightRig rig="glow" dir="tl">
              <a:rot lat="0" lon="0" rev="4800000"/>
            </a:lightRig>
          </a:scene3d>
          <a:sp3d prstMaterial="matte">
            <a:bevelT w="127000" h="63500"/>
          </a:sp3d>
        </p:spPr>
        <p:style>
          <a:lnRef idx="0">
            <a:schemeClr val="accent2"/>
          </a:lnRef>
          <a:fillRef idx="3">
            <a:schemeClr val="accent2"/>
          </a:fillRef>
          <a:effectRef idx="3">
            <a:schemeClr val="accent2"/>
          </a:effectRef>
          <a:fontRef idx="minor">
            <a:schemeClr val="lt1"/>
          </a:fontRef>
        </p:style>
        <p:txBody>
          <a:bodyPr rtlCol="0" anchor="ctr"/>
          <a:lstStyle/>
          <a:p>
            <a:r>
              <a:rPr lang="vi-VN" sz="2400" b="1" dirty="0"/>
              <a:t>-Tạo được sản phẩm thời trang đơn giản từ trang phục đã qua sử dụng. </a:t>
            </a:r>
          </a:p>
        </p:txBody>
      </p:sp>
      <p:sp>
        <p:nvSpPr>
          <p:cNvPr id="6" name="Striped Right Arrow 5"/>
          <p:cNvSpPr/>
          <p:nvPr/>
        </p:nvSpPr>
        <p:spPr>
          <a:xfrm>
            <a:off x="1533912" y="2942645"/>
            <a:ext cx="9256008" cy="1587024"/>
          </a:xfrm>
          <a:prstGeom prst="stripedRightArrow">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vi-VN" sz="2400" b="1" dirty="0"/>
              <a:t>-Vận dụng kién thức, kĩ năng của bài học để thiết kế được trang phục. </a:t>
            </a:r>
          </a:p>
        </p:txBody>
      </p:sp>
      <p:sp>
        <p:nvSpPr>
          <p:cNvPr id="7" name="Striped Right Arrow 6"/>
          <p:cNvSpPr/>
          <p:nvPr/>
        </p:nvSpPr>
        <p:spPr>
          <a:xfrm>
            <a:off x="1517583" y="4156965"/>
            <a:ext cx="8497247" cy="1564021"/>
          </a:xfrm>
          <a:prstGeom prst="stripedRightArrow">
            <a:avLst/>
          </a:prstGeom>
          <a:ln>
            <a:noFill/>
          </a:ln>
          <a:effectLst>
            <a:outerShdw blurRad="190500" dist="228600" dir="2700000" algn="ctr">
              <a:srgbClr val="000000">
                <a:alpha val="30000"/>
              </a:srgbClr>
            </a:outerShdw>
          </a:effectLst>
          <a:scene3d>
            <a:camera prst="orthographicFront">
              <a:rot lat="0" lon="0" rev="0"/>
            </a:camera>
            <a:lightRig rig="glow" dir="tl">
              <a:rot lat="0" lon="0" rev="4800000"/>
            </a:lightRig>
          </a:scene3d>
          <a:sp3d prstMaterial="matte">
            <a:bevelT w="127000" h="63500"/>
          </a:sp3d>
        </p:spPr>
        <p:style>
          <a:lnRef idx="0">
            <a:schemeClr val="accent5"/>
          </a:lnRef>
          <a:fillRef idx="3">
            <a:schemeClr val="accent5"/>
          </a:fillRef>
          <a:effectRef idx="3">
            <a:schemeClr val="accent5"/>
          </a:effectRef>
          <a:fontRef idx="minor">
            <a:schemeClr val="lt1"/>
          </a:fontRef>
        </p:style>
        <p:txBody>
          <a:bodyPr rtlCol="0" anchor="ctr"/>
          <a:lstStyle/>
          <a:p>
            <a:r>
              <a:rPr lang="vi-VN" sz="2400" b="1"/>
              <a:t>-Chia sẽ được ý nghĩa của việc sử dụng trang phục đã qua sử dụng vì sự phát triển bền vững. </a:t>
            </a:r>
          </a:p>
        </p:txBody>
      </p:sp>
    </p:spTree>
  </p:cSld>
  <p:clrMapOvr>
    <a:masterClrMapping/>
  </p:clrMapOvr>
  <mc:AlternateContent xmlns:mc="http://schemas.openxmlformats.org/markup-compatibility/2006" xmlns:p14="http://schemas.microsoft.com/office/powerpoint/2010/main">
    <mc:Choice Requires="p14">
      <p:transition spd="slow" p14:dur="16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edge">
                                      <p:cBhvr>
                                        <p:cTn id="25" dur="20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2" nodeType="clickEffect">
                                  <p:stCondLst>
                                    <p:cond delay="0"/>
                                  </p:stCondLst>
                                  <p:childTnLst>
                                    <p:set>
                                      <p:cBhvr>
                                        <p:cTn id="29" dur="1" fill="hold">
                                          <p:stCondLst>
                                            <p:cond delay="0"/>
                                          </p:stCondLst>
                                        </p:cTn>
                                        <p:tgtEl>
                                          <p:spTgt spid="54"/>
                                        </p:tgtEl>
                                        <p:attrNameLst>
                                          <p:attrName>style.visibility</p:attrName>
                                        </p:attrNameLst>
                                      </p:cBhvr>
                                      <p:to>
                                        <p:strVal val="visible"/>
                                      </p:to>
                                    </p:set>
                                    <p:anim calcmode="lin" valueType="num">
                                      <p:cBhvr additive="base">
                                        <p:cTn id="30" dur="500" fill="hold"/>
                                        <p:tgtEl>
                                          <p:spTgt spid="54"/>
                                        </p:tgtEl>
                                        <p:attrNameLst>
                                          <p:attrName>ppt_x</p:attrName>
                                        </p:attrNameLst>
                                      </p:cBhvr>
                                      <p:tavLst>
                                        <p:tav tm="0">
                                          <p:val>
                                            <p:strVal val="#ppt_x"/>
                                          </p:val>
                                        </p:tav>
                                        <p:tav tm="100000">
                                          <p:val>
                                            <p:strVal val="#ppt_x"/>
                                          </p:val>
                                        </p:tav>
                                      </p:tavLst>
                                    </p:anim>
                                    <p:anim calcmode="lin" valueType="num">
                                      <p:cBhvr additive="base">
                                        <p:cTn id="31"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animBg="1"/>
      <p:bldP spid="54" grpId="1" animBg="1"/>
      <p:bldP spid="54" grpId="2" animBg="1"/>
      <p:bldP spid="4" grpId="0" animBg="1"/>
      <p:bldP spid="5" grpId="0" animBg="1"/>
      <p:bldP spid="6"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7330956"/>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Vapor Trail">
  <a:themeElements>
    <a:clrScheme name="Yellow">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TM04033937[[fn=Vapor Trail]]</Template>
  <TotalTime>16454</TotalTime>
  <Words>748</Words>
  <Application>Microsoft Office PowerPoint</Application>
  <PresentationFormat>Widescreen</PresentationFormat>
  <Paragraphs>85</Paragraphs>
  <Slides>19</Slides>
  <Notes>8</Notes>
  <HiddenSlides>0</HiddenSlides>
  <MMClips>16</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19</vt:i4>
      </vt:variant>
    </vt:vector>
  </HeadingPairs>
  <TitlesOfParts>
    <vt:vector size="30" baseType="lpstr">
      <vt:lpstr>Arabia</vt:lpstr>
      <vt:lpstr>等线</vt:lpstr>
      <vt:lpstr>宋体</vt:lpstr>
      <vt:lpstr>Algerian</vt:lpstr>
      <vt:lpstr>Arial</vt:lpstr>
      <vt:lpstr>Calibri</vt:lpstr>
      <vt:lpstr>Century Gothic</vt:lpstr>
      <vt:lpstr>Tahoma</vt:lpstr>
      <vt:lpstr>Times New Roman</vt:lpstr>
      <vt:lpstr>Wingdings</vt:lpstr>
      <vt:lpstr>Vapor Trail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user</dc:creator>
  <cp:lastModifiedBy>Windows User</cp:lastModifiedBy>
  <cp:revision>308</cp:revision>
  <dcterms:created xsi:type="dcterms:W3CDTF">2017-02-15T08:28:00Z</dcterms:created>
  <dcterms:modified xsi:type="dcterms:W3CDTF">2024-06-14T12:29:58Z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1033-11.2.0.11537</vt:lpwstr>
  </property>
  <property fmtid="{D5CDD505-2E9C-101B-9397-08002B2CF9AE}" pid="3" name="ICV">
    <vt:lpwstr>F6AE0F8D0CDA4C6C97080607310EFFA3</vt:lpwstr>
  </property>
</Properties>
</file>