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26"/>
  </p:notesMasterIdLst>
  <p:sldIdLst>
    <p:sldId id="350" r:id="rId2"/>
    <p:sldId id="353" r:id="rId3"/>
    <p:sldId id="351" r:id="rId4"/>
    <p:sldId id="281" r:id="rId5"/>
    <p:sldId id="338" r:id="rId6"/>
    <p:sldId id="355" r:id="rId7"/>
    <p:sldId id="357" r:id="rId8"/>
    <p:sldId id="358" r:id="rId9"/>
    <p:sldId id="359" r:id="rId10"/>
    <p:sldId id="360" r:id="rId11"/>
    <p:sldId id="361" r:id="rId12"/>
    <p:sldId id="364" r:id="rId13"/>
    <p:sldId id="363" r:id="rId14"/>
    <p:sldId id="365" r:id="rId15"/>
    <p:sldId id="356" r:id="rId16"/>
    <p:sldId id="340" r:id="rId17"/>
    <p:sldId id="341" r:id="rId18"/>
    <p:sldId id="313" r:id="rId19"/>
    <p:sldId id="367" r:id="rId20"/>
    <p:sldId id="368" r:id="rId21"/>
    <p:sldId id="369" r:id="rId22"/>
    <p:sldId id="314" r:id="rId23"/>
    <p:sldId id="354" r:id="rId24"/>
    <p:sldId id="35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8DA4"/>
    <a:srgbClr val="00A9A5"/>
    <a:srgbClr val="FF00FF"/>
    <a:srgbClr val="FF9900"/>
    <a:srgbClr val="FFDAAB"/>
    <a:srgbClr val="F7941E"/>
    <a:srgbClr val="CBEAF0"/>
    <a:srgbClr val="48C0B6"/>
    <a:srgbClr val="FBB040"/>
    <a:srgbClr val="00B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25" autoAdjust="0"/>
    <p:restoredTop sz="93076"/>
  </p:normalViewPr>
  <p:slideViewPr>
    <p:cSldViewPr snapToGrid="0" showGuides="1">
      <p:cViewPr varScale="1">
        <p:scale>
          <a:sx n="62" d="100"/>
          <a:sy n="62" d="100"/>
        </p:scale>
        <p:origin x="96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B3453-E635-455B-AFA7-F68631D0FCE5}"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D0361850-F820-4483-BE64-DB2A8B913F44}">
      <dgm:prSet phldrT="[Text]"/>
      <dgm:spPr/>
      <dgm:t>
        <a:bodyPr/>
        <a:lstStyle/>
        <a:p>
          <a:r>
            <a:rPr lang="en-US" dirty="0"/>
            <a:t>Vocabulary review</a:t>
          </a:r>
        </a:p>
      </dgm:t>
    </dgm:pt>
    <dgm:pt modelId="{906469E9-08A3-46B2-940A-7E6DC7D21DCF}" type="parTrans" cxnId="{97D123D3-2673-43CF-85B2-4EC5AAF28854}">
      <dgm:prSet/>
      <dgm:spPr/>
      <dgm:t>
        <a:bodyPr/>
        <a:lstStyle/>
        <a:p>
          <a:endParaRPr lang="en-US"/>
        </a:p>
      </dgm:t>
    </dgm:pt>
    <dgm:pt modelId="{0E3CEBBD-F15F-476E-AB13-CA45AE3D8495}" type="sibTrans" cxnId="{97D123D3-2673-43CF-85B2-4EC5AAF28854}">
      <dgm:prSet/>
      <dgm:spPr/>
      <dgm:t>
        <a:bodyPr/>
        <a:lstStyle/>
        <a:p>
          <a:endParaRPr lang="en-US"/>
        </a:p>
      </dgm:t>
    </dgm:pt>
    <dgm:pt modelId="{4B3AF590-F5B3-4E50-983F-332FF45B0BF3}">
      <dgm:prSet phldrT="[Text]" phldr="1"/>
      <dgm:spPr/>
      <dgm:t>
        <a:bodyPr/>
        <a:lstStyle/>
        <a:p>
          <a:endParaRPr lang="en-US" dirty="0"/>
        </a:p>
      </dgm:t>
    </dgm:pt>
    <dgm:pt modelId="{734375FB-53D8-49C1-BF31-488F18A9002A}" type="parTrans" cxnId="{176891C9-9B76-48B8-A044-63ACCA4600A7}">
      <dgm:prSet/>
      <dgm:spPr/>
      <dgm:t>
        <a:bodyPr/>
        <a:lstStyle/>
        <a:p>
          <a:endParaRPr lang="en-US"/>
        </a:p>
      </dgm:t>
    </dgm:pt>
    <dgm:pt modelId="{FF3BBA6F-1948-4C99-B9A9-019A428A0C65}" type="sibTrans" cxnId="{176891C9-9B76-48B8-A044-63ACCA4600A7}">
      <dgm:prSet/>
      <dgm:spPr/>
      <dgm:t>
        <a:bodyPr/>
        <a:lstStyle/>
        <a:p>
          <a:endParaRPr lang="en-US"/>
        </a:p>
      </dgm:t>
    </dgm:pt>
    <dgm:pt modelId="{BDC1493D-FBBD-4B1B-8D02-EF9346592A01}">
      <dgm:prSet phldrT="[Text]"/>
      <dgm:spPr/>
      <dgm:t>
        <a:bodyPr/>
        <a:lstStyle/>
        <a:p>
          <a:r>
            <a:rPr lang="en-US" dirty="0"/>
            <a:t>Grammar review</a:t>
          </a:r>
        </a:p>
      </dgm:t>
    </dgm:pt>
    <dgm:pt modelId="{B4B757FA-F4C8-4E23-A5EC-32FC19CB8965}" type="parTrans" cxnId="{E34EF060-9EAA-4A69-8511-2DCE3D1E8C01}">
      <dgm:prSet/>
      <dgm:spPr/>
      <dgm:t>
        <a:bodyPr/>
        <a:lstStyle/>
        <a:p>
          <a:endParaRPr lang="en-US"/>
        </a:p>
      </dgm:t>
    </dgm:pt>
    <dgm:pt modelId="{5177F4E0-5B27-47BD-8993-1996491CC167}" type="sibTrans" cxnId="{E34EF060-9EAA-4A69-8511-2DCE3D1E8C01}">
      <dgm:prSet/>
      <dgm:spPr/>
      <dgm:t>
        <a:bodyPr/>
        <a:lstStyle/>
        <a:p>
          <a:endParaRPr lang="en-US"/>
        </a:p>
      </dgm:t>
    </dgm:pt>
    <dgm:pt modelId="{7E720DC9-A326-4280-AD54-230CB08BDB67}">
      <dgm:prSet phldrT="[Text]" phldr="1"/>
      <dgm:spPr/>
      <dgm:t>
        <a:bodyPr/>
        <a:lstStyle/>
        <a:p>
          <a:endParaRPr lang="en-US" dirty="0"/>
        </a:p>
      </dgm:t>
    </dgm:pt>
    <dgm:pt modelId="{3D2DFA3B-2AC8-4EDA-9C37-4C16D01DB08E}" type="parTrans" cxnId="{D6A39376-9538-4FDF-957F-1C11F9A97B84}">
      <dgm:prSet/>
      <dgm:spPr/>
      <dgm:t>
        <a:bodyPr/>
        <a:lstStyle/>
        <a:p>
          <a:endParaRPr lang="en-US"/>
        </a:p>
      </dgm:t>
    </dgm:pt>
    <dgm:pt modelId="{D50EAE30-AC98-4F5D-A8A6-8E8BCFFF7F66}" type="sibTrans" cxnId="{D6A39376-9538-4FDF-957F-1C11F9A97B84}">
      <dgm:prSet/>
      <dgm:spPr/>
      <dgm:t>
        <a:bodyPr/>
        <a:lstStyle/>
        <a:p>
          <a:endParaRPr lang="en-US"/>
        </a:p>
      </dgm:t>
    </dgm:pt>
    <dgm:pt modelId="{7C374F37-6E76-4D85-98D1-1E3389BE0E74}">
      <dgm:prSet phldrT="[Text]"/>
      <dgm:spPr/>
      <dgm:t>
        <a:bodyPr/>
        <a:lstStyle/>
        <a:p>
          <a:r>
            <a:rPr lang="en-US" dirty="0"/>
            <a:t>Project: A new festival</a:t>
          </a:r>
        </a:p>
      </dgm:t>
    </dgm:pt>
    <dgm:pt modelId="{5BD47664-595E-469B-BFB8-945C9CDED290}" type="parTrans" cxnId="{8415FB2A-EA69-49A3-ABD7-C1C04D146A31}">
      <dgm:prSet/>
      <dgm:spPr/>
      <dgm:t>
        <a:bodyPr/>
        <a:lstStyle/>
        <a:p>
          <a:endParaRPr lang="en-US"/>
        </a:p>
      </dgm:t>
    </dgm:pt>
    <dgm:pt modelId="{DAA2EA72-7470-4933-8E10-55DF1F10E8DE}" type="sibTrans" cxnId="{8415FB2A-EA69-49A3-ABD7-C1C04D146A31}">
      <dgm:prSet/>
      <dgm:spPr/>
      <dgm:t>
        <a:bodyPr/>
        <a:lstStyle/>
        <a:p>
          <a:endParaRPr lang="en-US"/>
        </a:p>
      </dgm:t>
    </dgm:pt>
    <dgm:pt modelId="{F359A7F1-BCE8-4CF0-887C-4286C958CB8E}">
      <dgm:prSet phldrT="[Text]" phldr="1"/>
      <dgm:spPr/>
      <dgm:t>
        <a:bodyPr/>
        <a:lstStyle/>
        <a:p>
          <a:endParaRPr lang="en-US" dirty="0"/>
        </a:p>
      </dgm:t>
    </dgm:pt>
    <dgm:pt modelId="{AB10B885-9BCC-4E17-AA5C-A01C6DB405C0}" type="sibTrans" cxnId="{D1001FFD-5578-4120-A6A8-125E87E0D832}">
      <dgm:prSet/>
      <dgm:spPr/>
      <dgm:t>
        <a:bodyPr/>
        <a:lstStyle/>
        <a:p>
          <a:endParaRPr lang="en-US"/>
        </a:p>
      </dgm:t>
    </dgm:pt>
    <dgm:pt modelId="{20078EAF-0594-4546-A74F-0EAFE045DE79}" type="parTrans" cxnId="{D1001FFD-5578-4120-A6A8-125E87E0D832}">
      <dgm:prSet/>
      <dgm:spPr/>
      <dgm:t>
        <a:bodyPr/>
        <a:lstStyle/>
        <a:p>
          <a:endParaRPr lang="en-US"/>
        </a:p>
      </dgm:t>
    </dgm:pt>
    <dgm:pt modelId="{E846787F-960D-4743-AFC6-C0DAC4E32B1A}" type="pres">
      <dgm:prSet presAssocID="{ACAB3453-E635-455B-AFA7-F68631D0FCE5}" presName="Name0" presStyleCnt="0">
        <dgm:presLayoutVars>
          <dgm:chMax/>
          <dgm:chPref/>
          <dgm:dir/>
        </dgm:presLayoutVars>
      </dgm:prSet>
      <dgm:spPr/>
    </dgm:pt>
    <dgm:pt modelId="{FBECC6BC-35C8-4D73-8C82-F6242B5D12A7}" type="pres">
      <dgm:prSet presAssocID="{F359A7F1-BCE8-4CF0-887C-4286C958CB8E}" presName="parenttextcomposite" presStyleCnt="0"/>
      <dgm:spPr/>
    </dgm:pt>
    <dgm:pt modelId="{F55AF14A-86B0-4B67-A18B-AB596E826A68}" type="pres">
      <dgm:prSet presAssocID="{F359A7F1-BCE8-4CF0-887C-4286C958CB8E}" presName="parenttext" presStyleLbl="revTx" presStyleIdx="0" presStyleCnt="3">
        <dgm:presLayoutVars>
          <dgm:chMax/>
          <dgm:chPref val="2"/>
          <dgm:bulletEnabled val="1"/>
        </dgm:presLayoutVars>
      </dgm:prSet>
      <dgm:spPr/>
    </dgm:pt>
    <dgm:pt modelId="{68E1015F-0882-4FA8-8FDE-1AFB66FCD4DA}" type="pres">
      <dgm:prSet presAssocID="{F359A7F1-BCE8-4CF0-887C-4286C958CB8E}" presName="composite" presStyleCnt="0"/>
      <dgm:spPr/>
    </dgm:pt>
    <dgm:pt modelId="{F097B7CF-60C7-4E50-9224-C78313D55970}" type="pres">
      <dgm:prSet presAssocID="{F359A7F1-BCE8-4CF0-887C-4286C958CB8E}" presName="chevron1" presStyleLbl="alignNode1" presStyleIdx="0" presStyleCnt="21"/>
      <dgm:spPr/>
    </dgm:pt>
    <dgm:pt modelId="{F3E8A5E3-98CD-438E-9484-0DEB08FEF9D4}" type="pres">
      <dgm:prSet presAssocID="{F359A7F1-BCE8-4CF0-887C-4286C958CB8E}" presName="chevron2" presStyleLbl="alignNode1" presStyleIdx="1" presStyleCnt="21"/>
      <dgm:spPr/>
    </dgm:pt>
    <dgm:pt modelId="{D4A5C8F4-EFE4-4167-A6FA-01CFC1C55E0D}" type="pres">
      <dgm:prSet presAssocID="{F359A7F1-BCE8-4CF0-887C-4286C958CB8E}" presName="chevron3" presStyleLbl="alignNode1" presStyleIdx="2" presStyleCnt="21"/>
      <dgm:spPr/>
    </dgm:pt>
    <dgm:pt modelId="{6D302C33-5C2D-445A-B2A7-A423E9E4C411}" type="pres">
      <dgm:prSet presAssocID="{F359A7F1-BCE8-4CF0-887C-4286C958CB8E}" presName="chevron4" presStyleLbl="alignNode1" presStyleIdx="3" presStyleCnt="21"/>
      <dgm:spPr/>
    </dgm:pt>
    <dgm:pt modelId="{6B499179-454E-4A73-92FB-AF8A159DAAA9}" type="pres">
      <dgm:prSet presAssocID="{F359A7F1-BCE8-4CF0-887C-4286C958CB8E}" presName="chevron5" presStyleLbl="alignNode1" presStyleIdx="4" presStyleCnt="21"/>
      <dgm:spPr/>
    </dgm:pt>
    <dgm:pt modelId="{DDEB82FA-73D1-46AB-AB81-361DFACA0A4C}" type="pres">
      <dgm:prSet presAssocID="{F359A7F1-BCE8-4CF0-887C-4286C958CB8E}" presName="chevron6" presStyleLbl="alignNode1" presStyleIdx="5" presStyleCnt="21"/>
      <dgm:spPr/>
    </dgm:pt>
    <dgm:pt modelId="{87CB067E-A715-4E4C-AE3F-03C2D0F2E46A}" type="pres">
      <dgm:prSet presAssocID="{F359A7F1-BCE8-4CF0-887C-4286C958CB8E}" presName="chevron7" presStyleLbl="alignNode1" presStyleIdx="6" presStyleCnt="21"/>
      <dgm:spPr/>
    </dgm:pt>
    <dgm:pt modelId="{87C1876D-D292-4260-AE19-EFE00827F60D}" type="pres">
      <dgm:prSet presAssocID="{F359A7F1-BCE8-4CF0-887C-4286C958CB8E}" presName="childtext" presStyleLbl="solidFgAcc1" presStyleIdx="0" presStyleCnt="3">
        <dgm:presLayoutVars>
          <dgm:chMax/>
          <dgm:chPref val="0"/>
          <dgm:bulletEnabled val="1"/>
        </dgm:presLayoutVars>
      </dgm:prSet>
      <dgm:spPr/>
    </dgm:pt>
    <dgm:pt modelId="{426BA95E-35A4-4EDD-AB7D-CBD3ACBF5FAC}" type="pres">
      <dgm:prSet presAssocID="{AB10B885-9BCC-4E17-AA5C-A01C6DB405C0}" presName="sibTrans" presStyleCnt="0"/>
      <dgm:spPr/>
    </dgm:pt>
    <dgm:pt modelId="{253B6541-FA96-4E99-A6F4-E99E92EF007A}" type="pres">
      <dgm:prSet presAssocID="{4B3AF590-F5B3-4E50-983F-332FF45B0BF3}" presName="parenttextcomposite" presStyleCnt="0"/>
      <dgm:spPr/>
    </dgm:pt>
    <dgm:pt modelId="{CE9643F3-B266-43EE-939B-D2CA20AAA601}" type="pres">
      <dgm:prSet presAssocID="{4B3AF590-F5B3-4E50-983F-332FF45B0BF3}" presName="parenttext" presStyleLbl="revTx" presStyleIdx="1" presStyleCnt="3">
        <dgm:presLayoutVars>
          <dgm:chMax/>
          <dgm:chPref val="2"/>
          <dgm:bulletEnabled val="1"/>
        </dgm:presLayoutVars>
      </dgm:prSet>
      <dgm:spPr/>
    </dgm:pt>
    <dgm:pt modelId="{6B49BE83-BF86-4346-B4AA-D14E2D1EE8D3}" type="pres">
      <dgm:prSet presAssocID="{4B3AF590-F5B3-4E50-983F-332FF45B0BF3}" presName="composite" presStyleCnt="0"/>
      <dgm:spPr/>
    </dgm:pt>
    <dgm:pt modelId="{6932007E-BFF1-474A-AAEB-7AC2F683094E}" type="pres">
      <dgm:prSet presAssocID="{4B3AF590-F5B3-4E50-983F-332FF45B0BF3}" presName="chevron1" presStyleLbl="alignNode1" presStyleIdx="7" presStyleCnt="21"/>
      <dgm:spPr/>
    </dgm:pt>
    <dgm:pt modelId="{B44D1DF5-76B2-4FA5-A1B7-6513455CDC7C}" type="pres">
      <dgm:prSet presAssocID="{4B3AF590-F5B3-4E50-983F-332FF45B0BF3}" presName="chevron2" presStyleLbl="alignNode1" presStyleIdx="8" presStyleCnt="21"/>
      <dgm:spPr/>
    </dgm:pt>
    <dgm:pt modelId="{1890C6C4-FE54-458F-841C-1E6F98E93A81}" type="pres">
      <dgm:prSet presAssocID="{4B3AF590-F5B3-4E50-983F-332FF45B0BF3}" presName="chevron3" presStyleLbl="alignNode1" presStyleIdx="9" presStyleCnt="21"/>
      <dgm:spPr/>
    </dgm:pt>
    <dgm:pt modelId="{DBF430FF-772F-4E76-A32B-4FDF2C3F4739}" type="pres">
      <dgm:prSet presAssocID="{4B3AF590-F5B3-4E50-983F-332FF45B0BF3}" presName="chevron4" presStyleLbl="alignNode1" presStyleIdx="10" presStyleCnt="21"/>
      <dgm:spPr/>
    </dgm:pt>
    <dgm:pt modelId="{5D3FB7F4-6951-4FA8-B484-78C45CCC6F69}" type="pres">
      <dgm:prSet presAssocID="{4B3AF590-F5B3-4E50-983F-332FF45B0BF3}" presName="chevron5" presStyleLbl="alignNode1" presStyleIdx="11" presStyleCnt="21"/>
      <dgm:spPr/>
    </dgm:pt>
    <dgm:pt modelId="{D3726249-2DC6-40D9-8E4D-818EFFC8A2D0}" type="pres">
      <dgm:prSet presAssocID="{4B3AF590-F5B3-4E50-983F-332FF45B0BF3}" presName="chevron6" presStyleLbl="alignNode1" presStyleIdx="12" presStyleCnt="21"/>
      <dgm:spPr/>
    </dgm:pt>
    <dgm:pt modelId="{9609BAC6-C356-41DB-B1E7-93332BB75278}" type="pres">
      <dgm:prSet presAssocID="{4B3AF590-F5B3-4E50-983F-332FF45B0BF3}" presName="chevron7" presStyleLbl="alignNode1" presStyleIdx="13" presStyleCnt="21"/>
      <dgm:spPr/>
    </dgm:pt>
    <dgm:pt modelId="{7EE42D12-6FC0-432E-B13D-348FAA3019E8}" type="pres">
      <dgm:prSet presAssocID="{4B3AF590-F5B3-4E50-983F-332FF45B0BF3}" presName="childtext" presStyleLbl="solidFgAcc1" presStyleIdx="1" presStyleCnt="3">
        <dgm:presLayoutVars>
          <dgm:chMax/>
          <dgm:chPref val="0"/>
          <dgm:bulletEnabled val="1"/>
        </dgm:presLayoutVars>
      </dgm:prSet>
      <dgm:spPr/>
    </dgm:pt>
    <dgm:pt modelId="{BE9B0E33-941C-49DE-ACE8-C0B809929C89}" type="pres">
      <dgm:prSet presAssocID="{FF3BBA6F-1948-4C99-B9A9-019A428A0C65}" presName="sibTrans" presStyleCnt="0"/>
      <dgm:spPr/>
    </dgm:pt>
    <dgm:pt modelId="{D9A248E0-174F-4A54-AB78-40BD213867F8}" type="pres">
      <dgm:prSet presAssocID="{7E720DC9-A326-4280-AD54-230CB08BDB67}" presName="parenttextcomposite" presStyleCnt="0"/>
      <dgm:spPr/>
    </dgm:pt>
    <dgm:pt modelId="{68AF96BA-2B11-4470-B9C3-000D46886C52}" type="pres">
      <dgm:prSet presAssocID="{7E720DC9-A326-4280-AD54-230CB08BDB67}" presName="parenttext" presStyleLbl="revTx" presStyleIdx="2" presStyleCnt="3">
        <dgm:presLayoutVars>
          <dgm:chMax/>
          <dgm:chPref val="2"/>
          <dgm:bulletEnabled val="1"/>
        </dgm:presLayoutVars>
      </dgm:prSet>
      <dgm:spPr/>
    </dgm:pt>
    <dgm:pt modelId="{414A5E32-3BD1-4A8E-9A3F-8E3DA3A90AC0}" type="pres">
      <dgm:prSet presAssocID="{7E720DC9-A326-4280-AD54-230CB08BDB67}" presName="composite" presStyleCnt="0"/>
      <dgm:spPr/>
    </dgm:pt>
    <dgm:pt modelId="{B8FB2B6F-DBFF-4A1D-9DEB-91D3C5AA6CAF}" type="pres">
      <dgm:prSet presAssocID="{7E720DC9-A326-4280-AD54-230CB08BDB67}" presName="chevron1" presStyleLbl="alignNode1" presStyleIdx="14" presStyleCnt="21"/>
      <dgm:spPr/>
    </dgm:pt>
    <dgm:pt modelId="{388A6533-04E5-4573-8CC4-8D5782C69BE7}" type="pres">
      <dgm:prSet presAssocID="{7E720DC9-A326-4280-AD54-230CB08BDB67}" presName="chevron2" presStyleLbl="alignNode1" presStyleIdx="15" presStyleCnt="21"/>
      <dgm:spPr/>
    </dgm:pt>
    <dgm:pt modelId="{E8FE21CC-2A3F-4F7C-B09D-E8FEAD3765CF}" type="pres">
      <dgm:prSet presAssocID="{7E720DC9-A326-4280-AD54-230CB08BDB67}" presName="chevron3" presStyleLbl="alignNode1" presStyleIdx="16" presStyleCnt="21"/>
      <dgm:spPr/>
    </dgm:pt>
    <dgm:pt modelId="{22C713CD-67F8-4A7C-AB78-5D636FD64CE1}" type="pres">
      <dgm:prSet presAssocID="{7E720DC9-A326-4280-AD54-230CB08BDB67}" presName="chevron4" presStyleLbl="alignNode1" presStyleIdx="17" presStyleCnt="21"/>
      <dgm:spPr/>
    </dgm:pt>
    <dgm:pt modelId="{84623B81-9945-4B56-BC32-56587510BD00}" type="pres">
      <dgm:prSet presAssocID="{7E720DC9-A326-4280-AD54-230CB08BDB67}" presName="chevron5" presStyleLbl="alignNode1" presStyleIdx="18" presStyleCnt="21"/>
      <dgm:spPr/>
    </dgm:pt>
    <dgm:pt modelId="{2A910F6E-7F08-4C6E-9656-D0C6E3C12348}" type="pres">
      <dgm:prSet presAssocID="{7E720DC9-A326-4280-AD54-230CB08BDB67}" presName="chevron6" presStyleLbl="alignNode1" presStyleIdx="19" presStyleCnt="21"/>
      <dgm:spPr/>
    </dgm:pt>
    <dgm:pt modelId="{9F583B51-3E4D-4E06-BC9A-6512E6BAF584}" type="pres">
      <dgm:prSet presAssocID="{7E720DC9-A326-4280-AD54-230CB08BDB67}" presName="chevron7" presStyleLbl="alignNode1" presStyleIdx="20" presStyleCnt="21"/>
      <dgm:spPr/>
    </dgm:pt>
    <dgm:pt modelId="{58013576-29AF-479D-8A1F-0D285327867C}" type="pres">
      <dgm:prSet presAssocID="{7E720DC9-A326-4280-AD54-230CB08BDB67}" presName="childtext" presStyleLbl="solidFgAcc1" presStyleIdx="2" presStyleCnt="3">
        <dgm:presLayoutVars>
          <dgm:chMax/>
          <dgm:chPref val="0"/>
          <dgm:bulletEnabled val="1"/>
        </dgm:presLayoutVars>
      </dgm:prSet>
      <dgm:spPr/>
    </dgm:pt>
  </dgm:ptLst>
  <dgm:cxnLst>
    <dgm:cxn modelId="{8017B814-79AE-49BD-95BA-605396ADEEA2}" type="presOf" srcId="{BDC1493D-FBBD-4B1B-8D02-EF9346592A01}" destId="{7EE42D12-6FC0-432E-B13D-348FAA3019E8}" srcOrd="0" destOrd="0" presId="urn:microsoft.com/office/officeart/2008/layout/VerticalAccentList"/>
    <dgm:cxn modelId="{8415FB2A-EA69-49A3-ABD7-C1C04D146A31}" srcId="{7E720DC9-A326-4280-AD54-230CB08BDB67}" destId="{7C374F37-6E76-4D85-98D1-1E3389BE0E74}" srcOrd="0" destOrd="0" parTransId="{5BD47664-595E-469B-BFB8-945C9CDED290}" sibTransId="{DAA2EA72-7470-4933-8E10-55DF1F10E8DE}"/>
    <dgm:cxn modelId="{B8DD1A2B-2A99-4A9C-86DA-7080FFAECBDF}" type="presOf" srcId="{7E720DC9-A326-4280-AD54-230CB08BDB67}" destId="{68AF96BA-2B11-4470-B9C3-000D46886C52}" srcOrd="0" destOrd="0" presId="urn:microsoft.com/office/officeart/2008/layout/VerticalAccentList"/>
    <dgm:cxn modelId="{E34EF060-9EAA-4A69-8511-2DCE3D1E8C01}" srcId="{4B3AF590-F5B3-4E50-983F-332FF45B0BF3}" destId="{BDC1493D-FBBD-4B1B-8D02-EF9346592A01}" srcOrd="0" destOrd="0" parTransId="{B4B757FA-F4C8-4E23-A5EC-32FC19CB8965}" sibTransId="{5177F4E0-5B27-47BD-8993-1996491CC167}"/>
    <dgm:cxn modelId="{D6A39376-9538-4FDF-957F-1C11F9A97B84}" srcId="{ACAB3453-E635-455B-AFA7-F68631D0FCE5}" destId="{7E720DC9-A326-4280-AD54-230CB08BDB67}" srcOrd="2" destOrd="0" parTransId="{3D2DFA3B-2AC8-4EDA-9C37-4C16D01DB08E}" sibTransId="{D50EAE30-AC98-4F5D-A8A6-8E8BCFFF7F66}"/>
    <dgm:cxn modelId="{1B3E0685-7369-4AFB-99AF-97276EC8F144}" type="presOf" srcId="{F359A7F1-BCE8-4CF0-887C-4286C958CB8E}" destId="{F55AF14A-86B0-4B67-A18B-AB596E826A68}" srcOrd="0" destOrd="0" presId="urn:microsoft.com/office/officeart/2008/layout/VerticalAccentList"/>
    <dgm:cxn modelId="{39038F92-A168-4A4A-812A-5360F420851C}" type="presOf" srcId="{7C374F37-6E76-4D85-98D1-1E3389BE0E74}" destId="{58013576-29AF-479D-8A1F-0D285327867C}" srcOrd="0" destOrd="0" presId="urn:microsoft.com/office/officeart/2008/layout/VerticalAccentList"/>
    <dgm:cxn modelId="{DD0C59A2-3F8F-48FB-B149-63BA3906D34F}" type="presOf" srcId="{D0361850-F820-4483-BE64-DB2A8B913F44}" destId="{87C1876D-D292-4260-AE19-EFE00827F60D}" srcOrd="0" destOrd="0" presId="urn:microsoft.com/office/officeart/2008/layout/VerticalAccentList"/>
    <dgm:cxn modelId="{51E5F0C3-0AFD-442E-ACDA-28C1A76771E3}" type="presOf" srcId="{ACAB3453-E635-455B-AFA7-F68631D0FCE5}" destId="{E846787F-960D-4743-AFC6-C0DAC4E32B1A}" srcOrd="0" destOrd="0" presId="urn:microsoft.com/office/officeart/2008/layout/VerticalAccentList"/>
    <dgm:cxn modelId="{176891C9-9B76-48B8-A044-63ACCA4600A7}" srcId="{ACAB3453-E635-455B-AFA7-F68631D0FCE5}" destId="{4B3AF590-F5B3-4E50-983F-332FF45B0BF3}" srcOrd="1" destOrd="0" parTransId="{734375FB-53D8-49C1-BF31-488F18A9002A}" sibTransId="{FF3BBA6F-1948-4C99-B9A9-019A428A0C65}"/>
    <dgm:cxn modelId="{97D123D3-2673-43CF-85B2-4EC5AAF28854}" srcId="{F359A7F1-BCE8-4CF0-887C-4286C958CB8E}" destId="{D0361850-F820-4483-BE64-DB2A8B913F44}" srcOrd="0" destOrd="0" parTransId="{906469E9-08A3-46B2-940A-7E6DC7D21DCF}" sibTransId="{0E3CEBBD-F15F-476E-AB13-CA45AE3D8495}"/>
    <dgm:cxn modelId="{3A1905DC-A5FB-4DAE-8FE3-FB4C66807687}" type="presOf" srcId="{4B3AF590-F5B3-4E50-983F-332FF45B0BF3}" destId="{CE9643F3-B266-43EE-939B-D2CA20AAA601}" srcOrd="0" destOrd="0" presId="urn:microsoft.com/office/officeart/2008/layout/VerticalAccentList"/>
    <dgm:cxn modelId="{D1001FFD-5578-4120-A6A8-125E87E0D832}" srcId="{ACAB3453-E635-455B-AFA7-F68631D0FCE5}" destId="{F359A7F1-BCE8-4CF0-887C-4286C958CB8E}" srcOrd="0" destOrd="0" parTransId="{20078EAF-0594-4546-A74F-0EAFE045DE79}" sibTransId="{AB10B885-9BCC-4E17-AA5C-A01C6DB405C0}"/>
    <dgm:cxn modelId="{7BFE86A5-56FD-43FE-84F9-BC238B4CDACC}" type="presParOf" srcId="{E846787F-960D-4743-AFC6-C0DAC4E32B1A}" destId="{FBECC6BC-35C8-4D73-8C82-F6242B5D12A7}" srcOrd="0" destOrd="0" presId="urn:microsoft.com/office/officeart/2008/layout/VerticalAccentList"/>
    <dgm:cxn modelId="{4291F7C7-3572-479A-843F-632D5A72123A}" type="presParOf" srcId="{FBECC6BC-35C8-4D73-8C82-F6242B5D12A7}" destId="{F55AF14A-86B0-4B67-A18B-AB596E826A68}" srcOrd="0" destOrd="0" presId="urn:microsoft.com/office/officeart/2008/layout/VerticalAccentList"/>
    <dgm:cxn modelId="{E03F0B08-D24E-4649-A95C-E4652495539E}" type="presParOf" srcId="{E846787F-960D-4743-AFC6-C0DAC4E32B1A}" destId="{68E1015F-0882-4FA8-8FDE-1AFB66FCD4DA}" srcOrd="1" destOrd="0" presId="urn:microsoft.com/office/officeart/2008/layout/VerticalAccentList"/>
    <dgm:cxn modelId="{1980B2B3-2CEB-40E9-B0B7-FB023E61E844}" type="presParOf" srcId="{68E1015F-0882-4FA8-8FDE-1AFB66FCD4DA}" destId="{F097B7CF-60C7-4E50-9224-C78313D55970}" srcOrd="0" destOrd="0" presId="urn:microsoft.com/office/officeart/2008/layout/VerticalAccentList"/>
    <dgm:cxn modelId="{8CE1A0C7-C987-43E5-81DB-83A3D184005E}" type="presParOf" srcId="{68E1015F-0882-4FA8-8FDE-1AFB66FCD4DA}" destId="{F3E8A5E3-98CD-438E-9484-0DEB08FEF9D4}" srcOrd="1" destOrd="0" presId="urn:microsoft.com/office/officeart/2008/layout/VerticalAccentList"/>
    <dgm:cxn modelId="{C9144AAA-8E19-440F-B39A-A8E07120D0AF}" type="presParOf" srcId="{68E1015F-0882-4FA8-8FDE-1AFB66FCD4DA}" destId="{D4A5C8F4-EFE4-4167-A6FA-01CFC1C55E0D}" srcOrd="2" destOrd="0" presId="urn:microsoft.com/office/officeart/2008/layout/VerticalAccentList"/>
    <dgm:cxn modelId="{CDBFBD83-5197-4D41-B821-9C49F4B20255}" type="presParOf" srcId="{68E1015F-0882-4FA8-8FDE-1AFB66FCD4DA}" destId="{6D302C33-5C2D-445A-B2A7-A423E9E4C411}" srcOrd="3" destOrd="0" presId="urn:microsoft.com/office/officeart/2008/layout/VerticalAccentList"/>
    <dgm:cxn modelId="{756215DD-B2BE-441E-B960-B36C1E9D342A}" type="presParOf" srcId="{68E1015F-0882-4FA8-8FDE-1AFB66FCD4DA}" destId="{6B499179-454E-4A73-92FB-AF8A159DAAA9}" srcOrd="4" destOrd="0" presId="urn:microsoft.com/office/officeart/2008/layout/VerticalAccentList"/>
    <dgm:cxn modelId="{FA551A00-5503-470D-9323-5E5D3007ADB3}" type="presParOf" srcId="{68E1015F-0882-4FA8-8FDE-1AFB66FCD4DA}" destId="{DDEB82FA-73D1-46AB-AB81-361DFACA0A4C}" srcOrd="5" destOrd="0" presId="urn:microsoft.com/office/officeart/2008/layout/VerticalAccentList"/>
    <dgm:cxn modelId="{787F098C-E620-49CA-BE71-DDA8612B6514}" type="presParOf" srcId="{68E1015F-0882-4FA8-8FDE-1AFB66FCD4DA}" destId="{87CB067E-A715-4E4C-AE3F-03C2D0F2E46A}" srcOrd="6" destOrd="0" presId="urn:microsoft.com/office/officeart/2008/layout/VerticalAccentList"/>
    <dgm:cxn modelId="{53D4511B-6F3E-498E-9975-575A73C4A80B}" type="presParOf" srcId="{68E1015F-0882-4FA8-8FDE-1AFB66FCD4DA}" destId="{87C1876D-D292-4260-AE19-EFE00827F60D}" srcOrd="7" destOrd="0" presId="urn:microsoft.com/office/officeart/2008/layout/VerticalAccentList"/>
    <dgm:cxn modelId="{5C76B023-A735-4387-A872-DAA8626B7BB3}" type="presParOf" srcId="{E846787F-960D-4743-AFC6-C0DAC4E32B1A}" destId="{426BA95E-35A4-4EDD-AB7D-CBD3ACBF5FAC}" srcOrd="2" destOrd="0" presId="urn:microsoft.com/office/officeart/2008/layout/VerticalAccentList"/>
    <dgm:cxn modelId="{21A5E5C4-7253-43EA-86E3-4771E99FDE77}" type="presParOf" srcId="{E846787F-960D-4743-AFC6-C0DAC4E32B1A}" destId="{253B6541-FA96-4E99-A6F4-E99E92EF007A}" srcOrd="3" destOrd="0" presId="urn:microsoft.com/office/officeart/2008/layout/VerticalAccentList"/>
    <dgm:cxn modelId="{99B32E21-6D3D-4F74-8D63-AC8978605A9D}" type="presParOf" srcId="{253B6541-FA96-4E99-A6F4-E99E92EF007A}" destId="{CE9643F3-B266-43EE-939B-D2CA20AAA601}" srcOrd="0" destOrd="0" presId="urn:microsoft.com/office/officeart/2008/layout/VerticalAccentList"/>
    <dgm:cxn modelId="{E1E0EA6C-988E-4A0C-BF37-E33AC8AA3A6F}" type="presParOf" srcId="{E846787F-960D-4743-AFC6-C0DAC4E32B1A}" destId="{6B49BE83-BF86-4346-B4AA-D14E2D1EE8D3}" srcOrd="4" destOrd="0" presId="urn:microsoft.com/office/officeart/2008/layout/VerticalAccentList"/>
    <dgm:cxn modelId="{5699DA3B-2A7A-4AB8-B76F-BC427A0968E5}" type="presParOf" srcId="{6B49BE83-BF86-4346-B4AA-D14E2D1EE8D3}" destId="{6932007E-BFF1-474A-AAEB-7AC2F683094E}" srcOrd="0" destOrd="0" presId="urn:microsoft.com/office/officeart/2008/layout/VerticalAccentList"/>
    <dgm:cxn modelId="{52968989-CBD8-4AEE-BEB6-C3AD7B68AD3D}" type="presParOf" srcId="{6B49BE83-BF86-4346-B4AA-D14E2D1EE8D3}" destId="{B44D1DF5-76B2-4FA5-A1B7-6513455CDC7C}" srcOrd="1" destOrd="0" presId="urn:microsoft.com/office/officeart/2008/layout/VerticalAccentList"/>
    <dgm:cxn modelId="{A928F29B-A6B3-4E0F-916F-5B84668BB229}" type="presParOf" srcId="{6B49BE83-BF86-4346-B4AA-D14E2D1EE8D3}" destId="{1890C6C4-FE54-458F-841C-1E6F98E93A81}" srcOrd="2" destOrd="0" presId="urn:microsoft.com/office/officeart/2008/layout/VerticalAccentList"/>
    <dgm:cxn modelId="{A63FAED7-2FE7-40EB-ADF6-093D7D398489}" type="presParOf" srcId="{6B49BE83-BF86-4346-B4AA-D14E2D1EE8D3}" destId="{DBF430FF-772F-4E76-A32B-4FDF2C3F4739}" srcOrd="3" destOrd="0" presId="urn:microsoft.com/office/officeart/2008/layout/VerticalAccentList"/>
    <dgm:cxn modelId="{D57827CB-4805-47AE-905D-76A678982C07}" type="presParOf" srcId="{6B49BE83-BF86-4346-B4AA-D14E2D1EE8D3}" destId="{5D3FB7F4-6951-4FA8-B484-78C45CCC6F69}" srcOrd="4" destOrd="0" presId="urn:microsoft.com/office/officeart/2008/layout/VerticalAccentList"/>
    <dgm:cxn modelId="{6330D6E2-E308-4D75-925C-A9BA9D027D96}" type="presParOf" srcId="{6B49BE83-BF86-4346-B4AA-D14E2D1EE8D3}" destId="{D3726249-2DC6-40D9-8E4D-818EFFC8A2D0}" srcOrd="5" destOrd="0" presId="urn:microsoft.com/office/officeart/2008/layout/VerticalAccentList"/>
    <dgm:cxn modelId="{2DA93655-1008-41AA-9189-D489279DA5B5}" type="presParOf" srcId="{6B49BE83-BF86-4346-B4AA-D14E2D1EE8D3}" destId="{9609BAC6-C356-41DB-B1E7-93332BB75278}" srcOrd="6" destOrd="0" presId="urn:microsoft.com/office/officeart/2008/layout/VerticalAccentList"/>
    <dgm:cxn modelId="{A59D1601-8725-4163-B1FB-18560FCAE57A}" type="presParOf" srcId="{6B49BE83-BF86-4346-B4AA-D14E2D1EE8D3}" destId="{7EE42D12-6FC0-432E-B13D-348FAA3019E8}" srcOrd="7" destOrd="0" presId="urn:microsoft.com/office/officeart/2008/layout/VerticalAccentList"/>
    <dgm:cxn modelId="{DC90856E-7507-43EF-A055-55BB462A1916}" type="presParOf" srcId="{E846787F-960D-4743-AFC6-C0DAC4E32B1A}" destId="{BE9B0E33-941C-49DE-ACE8-C0B809929C89}" srcOrd="5" destOrd="0" presId="urn:microsoft.com/office/officeart/2008/layout/VerticalAccentList"/>
    <dgm:cxn modelId="{8C3ED0DE-7C0A-468C-9E66-DE53834264BB}" type="presParOf" srcId="{E846787F-960D-4743-AFC6-C0DAC4E32B1A}" destId="{D9A248E0-174F-4A54-AB78-40BD213867F8}" srcOrd="6" destOrd="0" presId="urn:microsoft.com/office/officeart/2008/layout/VerticalAccentList"/>
    <dgm:cxn modelId="{CC68F113-3C02-433C-BF7E-7AD3B11DBDF5}" type="presParOf" srcId="{D9A248E0-174F-4A54-AB78-40BD213867F8}" destId="{68AF96BA-2B11-4470-B9C3-000D46886C52}" srcOrd="0" destOrd="0" presId="urn:microsoft.com/office/officeart/2008/layout/VerticalAccentList"/>
    <dgm:cxn modelId="{835AA747-0583-4250-902A-AB608AB9D4C3}" type="presParOf" srcId="{E846787F-960D-4743-AFC6-C0DAC4E32B1A}" destId="{414A5E32-3BD1-4A8E-9A3F-8E3DA3A90AC0}" srcOrd="7" destOrd="0" presId="urn:microsoft.com/office/officeart/2008/layout/VerticalAccentList"/>
    <dgm:cxn modelId="{F439A964-7511-4552-89B8-C64C775FA57B}" type="presParOf" srcId="{414A5E32-3BD1-4A8E-9A3F-8E3DA3A90AC0}" destId="{B8FB2B6F-DBFF-4A1D-9DEB-91D3C5AA6CAF}" srcOrd="0" destOrd="0" presId="urn:microsoft.com/office/officeart/2008/layout/VerticalAccentList"/>
    <dgm:cxn modelId="{2B68B6D6-0DA3-4A84-8A97-99432ADFEA94}" type="presParOf" srcId="{414A5E32-3BD1-4A8E-9A3F-8E3DA3A90AC0}" destId="{388A6533-04E5-4573-8CC4-8D5782C69BE7}" srcOrd="1" destOrd="0" presId="urn:microsoft.com/office/officeart/2008/layout/VerticalAccentList"/>
    <dgm:cxn modelId="{874A87E3-C9D4-416E-96A2-DD4E4FB90606}" type="presParOf" srcId="{414A5E32-3BD1-4A8E-9A3F-8E3DA3A90AC0}" destId="{E8FE21CC-2A3F-4F7C-B09D-E8FEAD3765CF}" srcOrd="2" destOrd="0" presId="urn:microsoft.com/office/officeart/2008/layout/VerticalAccentList"/>
    <dgm:cxn modelId="{564FE2F6-9A80-46BD-B127-ED6C1A52C67B}" type="presParOf" srcId="{414A5E32-3BD1-4A8E-9A3F-8E3DA3A90AC0}" destId="{22C713CD-67F8-4A7C-AB78-5D636FD64CE1}" srcOrd="3" destOrd="0" presId="urn:microsoft.com/office/officeart/2008/layout/VerticalAccentList"/>
    <dgm:cxn modelId="{1E0F71C2-8CFE-4D00-9EB8-757A8FA97DE4}" type="presParOf" srcId="{414A5E32-3BD1-4A8E-9A3F-8E3DA3A90AC0}" destId="{84623B81-9945-4B56-BC32-56587510BD00}" srcOrd="4" destOrd="0" presId="urn:microsoft.com/office/officeart/2008/layout/VerticalAccentList"/>
    <dgm:cxn modelId="{2AA5555E-A370-4535-B343-C4F3E3038332}" type="presParOf" srcId="{414A5E32-3BD1-4A8E-9A3F-8E3DA3A90AC0}" destId="{2A910F6E-7F08-4C6E-9656-D0C6E3C12348}" srcOrd="5" destOrd="0" presId="urn:microsoft.com/office/officeart/2008/layout/VerticalAccentList"/>
    <dgm:cxn modelId="{70CD6D2D-5C36-4367-A603-C32CFF82EFBD}" type="presParOf" srcId="{414A5E32-3BD1-4A8E-9A3F-8E3DA3A90AC0}" destId="{9F583B51-3E4D-4E06-BC9A-6512E6BAF584}" srcOrd="6" destOrd="0" presId="urn:microsoft.com/office/officeart/2008/layout/VerticalAccentList"/>
    <dgm:cxn modelId="{287F87A0-C788-4A5F-AC8E-8D84CA732713}" type="presParOf" srcId="{414A5E32-3BD1-4A8E-9A3F-8E3DA3A90AC0}" destId="{58013576-29AF-479D-8A1F-0D285327867C}" srcOrd="7" destOrd="0" presId="urn:microsoft.com/office/officeart/2008/layout/VerticalAccent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AB3453-E635-455B-AFA7-F68631D0FCE5}"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D0361850-F820-4483-BE64-DB2A8B913F44}">
      <dgm:prSet phldrT="[Text]"/>
      <dgm:spPr/>
      <dgm:t>
        <a:bodyPr/>
        <a:lstStyle/>
        <a:p>
          <a:r>
            <a:rPr lang="en-US" dirty="0"/>
            <a:t>Vocabulary review</a:t>
          </a:r>
        </a:p>
      </dgm:t>
    </dgm:pt>
    <dgm:pt modelId="{906469E9-08A3-46B2-940A-7E6DC7D21DCF}" type="parTrans" cxnId="{97D123D3-2673-43CF-85B2-4EC5AAF28854}">
      <dgm:prSet/>
      <dgm:spPr/>
      <dgm:t>
        <a:bodyPr/>
        <a:lstStyle/>
        <a:p>
          <a:endParaRPr lang="en-US"/>
        </a:p>
      </dgm:t>
    </dgm:pt>
    <dgm:pt modelId="{0E3CEBBD-F15F-476E-AB13-CA45AE3D8495}" type="sibTrans" cxnId="{97D123D3-2673-43CF-85B2-4EC5AAF28854}">
      <dgm:prSet/>
      <dgm:spPr/>
      <dgm:t>
        <a:bodyPr/>
        <a:lstStyle/>
        <a:p>
          <a:endParaRPr lang="en-US"/>
        </a:p>
      </dgm:t>
    </dgm:pt>
    <dgm:pt modelId="{4B3AF590-F5B3-4E50-983F-332FF45B0BF3}">
      <dgm:prSet phldrT="[Text]" phldr="1"/>
      <dgm:spPr/>
      <dgm:t>
        <a:bodyPr/>
        <a:lstStyle/>
        <a:p>
          <a:endParaRPr lang="en-US" dirty="0"/>
        </a:p>
      </dgm:t>
    </dgm:pt>
    <dgm:pt modelId="{734375FB-53D8-49C1-BF31-488F18A9002A}" type="parTrans" cxnId="{176891C9-9B76-48B8-A044-63ACCA4600A7}">
      <dgm:prSet/>
      <dgm:spPr/>
      <dgm:t>
        <a:bodyPr/>
        <a:lstStyle/>
        <a:p>
          <a:endParaRPr lang="en-US"/>
        </a:p>
      </dgm:t>
    </dgm:pt>
    <dgm:pt modelId="{FF3BBA6F-1948-4C99-B9A9-019A428A0C65}" type="sibTrans" cxnId="{176891C9-9B76-48B8-A044-63ACCA4600A7}">
      <dgm:prSet/>
      <dgm:spPr/>
      <dgm:t>
        <a:bodyPr/>
        <a:lstStyle/>
        <a:p>
          <a:endParaRPr lang="en-US"/>
        </a:p>
      </dgm:t>
    </dgm:pt>
    <dgm:pt modelId="{BDC1493D-FBBD-4B1B-8D02-EF9346592A01}">
      <dgm:prSet phldrT="[Text]"/>
      <dgm:spPr/>
      <dgm:t>
        <a:bodyPr/>
        <a:lstStyle/>
        <a:p>
          <a:r>
            <a:rPr lang="en-US" dirty="0"/>
            <a:t>Grammar review</a:t>
          </a:r>
        </a:p>
      </dgm:t>
    </dgm:pt>
    <dgm:pt modelId="{B4B757FA-F4C8-4E23-A5EC-32FC19CB8965}" type="parTrans" cxnId="{E34EF060-9EAA-4A69-8511-2DCE3D1E8C01}">
      <dgm:prSet/>
      <dgm:spPr/>
      <dgm:t>
        <a:bodyPr/>
        <a:lstStyle/>
        <a:p>
          <a:endParaRPr lang="en-US"/>
        </a:p>
      </dgm:t>
    </dgm:pt>
    <dgm:pt modelId="{5177F4E0-5B27-47BD-8993-1996491CC167}" type="sibTrans" cxnId="{E34EF060-9EAA-4A69-8511-2DCE3D1E8C01}">
      <dgm:prSet/>
      <dgm:spPr/>
      <dgm:t>
        <a:bodyPr/>
        <a:lstStyle/>
        <a:p>
          <a:endParaRPr lang="en-US"/>
        </a:p>
      </dgm:t>
    </dgm:pt>
    <dgm:pt modelId="{7E720DC9-A326-4280-AD54-230CB08BDB67}">
      <dgm:prSet phldrT="[Text]" phldr="1"/>
      <dgm:spPr/>
      <dgm:t>
        <a:bodyPr/>
        <a:lstStyle/>
        <a:p>
          <a:endParaRPr lang="en-US" dirty="0"/>
        </a:p>
      </dgm:t>
    </dgm:pt>
    <dgm:pt modelId="{3D2DFA3B-2AC8-4EDA-9C37-4C16D01DB08E}" type="parTrans" cxnId="{D6A39376-9538-4FDF-957F-1C11F9A97B84}">
      <dgm:prSet/>
      <dgm:spPr/>
      <dgm:t>
        <a:bodyPr/>
        <a:lstStyle/>
        <a:p>
          <a:endParaRPr lang="en-US"/>
        </a:p>
      </dgm:t>
    </dgm:pt>
    <dgm:pt modelId="{D50EAE30-AC98-4F5D-A8A6-8E8BCFFF7F66}" type="sibTrans" cxnId="{D6A39376-9538-4FDF-957F-1C11F9A97B84}">
      <dgm:prSet/>
      <dgm:spPr/>
      <dgm:t>
        <a:bodyPr/>
        <a:lstStyle/>
        <a:p>
          <a:endParaRPr lang="en-US"/>
        </a:p>
      </dgm:t>
    </dgm:pt>
    <dgm:pt modelId="{7C374F37-6E76-4D85-98D1-1E3389BE0E74}">
      <dgm:prSet phldrT="[Text]"/>
      <dgm:spPr/>
      <dgm:t>
        <a:bodyPr/>
        <a:lstStyle/>
        <a:p>
          <a:r>
            <a:rPr lang="en-US" dirty="0"/>
            <a:t>Project: A new festival</a:t>
          </a:r>
        </a:p>
      </dgm:t>
    </dgm:pt>
    <dgm:pt modelId="{5BD47664-595E-469B-BFB8-945C9CDED290}" type="parTrans" cxnId="{8415FB2A-EA69-49A3-ABD7-C1C04D146A31}">
      <dgm:prSet/>
      <dgm:spPr/>
      <dgm:t>
        <a:bodyPr/>
        <a:lstStyle/>
        <a:p>
          <a:endParaRPr lang="en-US"/>
        </a:p>
      </dgm:t>
    </dgm:pt>
    <dgm:pt modelId="{DAA2EA72-7470-4933-8E10-55DF1F10E8DE}" type="sibTrans" cxnId="{8415FB2A-EA69-49A3-ABD7-C1C04D146A31}">
      <dgm:prSet/>
      <dgm:spPr/>
      <dgm:t>
        <a:bodyPr/>
        <a:lstStyle/>
        <a:p>
          <a:endParaRPr lang="en-US"/>
        </a:p>
      </dgm:t>
    </dgm:pt>
    <dgm:pt modelId="{F359A7F1-BCE8-4CF0-887C-4286C958CB8E}">
      <dgm:prSet phldrT="[Text]" phldr="1"/>
      <dgm:spPr/>
      <dgm:t>
        <a:bodyPr/>
        <a:lstStyle/>
        <a:p>
          <a:endParaRPr lang="en-US" dirty="0"/>
        </a:p>
      </dgm:t>
    </dgm:pt>
    <dgm:pt modelId="{AB10B885-9BCC-4E17-AA5C-A01C6DB405C0}" type="sibTrans" cxnId="{D1001FFD-5578-4120-A6A8-125E87E0D832}">
      <dgm:prSet/>
      <dgm:spPr/>
      <dgm:t>
        <a:bodyPr/>
        <a:lstStyle/>
        <a:p>
          <a:endParaRPr lang="en-US"/>
        </a:p>
      </dgm:t>
    </dgm:pt>
    <dgm:pt modelId="{20078EAF-0594-4546-A74F-0EAFE045DE79}" type="parTrans" cxnId="{D1001FFD-5578-4120-A6A8-125E87E0D832}">
      <dgm:prSet/>
      <dgm:spPr/>
      <dgm:t>
        <a:bodyPr/>
        <a:lstStyle/>
        <a:p>
          <a:endParaRPr lang="en-US"/>
        </a:p>
      </dgm:t>
    </dgm:pt>
    <dgm:pt modelId="{E846787F-960D-4743-AFC6-C0DAC4E32B1A}" type="pres">
      <dgm:prSet presAssocID="{ACAB3453-E635-455B-AFA7-F68631D0FCE5}" presName="Name0" presStyleCnt="0">
        <dgm:presLayoutVars>
          <dgm:chMax/>
          <dgm:chPref/>
          <dgm:dir/>
        </dgm:presLayoutVars>
      </dgm:prSet>
      <dgm:spPr/>
    </dgm:pt>
    <dgm:pt modelId="{FBECC6BC-35C8-4D73-8C82-F6242B5D12A7}" type="pres">
      <dgm:prSet presAssocID="{F359A7F1-BCE8-4CF0-887C-4286C958CB8E}" presName="parenttextcomposite" presStyleCnt="0"/>
      <dgm:spPr/>
    </dgm:pt>
    <dgm:pt modelId="{F55AF14A-86B0-4B67-A18B-AB596E826A68}" type="pres">
      <dgm:prSet presAssocID="{F359A7F1-BCE8-4CF0-887C-4286C958CB8E}" presName="parenttext" presStyleLbl="revTx" presStyleIdx="0" presStyleCnt="3">
        <dgm:presLayoutVars>
          <dgm:chMax/>
          <dgm:chPref val="2"/>
          <dgm:bulletEnabled val="1"/>
        </dgm:presLayoutVars>
      </dgm:prSet>
      <dgm:spPr/>
    </dgm:pt>
    <dgm:pt modelId="{68E1015F-0882-4FA8-8FDE-1AFB66FCD4DA}" type="pres">
      <dgm:prSet presAssocID="{F359A7F1-BCE8-4CF0-887C-4286C958CB8E}" presName="composite" presStyleCnt="0"/>
      <dgm:spPr/>
    </dgm:pt>
    <dgm:pt modelId="{F097B7CF-60C7-4E50-9224-C78313D55970}" type="pres">
      <dgm:prSet presAssocID="{F359A7F1-BCE8-4CF0-887C-4286C958CB8E}" presName="chevron1" presStyleLbl="alignNode1" presStyleIdx="0" presStyleCnt="21"/>
      <dgm:spPr/>
    </dgm:pt>
    <dgm:pt modelId="{F3E8A5E3-98CD-438E-9484-0DEB08FEF9D4}" type="pres">
      <dgm:prSet presAssocID="{F359A7F1-BCE8-4CF0-887C-4286C958CB8E}" presName="chevron2" presStyleLbl="alignNode1" presStyleIdx="1" presStyleCnt="21"/>
      <dgm:spPr/>
    </dgm:pt>
    <dgm:pt modelId="{D4A5C8F4-EFE4-4167-A6FA-01CFC1C55E0D}" type="pres">
      <dgm:prSet presAssocID="{F359A7F1-BCE8-4CF0-887C-4286C958CB8E}" presName="chevron3" presStyleLbl="alignNode1" presStyleIdx="2" presStyleCnt="21"/>
      <dgm:spPr/>
    </dgm:pt>
    <dgm:pt modelId="{6D302C33-5C2D-445A-B2A7-A423E9E4C411}" type="pres">
      <dgm:prSet presAssocID="{F359A7F1-BCE8-4CF0-887C-4286C958CB8E}" presName="chevron4" presStyleLbl="alignNode1" presStyleIdx="3" presStyleCnt="21"/>
      <dgm:spPr/>
    </dgm:pt>
    <dgm:pt modelId="{6B499179-454E-4A73-92FB-AF8A159DAAA9}" type="pres">
      <dgm:prSet presAssocID="{F359A7F1-BCE8-4CF0-887C-4286C958CB8E}" presName="chevron5" presStyleLbl="alignNode1" presStyleIdx="4" presStyleCnt="21"/>
      <dgm:spPr/>
    </dgm:pt>
    <dgm:pt modelId="{DDEB82FA-73D1-46AB-AB81-361DFACA0A4C}" type="pres">
      <dgm:prSet presAssocID="{F359A7F1-BCE8-4CF0-887C-4286C958CB8E}" presName="chevron6" presStyleLbl="alignNode1" presStyleIdx="5" presStyleCnt="21"/>
      <dgm:spPr/>
    </dgm:pt>
    <dgm:pt modelId="{87CB067E-A715-4E4C-AE3F-03C2D0F2E46A}" type="pres">
      <dgm:prSet presAssocID="{F359A7F1-BCE8-4CF0-887C-4286C958CB8E}" presName="chevron7" presStyleLbl="alignNode1" presStyleIdx="6" presStyleCnt="21"/>
      <dgm:spPr/>
    </dgm:pt>
    <dgm:pt modelId="{87C1876D-D292-4260-AE19-EFE00827F60D}" type="pres">
      <dgm:prSet presAssocID="{F359A7F1-BCE8-4CF0-887C-4286C958CB8E}" presName="childtext" presStyleLbl="solidFgAcc1" presStyleIdx="0" presStyleCnt="3">
        <dgm:presLayoutVars>
          <dgm:chMax/>
          <dgm:chPref val="0"/>
          <dgm:bulletEnabled val="1"/>
        </dgm:presLayoutVars>
      </dgm:prSet>
      <dgm:spPr/>
    </dgm:pt>
    <dgm:pt modelId="{426BA95E-35A4-4EDD-AB7D-CBD3ACBF5FAC}" type="pres">
      <dgm:prSet presAssocID="{AB10B885-9BCC-4E17-AA5C-A01C6DB405C0}" presName="sibTrans" presStyleCnt="0"/>
      <dgm:spPr/>
    </dgm:pt>
    <dgm:pt modelId="{253B6541-FA96-4E99-A6F4-E99E92EF007A}" type="pres">
      <dgm:prSet presAssocID="{4B3AF590-F5B3-4E50-983F-332FF45B0BF3}" presName="parenttextcomposite" presStyleCnt="0"/>
      <dgm:spPr/>
    </dgm:pt>
    <dgm:pt modelId="{CE9643F3-B266-43EE-939B-D2CA20AAA601}" type="pres">
      <dgm:prSet presAssocID="{4B3AF590-F5B3-4E50-983F-332FF45B0BF3}" presName="parenttext" presStyleLbl="revTx" presStyleIdx="1" presStyleCnt="3">
        <dgm:presLayoutVars>
          <dgm:chMax/>
          <dgm:chPref val="2"/>
          <dgm:bulletEnabled val="1"/>
        </dgm:presLayoutVars>
      </dgm:prSet>
      <dgm:spPr/>
    </dgm:pt>
    <dgm:pt modelId="{6B49BE83-BF86-4346-B4AA-D14E2D1EE8D3}" type="pres">
      <dgm:prSet presAssocID="{4B3AF590-F5B3-4E50-983F-332FF45B0BF3}" presName="composite" presStyleCnt="0"/>
      <dgm:spPr/>
    </dgm:pt>
    <dgm:pt modelId="{6932007E-BFF1-474A-AAEB-7AC2F683094E}" type="pres">
      <dgm:prSet presAssocID="{4B3AF590-F5B3-4E50-983F-332FF45B0BF3}" presName="chevron1" presStyleLbl="alignNode1" presStyleIdx="7" presStyleCnt="21"/>
      <dgm:spPr/>
    </dgm:pt>
    <dgm:pt modelId="{B44D1DF5-76B2-4FA5-A1B7-6513455CDC7C}" type="pres">
      <dgm:prSet presAssocID="{4B3AF590-F5B3-4E50-983F-332FF45B0BF3}" presName="chevron2" presStyleLbl="alignNode1" presStyleIdx="8" presStyleCnt="21"/>
      <dgm:spPr/>
    </dgm:pt>
    <dgm:pt modelId="{1890C6C4-FE54-458F-841C-1E6F98E93A81}" type="pres">
      <dgm:prSet presAssocID="{4B3AF590-F5B3-4E50-983F-332FF45B0BF3}" presName="chevron3" presStyleLbl="alignNode1" presStyleIdx="9" presStyleCnt="21"/>
      <dgm:spPr/>
    </dgm:pt>
    <dgm:pt modelId="{DBF430FF-772F-4E76-A32B-4FDF2C3F4739}" type="pres">
      <dgm:prSet presAssocID="{4B3AF590-F5B3-4E50-983F-332FF45B0BF3}" presName="chevron4" presStyleLbl="alignNode1" presStyleIdx="10" presStyleCnt="21"/>
      <dgm:spPr/>
    </dgm:pt>
    <dgm:pt modelId="{5D3FB7F4-6951-4FA8-B484-78C45CCC6F69}" type="pres">
      <dgm:prSet presAssocID="{4B3AF590-F5B3-4E50-983F-332FF45B0BF3}" presName="chevron5" presStyleLbl="alignNode1" presStyleIdx="11" presStyleCnt="21"/>
      <dgm:spPr/>
    </dgm:pt>
    <dgm:pt modelId="{D3726249-2DC6-40D9-8E4D-818EFFC8A2D0}" type="pres">
      <dgm:prSet presAssocID="{4B3AF590-F5B3-4E50-983F-332FF45B0BF3}" presName="chevron6" presStyleLbl="alignNode1" presStyleIdx="12" presStyleCnt="21"/>
      <dgm:spPr/>
    </dgm:pt>
    <dgm:pt modelId="{9609BAC6-C356-41DB-B1E7-93332BB75278}" type="pres">
      <dgm:prSet presAssocID="{4B3AF590-F5B3-4E50-983F-332FF45B0BF3}" presName="chevron7" presStyleLbl="alignNode1" presStyleIdx="13" presStyleCnt="21"/>
      <dgm:spPr/>
    </dgm:pt>
    <dgm:pt modelId="{7EE42D12-6FC0-432E-B13D-348FAA3019E8}" type="pres">
      <dgm:prSet presAssocID="{4B3AF590-F5B3-4E50-983F-332FF45B0BF3}" presName="childtext" presStyleLbl="solidFgAcc1" presStyleIdx="1" presStyleCnt="3">
        <dgm:presLayoutVars>
          <dgm:chMax/>
          <dgm:chPref val="0"/>
          <dgm:bulletEnabled val="1"/>
        </dgm:presLayoutVars>
      </dgm:prSet>
      <dgm:spPr/>
    </dgm:pt>
    <dgm:pt modelId="{BE9B0E33-941C-49DE-ACE8-C0B809929C89}" type="pres">
      <dgm:prSet presAssocID="{FF3BBA6F-1948-4C99-B9A9-019A428A0C65}" presName="sibTrans" presStyleCnt="0"/>
      <dgm:spPr/>
    </dgm:pt>
    <dgm:pt modelId="{D9A248E0-174F-4A54-AB78-40BD213867F8}" type="pres">
      <dgm:prSet presAssocID="{7E720DC9-A326-4280-AD54-230CB08BDB67}" presName="parenttextcomposite" presStyleCnt="0"/>
      <dgm:spPr/>
    </dgm:pt>
    <dgm:pt modelId="{68AF96BA-2B11-4470-B9C3-000D46886C52}" type="pres">
      <dgm:prSet presAssocID="{7E720DC9-A326-4280-AD54-230CB08BDB67}" presName="parenttext" presStyleLbl="revTx" presStyleIdx="2" presStyleCnt="3">
        <dgm:presLayoutVars>
          <dgm:chMax/>
          <dgm:chPref val="2"/>
          <dgm:bulletEnabled val="1"/>
        </dgm:presLayoutVars>
      </dgm:prSet>
      <dgm:spPr/>
    </dgm:pt>
    <dgm:pt modelId="{414A5E32-3BD1-4A8E-9A3F-8E3DA3A90AC0}" type="pres">
      <dgm:prSet presAssocID="{7E720DC9-A326-4280-AD54-230CB08BDB67}" presName="composite" presStyleCnt="0"/>
      <dgm:spPr/>
    </dgm:pt>
    <dgm:pt modelId="{B8FB2B6F-DBFF-4A1D-9DEB-91D3C5AA6CAF}" type="pres">
      <dgm:prSet presAssocID="{7E720DC9-A326-4280-AD54-230CB08BDB67}" presName="chevron1" presStyleLbl="alignNode1" presStyleIdx="14" presStyleCnt="21"/>
      <dgm:spPr/>
    </dgm:pt>
    <dgm:pt modelId="{388A6533-04E5-4573-8CC4-8D5782C69BE7}" type="pres">
      <dgm:prSet presAssocID="{7E720DC9-A326-4280-AD54-230CB08BDB67}" presName="chevron2" presStyleLbl="alignNode1" presStyleIdx="15" presStyleCnt="21"/>
      <dgm:spPr/>
    </dgm:pt>
    <dgm:pt modelId="{E8FE21CC-2A3F-4F7C-B09D-E8FEAD3765CF}" type="pres">
      <dgm:prSet presAssocID="{7E720DC9-A326-4280-AD54-230CB08BDB67}" presName="chevron3" presStyleLbl="alignNode1" presStyleIdx="16" presStyleCnt="21"/>
      <dgm:spPr/>
    </dgm:pt>
    <dgm:pt modelId="{22C713CD-67F8-4A7C-AB78-5D636FD64CE1}" type="pres">
      <dgm:prSet presAssocID="{7E720DC9-A326-4280-AD54-230CB08BDB67}" presName="chevron4" presStyleLbl="alignNode1" presStyleIdx="17" presStyleCnt="21"/>
      <dgm:spPr/>
    </dgm:pt>
    <dgm:pt modelId="{84623B81-9945-4B56-BC32-56587510BD00}" type="pres">
      <dgm:prSet presAssocID="{7E720DC9-A326-4280-AD54-230CB08BDB67}" presName="chevron5" presStyleLbl="alignNode1" presStyleIdx="18" presStyleCnt="21"/>
      <dgm:spPr/>
    </dgm:pt>
    <dgm:pt modelId="{2A910F6E-7F08-4C6E-9656-D0C6E3C12348}" type="pres">
      <dgm:prSet presAssocID="{7E720DC9-A326-4280-AD54-230CB08BDB67}" presName="chevron6" presStyleLbl="alignNode1" presStyleIdx="19" presStyleCnt="21"/>
      <dgm:spPr/>
    </dgm:pt>
    <dgm:pt modelId="{9F583B51-3E4D-4E06-BC9A-6512E6BAF584}" type="pres">
      <dgm:prSet presAssocID="{7E720DC9-A326-4280-AD54-230CB08BDB67}" presName="chevron7" presStyleLbl="alignNode1" presStyleIdx="20" presStyleCnt="21"/>
      <dgm:spPr/>
    </dgm:pt>
    <dgm:pt modelId="{58013576-29AF-479D-8A1F-0D285327867C}" type="pres">
      <dgm:prSet presAssocID="{7E720DC9-A326-4280-AD54-230CB08BDB67}" presName="childtext" presStyleLbl="solidFgAcc1" presStyleIdx="2" presStyleCnt="3">
        <dgm:presLayoutVars>
          <dgm:chMax/>
          <dgm:chPref val="0"/>
          <dgm:bulletEnabled val="1"/>
        </dgm:presLayoutVars>
      </dgm:prSet>
      <dgm:spPr/>
    </dgm:pt>
  </dgm:ptLst>
  <dgm:cxnLst>
    <dgm:cxn modelId="{8017B814-79AE-49BD-95BA-605396ADEEA2}" type="presOf" srcId="{BDC1493D-FBBD-4B1B-8D02-EF9346592A01}" destId="{7EE42D12-6FC0-432E-B13D-348FAA3019E8}" srcOrd="0" destOrd="0" presId="urn:microsoft.com/office/officeart/2008/layout/VerticalAccentList"/>
    <dgm:cxn modelId="{8415FB2A-EA69-49A3-ABD7-C1C04D146A31}" srcId="{7E720DC9-A326-4280-AD54-230CB08BDB67}" destId="{7C374F37-6E76-4D85-98D1-1E3389BE0E74}" srcOrd="0" destOrd="0" parTransId="{5BD47664-595E-469B-BFB8-945C9CDED290}" sibTransId="{DAA2EA72-7470-4933-8E10-55DF1F10E8DE}"/>
    <dgm:cxn modelId="{B8DD1A2B-2A99-4A9C-86DA-7080FFAECBDF}" type="presOf" srcId="{7E720DC9-A326-4280-AD54-230CB08BDB67}" destId="{68AF96BA-2B11-4470-B9C3-000D46886C52}" srcOrd="0" destOrd="0" presId="urn:microsoft.com/office/officeart/2008/layout/VerticalAccentList"/>
    <dgm:cxn modelId="{E34EF060-9EAA-4A69-8511-2DCE3D1E8C01}" srcId="{4B3AF590-F5B3-4E50-983F-332FF45B0BF3}" destId="{BDC1493D-FBBD-4B1B-8D02-EF9346592A01}" srcOrd="0" destOrd="0" parTransId="{B4B757FA-F4C8-4E23-A5EC-32FC19CB8965}" sibTransId="{5177F4E0-5B27-47BD-8993-1996491CC167}"/>
    <dgm:cxn modelId="{D6A39376-9538-4FDF-957F-1C11F9A97B84}" srcId="{ACAB3453-E635-455B-AFA7-F68631D0FCE5}" destId="{7E720DC9-A326-4280-AD54-230CB08BDB67}" srcOrd="2" destOrd="0" parTransId="{3D2DFA3B-2AC8-4EDA-9C37-4C16D01DB08E}" sibTransId="{D50EAE30-AC98-4F5D-A8A6-8E8BCFFF7F66}"/>
    <dgm:cxn modelId="{1B3E0685-7369-4AFB-99AF-97276EC8F144}" type="presOf" srcId="{F359A7F1-BCE8-4CF0-887C-4286C958CB8E}" destId="{F55AF14A-86B0-4B67-A18B-AB596E826A68}" srcOrd="0" destOrd="0" presId="urn:microsoft.com/office/officeart/2008/layout/VerticalAccentList"/>
    <dgm:cxn modelId="{39038F92-A168-4A4A-812A-5360F420851C}" type="presOf" srcId="{7C374F37-6E76-4D85-98D1-1E3389BE0E74}" destId="{58013576-29AF-479D-8A1F-0D285327867C}" srcOrd="0" destOrd="0" presId="urn:microsoft.com/office/officeart/2008/layout/VerticalAccentList"/>
    <dgm:cxn modelId="{DD0C59A2-3F8F-48FB-B149-63BA3906D34F}" type="presOf" srcId="{D0361850-F820-4483-BE64-DB2A8B913F44}" destId="{87C1876D-D292-4260-AE19-EFE00827F60D}" srcOrd="0" destOrd="0" presId="urn:microsoft.com/office/officeart/2008/layout/VerticalAccentList"/>
    <dgm:cxn modelId="{51E5F0C3-0AFD-442E-ACDA-28C1A76771E3}" type="presOf" srcId="{ACAB3453-E635-455B-AFA7-F68631D0FCE5}" destId="{E846787F-960D-4743-AFC6-C0DAC4E32B1A}" srcOrd="0" destOrd="0" presId="urn:microsoft.com/office/officeart/2008/layout/VerticalAccentList"/>
    <dgm:cxn modelId="{176891C9-9B76-48B8-A044-63ACCA4600A7}" srcId="{ACAB3453-E635-455B-AFA7-F68631D0FCE5}" destId="{4B3AF590-F5B3-4E50-983F-332FF45B0BF3}" srcOrd="1" destOrd="0" parTransId="{734375FB-53D8-49C1-BF31-488F18A9002A}" sibTransId="{FF3BBA6F-1948-4C99-B9A9-019A428A0C65}"/>
    <dgm:cxn modelId="{97D123D3-2673-43CF-85B2-4EC5AAF28854}" srcId="{F359A7F1-BCE8-4CF0-887C-4286C958CB8E}" destId="{D0361850-F820-4483-BE64-DB2A8B913F44}" srcOrd="0" destOrd="0" parTransId="{906469E9-08A3-46B2-940A-7E6DC7D21DCF}" sibTransId="{0E3CEBBD-F15F-476E-AB13-CA45AE3D8495}"/>
    <dgm:cxn modelId="{3A1905DC-A5FB-4DAE-8FE3-FB4C66807687}" type="presOf" srcId="{4B3AF590-F5B3-4E50-983F-332FF45B0BF3}" destId="{CE9643F3-B266-43EE-939B-D2CA20AAA601}" srcOrd="0" destOrd="0" presId="urn:microsoft.com/office/officeart/2008/layout/VerticalAccentList"/>
    <dgm:cxn modelId="{D1001FFD-5578-4120-A6A8-125E87E0D832}" srcId="{ACAB3453-E635-455B-AFA7-F68631D0FCE5}" destId="{F359A7F1-BCE8-4CF0-887C-4286C958CB8E}" srcOrd="0" destOrd="0" parTransId="{20078EAF-0594-4546-A74F-0EAFE045DE79}" sibTransId="{AB10B885-9BCC-4E17-AA5C-A01C6DB405C0}"/>
    <dgm:cxn modelId="{7BFE86A5-56FD-43FE-84F9-BC238B4CDACC}" type="presParOf" srcId="{E846787F-960D-4743-AFC6-C0DAC4E32B1A}" destId="{FBECC6BC-35C8-4D73-8C82-F6242B5D12A7}" srcOrd="0" destOrd="0" presId="urn:microsoft.com/office/officeart/2008/layout/VerticalAccentList"/>
    <dgm:cxn modelId="{4291F7C7-3572-479A-843F-632D5A72123A}" type="presParOf" srcId="{FBECC6BC-35C8-4D73-8C82-F6242B5D12A7}" destId="{F55AF14A-86B0-4B67-A18B-AB596E826A68}" srcOrd="0" destOrd="0" presId="urn:microsoft.com/office/officeart/2008/layout/VerticalAccentList"/>
    <dgm:cxn modelId="{E03F0B08-D24E-4649-A95C-E4652495539E}" type="presParOf" srcId="{E846787F-960D-4743-AFC6-C0DAC4E32B1A}" destId="{68E1015F-0882-4FA8-8FDE-1AFB66FCD4DA}" srcOrd="1" destOrd="0" presId="urn:microsoft.com/office/officeart/2008/layout/VerticalAccentList"/>
    <dgm:cxn modelId="{1980B2B3-2CEB-40E9-B0B7-FB023E61E844}" type="presParOf" srcId="{68E1015F-0882-4FA8-8FDE-1AFB66FCD4DA}" destId="{F097B7CF-60C7-4E50-9224-C78313D55970}" srcOrd="0" destOrd="0" presId="urn:microsoft.com/office/officeart/2008/layout/VerticalAccentList"/>
    <dgm:cxn modelId="{8CE1A0C7-C987-43E5-81DB-83A3D184005E}" type="presParOf" srcId="{68E1015F-0882-4FA8-8FDE-1AFB66FCD4DA}" destId="{F3E8A5E3-98CD-438E-9484-0DEB08FEF9D4}" srcOrd="1" destOrd="0" presId="urn:microsoft.com/office/officeart/2008/layout/VerticalAccentList"/>
    <dgm:cxn modelId="{C9144AAA-8E19-440F-B39A-A8E07120D0AF}" type="presParOf" srcId="{68E1015F-0882-4FA8-8FDE-1AFB66FCD4DA}" destId="{D4A5C8F4-EFE4-4167-A6FA-01CFC1C55E0D}" srcOrd="2" destOrd="0" presId="urn:microsoft.com/office/officeart/2008/layout/VerticalAccentList"/>
    <dgm:cxn modelId="{CDBFBD83-5197-4D41-B821-9C49F4B20255}" type="presParOf" srcId="{68E1015F-0882-4FA8-8FDE-1AFB66FCD4DA}" destId="{6D302C33-5C2D-445A-B2A7-A423E9E4C411}" srcOrd="3" destOrd="0" presId="urn:microsoft.com/office/officeart/2008/layout/VerticalAccentList"/>
    <dgm:cxn modelId="{756215DD-B2BE-441E-B960-B36C1E9D342A}" type="presParOf" srcId="{68E1015F-0882-4FA8-8FDE-1AFB66FCD4DA}" destId="{6B499179-454E-4A73-92FB-AF8A159DAAA9}" srcOrd="4" destOrd="0" presId="urn:microsoft.com/office/officeart/2008/layout/VerticalAccentList"/>
    <dgm:cxn modelId="{FA551A00-5503-470D-9323-5E5D3007ADB3}" type="presParOf" srcId="{68E1015F-0882-4FA8-8FDE-1AFB66FCD4DA}" destId="{DDEB82FA-73D1-46AB-AB81-361DFACA0A4C}" srcOrd="5" destOrd="0" presId="urn:microsoft.com/office/officeart/2008/layout/VerticalAccentList"/>
    <dgm:cxn modelId="{787F098C-E620-49CA-BE71-DDA8612B6514}" type="presParOf" srcId="{68E1015F-0882-4FA8-8FDE-1AFB66FCD4DA}" destId="{87CB067E-A715-4E4C-AE3F-03C2D0F2E46A}" srcOrd="6" destOrd="0" presId="urn:microsoft.com/office/officeart/2008/layout/VerticalAccentList"/>
    <dgm:cxn modelId="{53D4511B-6F3E-498E-9975-575A73C4A80B}" type="presParOf" srcId="{68E1015F-0882-4FA8-8FDE-1AFB66FCD4DA}" destId="{87C1876D-D292-4260-AE19-EFE00827F60D}" srcOrd="7" destOrd="0" presId="urn:microsoft.com/office/officeart/2008/layout/VerticalAccentList"/>
    <dgm:cxn modelId="{5C76B023-A735-4387-A872-DAA8626B7BB3}" type="presParOf" srcId="{E846787F-960D-4743-AFC6-C0DAC4E32B1A}" destId="{426BA95E-35A4-4EDD-AB7D-CBD3ACBF5FAC}" srcOrd="2" destOrd="0" presId="urn:microsoft.com/office/officeart/2008/layout/VerticalAccentList"/>
    <dgm:cxn modelId="{21A5E5C4-7253-43EA-86E3-4771E99FDE77}" type="presParOf" srcId="{E846787F-960D-4743-AFC6-C0DAC4E32B1A}" destId="{253B6541-FA96-4E99-A6F4-E99E92EF007A}" srcOrd="3" destOrd="0" presId="urn:microsoft.com/office/officeart/2008/layout/VerticalAccentList"/>
    <dgm:cxn modelId="{99B32E21-6D3D-4F74-8D63-AC8978605A9D}" type="presParOf" srcId="{253B6541-FA96-4E99-A6F4-E99E92EF007A}" destId="{CE9643F3-B266-43EE-939B-D2CA20AAA601}" srcOrd="0" destOrd="0" presId="urn:microsoft.com/office/officeart/2008/layout/VerticalAccentList"/>
    <dgm:cxn modelId="{E1E0EA6C-988E-4A0C-BF37-E33AC8AA3A6F}" type="presParOf" srcId="{E846787F-960D-4743-AFC6-C0DAC4E32B1A}" destId="{6B49BE83-BF86-4346-B4AA-D14E2D1EE8D3}" srcOrd="4" destOrd="0" presId="urn:microsoft.com/office/officeart/2008/layout/VerticalAccentList"/>
    <dgm:cxn modelId="{5699DA3B-2A7A-4AB8-B76F-BC427A0968E5}" type="presParOf" srcId="{6B49BE83-BF86-4346-B4AA-D14E2D1EE8D3}" destId="{6932007E-BFF1-474A-AAEB-7AC2F683094E}" srcOrd="0" destOrd="0" presId="urn:microsoft.com/office/officeart/2008/layout/VerticalAccentList"/>
    <dgm:cxn modelId="{52968989-CBD8-4AEE-BEB6-C3AD7B68AD3D}" type="presParOf" srcId="{6B49BE83-BF86-4346-B4AA-D14E2D1EE8D3}" destId="{B44D1DF5-76B2-4FA5-A1B7-6513455CDC7C}" srcOrd="1" destOrd="0" presId="urn:microsoft.com/office/officeart/2008/layout/VerticalAccentList"/>
    <dgm:cxn modelId="{A928F29B-A6B3-4E0F-916F-5B84668BB229}" type="presParOf" srcId="{6B49BE83-BF86-4346-B4AA-D14E2D1EE8D3}" destId="{1890C6C4-FE54-458F-841C-1E6F98E93A81}" srcOrd="2" destOrd="0" presId="urn:microsoft.com/office/officeart/2008/layout/VerticalAccentList"/>
    <dgm:cxn modelId="{A63FAED7-2FE7-40EB-ADF6-093D7D398489}" type="presParOf" srcId="{6B49BE83-BF86-4346-B4AA-D14E2D1EE8D3}" destId="{DBF430FF-772F-4E76-A32B-4FDF2C3F4739}" srcOrd="3" destOrd="0" presId="urn:microsoft.com/office/officeart/2008/layout/VerticalAccentList"/>
    <dgm:cxn modelId="{D57827CB-4805-47AE-905D-76A678982C07}" type="presParOf" srcId="{6B49BE83-BF86-4346-B4AA-D14E2D1EE8D3}" destId="{5D3FB7F4-6951-4FA8-B484-78C45CCC6F69}" srcOrd="4" destOrd="0" presId="urn:microsoft.com/office/officeart/2008/layout/VerticalAccentList"/>
    <dgm:cxn modelId="{6330D6E2-E308-4D75-925C-A9BA9D027D96}" type="presParOf" srcId="{6B49BE83-BF86-4346-B4AA-D14E2D1EE8D3}" destId="{D3726249-2DC6-40D9-8E4D-818EFFC8A2D0}" srcOrd="5" destOrd="0" presId="urn:microsoft.com/office/officeart/2008/layout/VerticalAccentList"/>
    <dgm:cxn modelId="{2DA93655-1008-41AA-9189-D489279DA5B5}" type="presParOf" srcId="{6B49BE83-BF86-4346-B4AA-D14E2D1EE8D3}" destId="{9609BAC6-C356-41DB-B1E7-93332BB75278}" srcOrd="6" destOrd="0" presId="urn:microsoft.com/office/officeart/2008/layout/VerticalAccentList"/>
    <dgm:cxn modelId="{A59D1601-8725-4163-B1FB-18560FCAE57A}" type="presParOf" srcId="{6B49BE83-BF86-4346-B4AA-D14E2D1EE8D3}" destId="{7EE42D12-6FC0-432E-B13D-348FAA3019E8}" srcOrd="7" destOrd="0" presId="urn:microsoft.com/office/officeart/2008/layout/VerticalAccentList"/>
    <dgm:cxn modelId="{DC90856E-7507-43EF-A055-55BB462A1916}" type="presParOf" srcId="{E846787F-960D-4743-AFC6-C0DAC4E32B1A}" destId="{BE9B0E33-941C-49DE-ACE8-C0B809929C89}" srcOrd="5" destOrd="0" presId="urn:microsoft.com/office/officeart/2008/layout/VerticalAccentList"/>
    <dgm:cxn modelId="{8C3ED0DE-7C0A-468C-9E66-DE53834264BB}" type="presParOf" srcId="{E846787F-960D-4743-AFC6-C0DAC4E32B1A}" destId="{D9A248E0-174F-4A54-AB78-40BD213867F8}" srcOrd="6" destOrd="0" presId="urn:microsoft.com/office/officeart/2008/layout/VerticalAccentList"/>
    <dgm:cxn modelId="{CC68F113-3C02-433C-BF7E-7AD3B11DBDF5}" type="presParOf" srcId="{D9A248E0-174F-4A54-AB78-40BD213867F8}" destId="{68AF96BA-2B11-4470-B9C3-000D46886C52}" srcOrd="0" destOrd="0" presId="urn:microsoft.com/office/officeart/2008/layout/VerticalAccentList"/>
    <dgm:cxn modelId="{835AA747-0583-4250-902A-AB608AB9D4C3}" type="presParOf" srcId="{E846787F-960D-4743-AFC6-C0DAC4E32B1A}" destId="{414A5E32-3BD1-4A8E-9A3F-8E3DA3A90AC0}" srcOrd="7" destOrd="0" presId="urn:microsoft.com/office/officeart/2008/layout/VerticalAccentList"/>
    <dgm:cxn modelId="{F439A964-7511-4552-89B8-C64C775FA57B}" type="presParOf" srcId="{414A5E32-3BD1-4A8E-9A3F-8E3DA3A90AC0}" destId="{B8FB2B6F-DBFF-4A1D-9DEB-91D3C5AA6CAF}" srcOrd="0" destOrd="0" presId="urn:microsoft.com/office/officeart/2008/layout/VerticalAccentList"/>
    <dgm:cxn modelId="{2B68B6D6-0DA3-4A84-8A97-99432ADFEA94}" type="presParOf" srcId="{414A5E32-3BD1-4A8E-9A3F-8E3DA3A90AC0}" destId="{388A6533-04E5-4573-8CC4-8D5782C69BE7}" srcOrd="1" destOrd="0" presId="urn:microsoft.com/office/officeart/2008/layout/VerticalAccentList"/>
    <dgm:cxn modelId="{874A87E3-C9D4-416E-96A2-DD4E4FB90606}" type="presParOf" srcId="{414A5E32-3BD1-4A8E-9A3F-8E3DA3A90AC0}" destId="{E8FE21CC-2A3F-4F7C-B09D-E8FEAD3765CF}" srcOrd="2" destOrd="0" presId="urn:microsoft.com/office/officeart/2008/layout/VerticalAccentList"/>
    <dgm:cxn modelId="{564FE2F6-9A80-46BD-B127-ED6C1A52C67B}" type="presParOf" srcId="{414A5E32-3BD1-4A8E-9A3F-8E3DA3A90AC0}" destId="{22C713CD-67F8-4A7C-AB78-5D636FD64CE1}" srcOrd="3" destOrd="0" presId="urn:microsoft.com/office/officeart/2008/layout/VerticalAccentList"/>
    <dgm:cxn modelId="{1E0F71C2-8CFE-4D00-9EB8-757A8FA97DE4}" type="presParOf" srcId="{414A5E32-3BD1-4A8E-9A3F-8E3DA3A90AC0}" destId="{84623B81-9945-4B56-BC32-56587510BD00}" srcOrd="4" destOrd="0" presId="urn:microsoft.com/office/officeart/2008/layout/VerticalAccentList"/>
    <dgm:cxn modelId="{2AA5555E-A370-4535-B343-C4F3E3038332}" type="presParOf" srcId="{414A5E32-3BD1-4A8E-9A3F-8E3DA3A90AC0}" destId="{2A910F6E-7F08-4C6E-9656-D0C6E3C12348}" srcOrd="5" destOrd="0" presId="urn:microsoft.com/office/officeart/2008/layout/VerticalAccentList"/>
    <dgm:cxn modelId="{70CD6D2D-5C36-4367-A603-C32CFF82EFBD}" type="presParOf" srcId="{414A5E32-3BD1-4A8E-9A3F-8E3DA3A90AC0}" destId="{9F583B51-3E4D-4E06-BC9A-6512E6BAF584}" srcOrd="6" destOrd="0" presId="urn:microsoft.com/office/officeart/2008/layout/VerticalAccentList"/>
    <dgm:cxn modelId="{287F87A0-C788-4A5F-AC8E-8D84CA732713}" type="presParOf" srcId="{414A5E32-3BD1-4A8E-9A3F-8E3DA3A90AC0}" destId="{58013576-29AF-479D-8A1F-0D285327867C}"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AF14A-86B0-4B67-A18B-AB596E826A68}">
      <dsp:nvSpPr>
        <dsp:cNvPr id="0" name=""/>
        <dsp:cNvSpPr/>
      </dsp:nvSpPr>
      <dsp:spPr>
        <a:xfrm>
          <a:off x="1022357" y="65"/>
          <a:ext cx="5087770" cy="46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marL="0" lvl="0" indent="0" algn="l" defTabSz="933450">
            <a:lnSpc>
              <a:spcPct val="90000"/>
            </a:lnSpc>
            <a:spcBef>
              <a:spcPct val="0"/>
            </a:spcBef>
            <a:spcAft>
              <a:spcPct val="35000"/>
            </a:spcAft>
            <a:buNone/>
          </a:pPr>
          <a:endParaRPr lang="en-US" sz="2100" kern="1200" dirty="0"/>
        </a:p>
      </dsp:txBody>
      <dsp:txXfrm>
        <a:off x="1022357" y="65"/>
        <a:ext cx="5087770" cy="462524"/>
      </dsp:txXfrm>
    </dsp:sp>
    <dsp:sp modelId="{F097B7CF-60C7-4E50-9224-C78313D55970}">
      <dsp:nvSpPr>
        <dsp:cNvPr id="0" name=""/>
        <dsp:cNvSpPr/>
      </dsp:nvSpPr>
      <dsp:spPr>
        <a:xfrm>
          <a:off x="1022357" y="462589"/>
          <a:ext cx="1190538" cy="9421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E8A5E3-98CD-438E-9484-0DEB08FEF9D4}">
      <dsp:nvSpPr>
        <dsp:cNvPr id="0" name=""/>
        <dsp:cNvSpPr/>
      </dsp:nvSpPr>
      <dsp:spPr>
        <a:xfrm>
          <a:off x="1737472" y="462589"/>
          <a:ext cx="1190538" cy="9421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A5C8F4-EFE4-4167-A6FA-01CFC1C55E0D}">
      <dsp:nvSpPr>
        <dsp:cNvPr id="0" name=""/>
        <dsp:cNvSpPr/>
      </dsp:nvSpPr>
      <dsp:spPr>
        <a:xfrm>
          <a:off x="2453151" y="462589"/>
          <a:ext cx="1190538" cy="9421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302C33-5C2D-445A-B2A7-A423E9E4C411}">
      <dsp:nvSpPr>
        <dsp:cNvPr id="0" name=""/>
        <dsp:cNvSpPr/>
      </dsp:nvSpPr>
      <dsp:spPr>
        <a:xfrm>
          <a:off x="3168266" y="462589"/>
          <a:ext cx="1190538" cy="9421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499179-454E-4A73-92FB-AF8A159DAAA9}">
      <dsp:nvSpPr>
        <dsp:cNvPr id="0" name=""/>
        <dsp:cNvSpPr/>
      </dsp:nvSpPr>
      <dsp:spPr>
        <a:xfrm>
          <a:off x="3883945" y="462589"/>
          <a:ext cx="1190538" cy="9421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EB82FA-73D1-46AB-AB81-361DFACA0A4C}">
      <dsp:nvSpPr>
        <dsp:cNvPr id="0" name=""/>
        <dsp:cNvSpPr/>
      </dsp:nvSpPr>
      <dsp:spPr>
        <a:xfrm>
          <a:off x="4599060" y="462589"/>
          <a:ext cx="1190538" cy="9421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B067E-A715-4E4C-AE3F-03C2D0F2E46A}">
      <dsp:nvSpPr>
        <dsp:cNvPr id="0" name=""/>
        <dsp:cNvSpPr/>
      </dsp:nvSpPr>
      <dsp:spPr>
        <a:xfrm>
          <a:off x="5314740" y="462589"/>
          <a:ext cx="1190538" cy="9421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1876D-D292-4260-AE19-EFE00827F60D}">
      <dsp:nvSpPr>
        <dsp:cNvPr id="0" name=""/>
        <dsp:cNvSpPr/>
      </dsp:nvSpPr>
      <dsp:spPr>
        <a:xfrm>
          <a:off x="1022357" y="556807"/>
          <a:ext cx="5153911" cy="753743"/>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Vocabulary review</a:t>
          </a:r>
        </a:p>
      </dsp:txBody>
      <dsp:txXfrm>
        <a:off x="1022357" y="556807"/>
        <a:ext cx="5153911" cy="753743"/>
      </dsp:txXfrm>
    </dsp:sp>
    <dsp:sp modelId="{CE9643F3-B266-43EE-939B-D2CA20AAA601}">
      <dsp:nvSpPr>
        <dsp:cNvPr id="0" name=""/>
        <dsp:cNvSpPr/>
      </dsp:nvSpPr>
      <dsp:spPr>
        <a:xfrm>
          <a:off x="1022357" y="1470025"/>
          <a:ext cx="5087770" cy="46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marL="0" lvl="0" indent="0" algn="l" defTabSz="933450">
            <a:lnSpc>
              <a:spcPct val="90000"/>
            </a:lnSpc>
            <a:spcBef>
              <a:spcPct val="0"/>
            </a:spcBef>
            <a:spcAft>
              <a:spcPct val="35000"/>
            </a:spcAft>
            <a:buNone/>
          </a:pPr>
          <a:endParaRPr lang="en-US" sz="2100" kern="1200" dirty="0"/>
        </a:p>
      </dsp:txBody>
      <dsp:txXfrm>
        <a:off x="1022357" y="1470025"/>
        <a:ext cx="5087770" cy="462524"/>
      </dsp:txXfrm>
    </dsp:sp>
    <dsp:sp modelId="{6932007E-BFF1-474A-AAEB-7AC2F683094E}">
      <dsp:nvSpPr>
        <dsp:cNvPr id="0" name=""/>
        <dsp:cNvSpPr/>
      </dsp:nvSpPr>
      <dsp:spPr>
        <a:xfrm>
          <a:off x="1022357" y="1932550"/>
          <a:ext cx="1190538" cy="9421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4D1DF5-76B2-4FA5-A1B7-6513455CDC7C}">
      <dsp:nvSpPr>
        <dsp:cNvPr id="0" name=""/>
        <dsp:cNvSpPr/>
      </dsp:nvSpPr>
      <dsp:spPr>
        <a:xfrm>
          <a:off x="1737472" y="1932550"/>
          <a:ext cx="1190538" cy="9421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90C6C4-FE54-458F-841C-1E6F98E93A81}">
      <dsp:nvSpPr>
        <dsp:cNvPr id="0" name=""/>
        <dsp:cNvSpPr/>
      </dsp:nvSpPr>
      <dsp:spPr>
        <a:xfrm>
          <a:off x="2453151" y="1932550"/>
          <a:ext cx="1190538" cy="9421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430FF-772F-4E76-A32B-4FDF2C3F4739}">
      <dsp:nvSpPr>
        <dsp:cNvPr id="0" name=""/>
        <dsp:cNvSpPr/>
      </dsp:nvSpPr>
      <dsp:spPr>
        <a:xfrm>
          <a:off x="3168266" y="1932550"/>
          <a:ext cx="1190538" cy="9421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3FB7F4-6951-4FA8-B484-78C45CCC6F69}">
      <dsp:nvSpPr>
        <dsp:cNvPr id="0" name=""/>
        <dsp:cNvSpPr/>
      </dsp:nvSpPr>
      <dsp:spPr>
        <a:xfrm>
          <a:off x="3883945" y="1932550"/>
          <a:ext cx="1190538" cy="9421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726249-2DC6-40D9-8E4D-818EFFC8A2D0}">
      <dsp:nvSpPr>
        <dsp:cNvPr id="0" name=""/>
        <dsp:cNvSpPr/>
      </dsp:nvSpPr>
      <dsp:spPr>
        <a:xfrm>
          <a:off x="4599060" y="1932550"/>
          <a:ext cx="1190538" cy="9421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09BAC6-C356-41DB-B1E7-93332BB75278}">
      <dsp:nvSpPr>
        <dsp:cNvPr id="0" name=""/>
        <dsp:cNvSpPr/>
      </dsp:nvSpPr>
      <dsp:spPr>
        <a:xfrm>
          <a:off x="5314740" y="1932550"/>
          <a:ext cx="1190538" cy="9421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E42D12-6FC0-432E-B13D-348FAA3019E8}">
      <dsp:nvSpPr>
        <dsp:cNvPr id="0" name=""/>
        <dsp:cNvSpPr/>
      </dsp:nvSpPr>
      <dsp:spPr>
        <a:xfrm>
          <a:off x="1022357" y="2026768"/>
          <a:ext cx="5153911" cy="753743"/>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Grammar review</a:t>
          </a:r>
        </a:p>
      </dsp:txBody>
      <dsp:txXfrm>
        <a:off x="1022357" y="2026768"/>
        <a:ext cx="5153911" cy="753743"/>
      </dsp:txXfrm>
    </dsp:sp>
    <dsp:sp modelId="{68AF96BA-2B11-4470-B9C3-000D46886C52}">
      <dsp:nvSpPr>
        <dsp:cNvPr id="0" name=""/>
        <dsp:cNvSpPr/>
      </dsp:nvSpPr>
      <dsp:spPr>
        <a:xfrm>
          <a:off x="1022357" y="2939986"/>
          <a:ext cx="5087770" cy="46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marL="0" lvl="0" indent="0" algn="l" defTabSz="933450">
            <a:lnSpc>
              <a:spcPct val="90000"/>
            </a:lnSpc>
            <a:spcBef>
              <a:spcPct val="0"/>
            </a:spcBef>
            <a:spcAft>
              <a:spcPct val="35000"/>
            </a:spcAft>
            <a:buNone/>
          </a:pPr>
          <a:endParaRPr lang="en-US" sz="2100" kern="1200" dirty="0"/>
        </a:p>
      </dsp:txBody>
      <dsp:txXfrm>
        <a:off x="1022357" y="2939986"/>
        <a:ext cx="5087770" cy="462524"/>
      </dsp:txXfrm>
    </dsp:sp>
    <dsp:sp modelId="{B8FB2B6F-DBFF-4A1D-9DEB-91D3C5AA6CAF}">
      <dsp:nvSpPr>
        <dsp:cNvPr id="0" name=""/>
        <dsp:cNvSpPr/>
      </dsp:nvSpPr>
      <dsp:spPr>
        <a:xfrm>
          <a:off x="1022357" y="3402510"/>
          <a:ext cx="1190538" cy="9421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8A6533-04E5-4573-8CC4-8D5782C69BE7}">
      <dsp:nvSpPr>
        <dsp:cNvPr id="0" name=""/>
        <dsp:cNvSpPr/>
      </dsp:nvSpPr>
      <dsp:spPr>
        <a:xfrm>
          <a:off x="1737472" y="3402510"/>
          <a:ext cx="1190538" cy="9421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FE21CC-2A3F-4F7C-B09D-E8FEAD3765CF}">
      <dsp:nvSpPr>
        <dsp:cNvPr id="0" name=""/>
        <dsp:cNvSpPr/>
      </dsp:nvSpPr>
      <dsp:spPr>
        <a:xfrm>
          <a:off x="2453151" y="3402510"/>
          <a:ext cx="1190538" cy="9421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713CD-67F8-4A7C-AB78-5D636FD64CE1}">
      <dsp:nvSpPr>
        <dsp:cNvPr id="0" name=""/>
        <dsp:cNvSpPr/>
      </dsp:nvSpPr>
      <dsp:spPr>
        <a:xfrm>
          <a:off x="3168266" y="3402510"/>
          <a:ext cx="1190538" cy="9421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623B81-9945-4B56-BC32-56587510BD00}">
      <dsp:nvSpPr>
        <dsp:cNvPr id="0" name=""/>
        <dsp:cNvSpPr/>
      </dsp:nvSpPr>
      <dsp:spPr>
        <a:xfrm>
          <a:off x="3883945" y="3402510"/>
          <a:ext cx="1190538" cy="9421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910F6E-7F08-4C6E-9656-D0C6E3C12348}">
      <dsp:nvSpPr>
        <dsp:cNvPr id="0" name=""/>
        <dsp:cNvSpPr/>
      </dsp:nvSpPr>
      <dsp:spPr>
        <a:xfrm>
          <a:off x="4599060" y="3402510"/>
          <a:ext cx="1190538" cy="9421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583B51-3E4D-4E06-BC9A-6512E6BAF584}">
      <dsp:nvSpPr>
        <dsp:cNvPr id="0" name=""/>
        <dsp:cNvSpPr/>
      </dsp:nvSpPr>
      <dsp:spPr>
        <a:xfrm>
          <a:off x="5314740" y="3402510"/>
          <a:ext cx="1190538" cy="9421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013576-29AF-479D-8A1F-0D285327867C}">
      <dsp:nvSpPr>
        <dsp:cNvPr id="0" name=""/>
        <dsp:cNvSpPr/>
      </dsp:nvSpPr>
      <dsp:spPr>
        <a:xfrm>
          <a:off x="1022357" y="3496728"/>
          <a:ext cx="5153911" cy="753743"/>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Project: A new festival</a:t>
          </a:r>
        </a:p>
      </dsp:txBody>
      <dsp:txXfrm>
        <a:off x="1022357" y="3496728"/>
        <a:ext cx="5153911" cy="753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AF14A-86B0-4B67-A18B-AB596E826A68}">
      <dsp:nvSpPr>
        <dsp:cNvPr id="0" name=""/>
        <dsp:cNvSpPr/>
      </dsp:nvSpPr>
      <dsp:spPr>
        <a:xfrm>
          <a:off x="1022357" y="65"/>
          <a:ext cx="5087770" cy="46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marL="0" lvl="0" indent="0" algn="l" defTabSz="933450">
            <a:lnSpc>
              <a:spcPct val="90000"/>
            </a:lnSpc>
            <a:spcBef>
              <a:spcPct val="0"/>
            </a:spcBef>
            <a:spcAft>
              <a:spcPct val="35000"/>
            </a:spcAft>
            <a:buNone/>
          </a:pPr>
          <a:endParaRPr lang="en-US" sz="2100" kern="1200" dirty="0"/>
        </a:p>
      </dsp:txBody>
      <dsp:txXfrm>
        <a:off x="1022357" y="65"/>
        <a:ext cx="5087770" cy="462524"/>
      </dsp:txXfrm>
    </dsp:sp>
    <dsp:sp modelId="{F097B7CF-60C7-4E50-9224-C78313D55970}">
      <dsp:nvSpPr>
        <dsp:cNvPr id="0" name=""/>
        <dsp:cNvSpPr/>
      </dsp:nvSpPr>
      <dsp:spPr>
        <a:xfrm>
          <a:off x="1022357" y="462589"/>
          <a:ext cx="1190538" cy="9421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E8A5E3-98CD-438E-9484-0DEB08FEF9D4}">
      <dsp:nvSpPr>
        <dsp:cNvPr id="0" name=""/>
        <dsp:cNvSpPr/>
      </dsp:nvSpPr>
      <dsp:spPr>
        <a:xfrm>
          <a:off x="1737472" y="462589"/>
          <a:ext cx="1190538" cy="9421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A5C8F4-EFE4-4167-A6FA-01CFC1C55E0D}">
      <dsp:nvSpPr>
        <dsp:cNvPr id="0" name=""/>
        <dsp:cNvSpPr/>
      </dsp:nvSpPr>
      <dsp:spPr>
        <a:xfrm>
          <a:off x="2453151" y="462589"/>
          <a:ext cx="1190538" cy="9421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302C33-5C2D-445A-B2A7-A423E9E4C411}">
      <dsp:nvSpPr>
        <dsp:cNvPr id="0" name=""/>
        <dsp:cNvSpPr/>
      </dsp:nvSpPr>
      <dsp:spPr>
        <a:xfrm>
          <a:off x="3168266" y="462589"/>
          <a:ext cx="1190538" cy="9421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499179-454E-4A73-92FB-AF8A159DAAA9}">
      <dsp:nvSpPr>
        <dsp:cNvPr id="0" name=""/>
        <dsp:cNvSpPr/>
      </dsp:nvSpPr>
      <dsp:spPr>
        <a:xfrm>
          <a:off x="3883945" y="462589"/>
          <a:ext cx="1190538" cy="9421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EB82FA-73D1-46AB-AB81-361DFACA0A4C}">
      <dsp:nvSpPr>
        <dsp:cNvPr id="0" name=""/>
        <dsp:cNvSpPr/>
      </dsp:nvSpPr>
      <dsp:spPr>
        <a:xfrm>
          <a:off x="4599060" y="462589"/>
          <a:ext cx="1190538" cy="9421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B067E-A715-4E4C-AE3F-03C2D0F2E46A}">
      <dsp:nvSpPr>
        <dsp:cNvPr id="0" name=""/>
        <dsp:cNvSpPr/>
      </dsp:nvSpPr>
      <dsp:spPr>
        <a:xfrm>
          <a:off x="5314740" y="462589"/>
          <a:ext cx="1190538" cy="9421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1876D-D292-4260-AE19-EFE00827F60D}">
      <dsp:nvSpPr>
        <dsp:cNvPr id="0" name=""/>
        <dsp:cNvSpPr/>
      </dsp:nvSpPr>
      <dsp:spPr>
        <a:xfrm>
          <a:off x="1022357" y="556807"/>
          <a:ext cx="5153911" cy="753743"/>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Vocabulary review</a:t>
          </a:r>
        </a:p>
      </dsp:txBody>
      <dsp:txXfrm>
        <a:off x="1022357" y="556807"/>
        <a:ext cx="5153911" cy="753743"/>
      </dsp:txXfrm>
    </dsp:sp>
    <dsp:sp modelId="{CE9643F3-B266-43EE-939B-D2CA20AAA601}">
      <dsp:nvSpPr>
        <dsp:cNvPr id="0" name=""/>
        <dsp:cNvSpPr/>
      </dsp:nvSpPr>
      <dsp:spPr>
        <a:xfrm>
          <a:off x="1022357" y="1470025"/>
          <a:ext cx="5087770" cy="46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marL="0" lvl="0" indent="0" algn="l" defTabSz="933450">
            <a:lnSpc>
              <a:spcPct val="90000"/>
            </a:lnSpc>
            <a:spcBef>
              <a:spcPct val="0"/>
            </a:spcBef>
            <a:spcAft>
              <a:spcPct val="35000"/>
            </a:spcAft>
            <a:buNone/>
          </a:pPr>
          <a:endParaRPr lang="en-US" sz="2100" kern="1200" dirty="0"/>
        </a:p>
      </dsp:txBody>
      <dsp:txXfrm>
        <a:off x="1022357" y="1470025"/>
        <a:ext cx="5087770" cy="462524"/>
      </dsp:txXfrm>
    </dsp:sp>
    <dsp:sp modelId="{6932007E-BFF1-474A-AAEB-7AC2F683094E}">
      <dsp:nvSpPr>
        <dsp:cNvPr id="0" name=""/>
        <dsp:cNvSpPr/>
      </dsp:nvSpPr>
      <dsp:spPr>
        <a:xfrm>
          <a:off x="1022357" y="1932550"/>
          <a:ext cx="1190538" cy="9421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4D1DF5-76B2-4FA5-A1B7-6513455CDC7C}">
      <dsp:nvSpPr>
        <dsp:cNvPr id="0" name=""/>
        <dsp:cNvSpPr/>
      </dsp:nvSpPr>
      <dsp:spPr>
        <a:xfrm>
          <a:off x="1737472" y="1932550"/>
          <a:ext cx="1190538" cy="9421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90C6C4-FE54-458F-841C-1E6F98E93A81}">
      <dsp:nvSpPr>
        <dsp:cNvPr id="0" name=""/>
        <dsp:cNvSpPr/>
      </dsp:nvSpPr>
      <dsp:spPr>
        <a:xfrm>
          <a:off x="2453151" y="1932550"/>
          <a:ext cx="1190538" cy="9421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430FF-772F-4E76-A32B-4FDF2C3F4739}">
      <dsp:nvSpPr>
        <dsp:cNvPr id="0" name=""/>
        <dsp:cNvSpPr/>
      </dsp:nvSpPr>
      <dsp:spPr>
        <a:xfrm>
          <a:off x="3168266" y="1932550"/>
          <a:ext cx="1190538" cy="9421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3FB7F4-6951-4FA8-B484-78C45CCC6F69}">
      <dsp:nvSpPr>
        <dsp:cNvPr id="0" name=""/>
        <dsp:cNvSpPr/>
      </dsp:nvSpPr>
      <dsp:spPr>
        <a:xfrm>
          <a:off x="3883945" y="1932550"/>
          <a:ext cx="1190538" cy="9421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726249-2DC6-40D9-8E4D-818EFFC8A2D0}">
      <dsp:nvSpPr>
        <dsp:cNvPr id="0" name=""/>
        <dsp:cNvSpPr/>
      </dsp:nvSpPr>
      <dsp:spPr>
        <a:xfrm>
          <a:off x="4599060" y="1932550"/>
          <a:ext cx="1190538" cy="9421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09BAC6-C356-41DB-B1E7-93332BB75278}">
      <dsp:nvSpPr>
        <dsp:cNvPr id="0" name=""/>
        <dsp:cNvSpPr/>
      </dsp:nvSpPr>
      <dsp:spPr>
        <a:xfrm>
          <a:off x="5314740" y="1932550"/>
          <a:ext cx="1190538" cy="9421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E42D12-6FC0-432E-B13D-348FAA3019E8}">
      <dsp:nvSpPr>
        <dsp:cNvPr id="0" name=""/>
        <dsp:cNvSpPr/>
      </dsp:nvSpPr>
      <dsp:spPr>
        <a:xfrm>
          <a:off x="1022357" y="2026768"/>
          <a:ext cx="5153911" cy="753743"/>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Grammar review</a:t>
          </a:r>
        </a:p>
      </dsp:txBody>
      <dsp:txXfrm>
        <a:off x="1022357" y="2026768"/>
        <a:ext cx="5153911" cy="753743"/>
      </dsp:txXfrm>
    </dsp:sp>
    <dsp:sp modelId="{68AF96BA-2B11-4470-B9C3-000D46886C52}">
      <dsp:nvSpPr>
        <dsp:cNvPr id="0" name=""/>
        <dsp:cNvSpPr/>
      </dsp:nvSpPr>
      <dsp:spPr>
        <a:xfrm>
          <a:off x="1022357" y="2939986"/>
          <a:ext cx="5087770" cy="46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marL="0" lvl="0" indent="0" algn="l" defTabSz="933450">
            <a:lnSpc>
              <a:spcPct val="90000"/>
            </a:lnSpc>
            <a:spcBef>
              <a:spcPct val="0"/>
            </a:spcBef>
            <a:spcAft>
              <a:spcPct val="35000"/>
            </a:spcAft>
            <a:buNone/>
          </a:pPr>
          <a:endParaRPr lang="en-US" sz="2100" kern="1200" dirty="0"/>
        </a:p>
      </dsp:txBody>
      <dsp:txXfrm>
        <a:off x="1022357" y="2939986"/>
        <a:ext cx="5087770" cy="462524"/>
      </dsp:txXfrm>
    </dsp:sp>
    <dsp:sp modelId="{B8FB2B6F-DBFF-4A1D-9DEB-91D3C5AA6CAF}">
      <dsp:nvSpPr>
        <dsp:cNvPr id="0" name=""/>
        <dsp:cNvSpPr/>
      </dsp:nvSpPr>
      <dsp:spPr>
        <a:xfrm>
          <a:off x="1022357" y="3402510"/>
          <a:ext cx="1190538" cy="9421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8A6533-04E5-4573-8CC4-8D5782C69BE7}">
      <dsp:nvSpPr>
        <dsp:cNvPr id="0" name=""/>
        <dsp:cNvSpPr/>
      </dsp:nvSpPr>
      <dsp:spPr>
        <a:xfrm>
          <a:off x="1737472" y="3402510"/>
          <a:ext cx="1190538" cy="9421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FE21CC-2A3F-4F7C-B09D-E8FEAD3765CF}">
      <dsp:nvSpPr>
        <dsp:cNvPr id="0" name=""/>
        <dsp:cNvSpPr/>
      </dsp:nvSpPr>
      <dsp:spPr>
        <a:xfrm>
          <a:off x="2453151" y="3402510"/>
          <a:ext cx="1190538" cy="9421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713CD-67F8-4A7C-AB78-5D636FD64CE1}">
      <dsp:nvSpPr>
        <dsp:cNvPr id="0" name=""/>
        <dsp:cNvSpPr/>
      </dsp:nvSpPr>
      <dsp:spPr>
        <a:xfrm>
          <a:off x="3168266" y="3402510"/>
          <a:ext cx="1190538" cy="9421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623B81-9945-4B56-BC32-56587510BD00}">
      <dsp:nvSpPr>
        <dsp:cNvPr id="0" name=""/>
        <dsp:cNvSpPr/>
      </dsp:nvSpPr>
      <dsp:spPr>
        <a:xfrm>
          <a:off x="3883945" y="3402510"/>
          <a:ext cx="1190538" cy="9421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910F6E-7F08-4C6E-9656-D0C6E3C12348}">
      <dsp:nvSpPr>
        <dsp:cNvPr id="0" name=""/>
        <dsp:cNvSpPr/>
      </dsp:nvSpPr>
      <dsp:spPr>
        <a:xfrm>
          <a:off x="4599060" y="3402510"/>
          <a:ext cx="1190538" cy="9421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583B51-3E4D-4E06-BC9A-6512E6BAF584}">
      <dsp:nvSpPr>
        <dsp:cNvPr id="0" name=""/>
        <dsp:cNvSpPr/>
      </dsp:nvSpPr>
      <dsp:spPr>
        <a:xfrm>
          <a:off x="5314740" y="3402510"/>
          <a:ext cx="1190538" cy="9421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013576-29AF-479D-8A1F-0D285327867C}">
      <dsp:nvSpPr>
        <dsp:cNvPr id="0" name=""/>
        <dsp:cNvSpPr/>
      </dsp:nvSpPr>
      <dsp:spPr>
        <a:xfrm>
          <a:off x="1022357" y="3496728"/>
          <a:ext cx="5153911" cy="753743"/>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Project: A new festival</a:t>
          </a:r>
        </a:p>
      </dsp:txBody>
      <dsp:txXfrm>
        <a:off x="1022357" y="3496728"/>
        <a:ext cx="5153911" cy="753743"/>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5/15/2025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3833921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775801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19431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077480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420062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535859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348803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463687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405592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3532205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526A92-8AAF-4BF0-85FE-B336BF0F8D2D}"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0350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70112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54013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438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934971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526A92-8AAF-4BF0-85FE-B336BF0F8D2D}"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87415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526A92-8AAF-4BF0-85FE-B336BF0F8D2D}" type="datetimeFigureOut">
              <a:rPr lang="en-US" smtClean="0"/>
              <a:t>5/15/2025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48451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526A92-8AAF-4BF0-85FE-B336BF0F8D2D}" type="datetimeFigureOut">
              <a:rPr lang="en-US" smtClean="0"/>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6078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5/15/2025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25193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4991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2641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5/15/2025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133766373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1.wdp"/><Relationship Id="rId7" Type="http://schemas.openxmlformats.org/officeDocument/2006/relationships/diagramLayout" Target="../diagrams/layout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9.xml"/><Relationship Id="rId7" Type="http://schemas.openxmlformats.org/officeDocument/2006/relationships/slide" Target="slide10.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7.xml"/><Relationship Id="rId10" Type="http://schemas.openxmlformats.org/officeDocument/2006/relationships/slide" Target="slide15.xml"/><Relationship Id="rId4" Type="http://schemas.openxmlformats.org/officeDocument/2006/relationships/slide" Target="slide8.xml"/><Relationship Id="rId9" Type="http://schemas.openxmlformats.org/officeDocument/2006/relationships/slide" Target="slide12.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36"/>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3376411" y="1002408"/>
            <a:ext cx="594360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p>
            <a:r>
              <a:rPr lang="en-GB" sz="4400" b="1" dirty="0">
                <a:solidFill>
                  <a:srgbClr val="0000FF"/>
                </a:solidFill>
                <a:latin typeface="VNI-Ariston" pitchFamily="2" charset="0"/>
              </a:rPr>
              <a:t>Hello every one !!!</a:t>
            </a:r>
            <a:endParaRPr lang="en-US" sz="4400" b="1" dirty="0">
              <a:solidFill>
                <a:srgbClr val="0000FF"/>
              </a:solidFill>
              <a:latin typeface="VNI-Ariston" pitchFamily="2" charset="0"/>
            </a:endParaRPr>
          </a:p>
        </p:txBody>
      </p:sp>
      <p:sp>
        <p:nvSpPr>
          <p:cNvPr id="7" name="Rectangle 3"/>
          <p:cNvSpPr>
            <a:spLocks noChangeArrowheads="1"/>
          </p:cNvSpPr>
          <p:nvPr/>
        </p:nvSpPr>
        <p:spPr bwMode="auto">
          <a:xfrm>
            <a:off x="3089857" y="251138"/>
            <a:ext cx="8077506" cy="52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spAutoFit/>
          </a:bodyPr>
          <a:lstStyle/>
          <a:p>
            <a:r>
              <a:rPr lang="en-US" sz="2800" b="1" dirty="0">
                <a:solidFill>
                  <a:srgbClr val="FF0000"/>
                </a:solidFill>
                <a:latin typeface="Times New Roman" pitchFamily="18" charset="0"/>
                <a:cs typeface="Times New Roman" pitchFamily="18" charset="0"/>
              </a:rPr>
              <a:t>NGUYEN BINH KHIEM SECONDARY SCHOOL</a:t>
            </a:r>
            <a:endParaRPr lang="vi-VN" sz="2800" dirty="0">
              <a:solidFill>
                <a:srgbClr val="FF0000"/>
              </a:solidFill>
              <a:latin typeface="Times New Roman" pitchFamily="18" charset="0"/>
              <a:cs typeface="Times New Roman" pitchFamily="18" charset="0"/>
            </a:endParaRP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738093" y="2446958"/>
            <a:ext cx="3810000" cy="3810000"/>
          </a:xfrm>
          <a:prstGeom prst="rect">
            <a:avLst/>
          </a:prstGeom>
          <a:noFill/>
        </p:spPr>
      </p:pic>
      <p:sp>
        <p:nvSpPr>
          <p:cNvPr id="10" name="Text Box 7"/>
          <p:cNvSpPr txBox="1">
            <a:spLocks noChangeArrowheads="1"/>
          </p:cNvSpPr>
          <p:nvPr/>
        </p:nvSpPr>
        <p:spPr bwMode="auto">
          <a:xfrm>
            <a:off x="5262093" y="3132759"/>
            <a:ext cx="1066800" cy="46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dirty="0">
                <a:solidFill>
                  <a:srgbClr val="FF0000"/>
                </a:solidFill>
              </a:rPr>
              <a:t>love</a:t>
            </a:r>
          </a:p>
        </p:txBody>
      </p:sp>
    </p:spTree>
    <p:extLst>
      <p:ext uri="{BB962C8B-B14F-4D97-AF65-F5344CB8AC3E}">
        <p14:creationId xmlns:p14="http://schemas.microsoft.com/office/powerpoint/2010/main" val="241939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21446" y="178451"/>
            <a:ext cx="11149542" cy="492443"/>
          </a:xfrm>
          <a:prstGeom prst="rect">
            <a:avLst/>
          </a:prstGeom>
          <a:noFill/>
          <a:effectLst/>
        </p:spPr>
        <p:txBody>
          <a:bodyPr wrap="square" rtlCol="0">
            <a:spAutoFit/>
          </a:bodyPr>
          <a:lstStyle/>
          <a:p>
            <a:r>
              <a:rPr lang="en-US" sz="2600" b="1" dirty="0"/>
              <a:t>Complete each sentence by filling in the blank with a word or phrase in the box. </a:t>
            </a:r>
            <a:endParaRPr lang="en-US" sz="2600" dirty="0"/>
          </a:p>
        </p:txBody>
      </p:sp>
      <p:sp>
        <p:nvSpPr>
          <p:cNvPr id="10" name="Rounded Rectangle 9"/>
          <p:cNvSpPr/>
          <p:nvPr/>
        </p:nvSpPr>
        <p:spPr>
          <a:xfrm>
            <a:off x="166055" y="19026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218840" y="87628"/>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3" name="Rectangle 2">
            <a:extLst>
              <a:ext uri="{FF2B5EF4-FFF2-40B4-BE49-F238E27FC236}">
                <a16:creationId xmlns:a16="http://schemas.microsoft.com/office/drawing/2014/main" id="{1281E6A1-934A-B249-B211-2A6463009A45}"/>
              </a:ext>
            </a:extLst>
          </p:cNvPr>
          <p:cNvSpPr/>
          <p:nvPr/>
        </p:nvSpPr>
        <p:spPr>
          <a:xfrm>
            <a:off x="760133" y="1619032"/>
            <a:ext cx="10837818" cy="671851"/>
          </a:xfrm>
          <a:prstGeom prst="rect">
            <a:avLst/>
          </a:prstGeom>
        </p:spPr>
        <p:txBody>
          <a:bodyPr wrap="square">
            <a:spAutoFit/>
          </a:bodyPr>
          <a:lstStyle/>
          <a:p>
            <a:pPr algn="just">
              <a:lnSpc>
                <a:spcPct val="150000"/>
              </a:lnSpc>
            </a:pPr>
            <a:r>
              <a:rPr lang="en-US" sz="2800" b="1" dirty="0">
                <a:latin typeface="Calibri" panose="020F0502020204030204" pitchFamily="34" charset="0"/>
                <a:cs typeface="Calibri" panose="020F0502020204030204" pitchFamily="34" charset="0"/>
              </a:rPr>
              <a:t>4. One of the symbols of Easter is the Easter ____________. </a:t>
            </a:r>
          </a:p>
        </p:txBody>
      </p:sp>
      <p:sp>
        <p:nvSpPr>
          <p:cNvPr id="12" name="Rounded Rectangle 11">
            <a:extLst>
              <a:ext uri="{FF2B5EF4-FFF2-40B4-BE49-F238E27FC236}">
                <a16:creationId xmlns:a16="http://schemas.microsoft.com/office/drawing/2014/main" id="{2A6B74CB-9C82-8D4E-96D9-59AE48B72DB8}"/>
              </a:ext>
            </a:extLst>
          </p:cNvPr>
          <p:cNvSpPr/>
          <p:nvPr/>
        </p:nvSpPr>
        <p:spPr>
          <a:xfrm>
            <a:off x="1174302" y="926837"/>
            <a:ext cx="9628094" cy="505609"/>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00" b="1" dirty="0">
                <a:solidFill>
                  <a:srgbClr val="C00000"/>
                </a:solidFill>
              </a:rPr>
              <a:t>floats            Bunny            lion dances            costumes            gathering</a:t>
            </a:r>
          </a:p>
        </p:txBody>
      </p:sp>
      <p:sp>
        <p:nvSpPr>
          <p:cNvPr id="13" name="Flowchart: Process 12"/>
          <p:cNvSpPr/>
          <p:nvPr/>
        </p:nvSpPr>
        <p:spPr>
          <a:xfrm>
            <a:off x="74645" y="114300"/>
            <a:ext cx="12045820" cy="6743700"/>
          </a:xfrm>
          <a:prstGeom prst="flowChartProcess">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
        <p:nvSpPr>
          <p:cNvPr id="14" name="TextBox 13">
            <a:extLst>
              <a:ext uri="{FF2B5EF4-FFF2-40B4-BE49-F238E27FC236}">
                <a16:creationId xmlns:a16="http://schemas.microsoft.com/office/drawing/2014/main" id="{E48ED5FA-47B7-2149-B6EA-A784E37E8D9F}"/>
              </a:ext>
            </a:extLst>
          </p:cNvPr>
          <p:cNvSpPr txBox="1"/>
          <p:nvPr/>
        </p:nvSpPr>
        <p:spPr>
          <a:xfrm>
            <a:off x="7550366" y="1779956"/>
            <a:ext cx="1453807" cy="523220"/>
          </a:xfrm>
          <a:prstGeom prst="rect">
            <a:avLst/>
          </a:prstGeom>
          <a:noFill/>
        </p:spPr>
        <p:txBody>
          <a:bodyPr wrap="square" rtlCol="0">
            <a:spAutoFit/>
          </a:bodyPr>
          <a:lstStyle/>
          <a:p>
            <a:r>
              <a:rPr lang="en-US" sz="2800" b="1" i="1" dirty="0">
                <a:solidFill>
                  <a:srgbClr val="FF0000"/>
                </a:solidFill>
                <a:latin typeface="Calibri" panose="020F0502020204030204" pitchFamily="34" charset="0"/>
                <a:cs typeface="Calibri" panose="020F0502020204030204" pitchFamily="34" charset="0"/>
              </a:rPr>
              <a:t>Bunny</a:t>
            </a:r>
          </a:p>
        </p:txBody>
      </p:sp>
      <p:sp>
        <p:nvSpPr>
          <p:cNvPr id="15" name="Action Button: Home 14">
            <a:hlinkClick r:id="rId3" action="ppaction://hlinksldjump" highlightClick="1"/>
          </p:cNvPr>
          <p:cNvSpPr/>
          <p:nvPr/>
        </p:nvSpPr>
        <p:spPr>
          <a:xfrm>
            <a:off x="11139496" y="6292756"/>
            <a:ext cx="544503" cy="462144"/>
          </a:xfrm>
          <a:prstGeom prst="actionButtonHome">
            <a:avLst/>
          </a:prstGeom>
          <a:gradFill flip="none" rotWithShape="1">
            <a:gsLst>
              <a:gs pos="12000">
                <a:srgbClr val="00A9A5"/>
              </a:gs>
              <a:gs pos="48000">
                <a:schemeClr val="accent1">
                  <a:lumMod val="97000"/>
                  <a:lumOff val="3000"/>
                </a:schemeClr>
              </a:gs>
              <a:gs pos="100000">
                <a:schemeClr val="accent1">
                  <a:lumMod val="60000"/>
                  <a:lumOff val="40000"/>
                </a:schemeClr>
              </a:gs>
            </a:gsLst>
            <a:lin ang="16200000" scaled="1"/>
            <a:tileRect/>
          </a:gradFill>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704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21446" y="178451"/>
            <a:ext cx="11149542" cy="492443"/>
          </a:xfrm>
          <a:prstGeom prst="rect">
            <a:avLst/>
          </a:prstGeom>
          <a:noFill/>
          <a:effectLst/>
        </p:spPr>
        <p:txBody>
          <a:bodyPr wrap="square" rtlCol="0">
            <a:spAutoFit/>
          </a:bodyPr>
          <a:lstStyle/>
          <a:p>
            <a:r>
              <a:rPr lang="en-US" sz="2600" b="1" dirty="0"/>
              <a:t>Complete each sentence by filling in the blank with a word or phrase in the box. </a:t>
            </a:r>
            <a:endParaRPr lang="en-US" sz="2600" dirty="0"/>
          </a:p>
        </p:txBody>
      </p:sp>
      <p:sp>
        <p:nvSpPr>
          <p:cNvPr id="10" name="Rounded Rectangle 9"/>
          <p:cNvSpPr/>
          <p:nvPr/>
        </p:nvSpPr>
        <p:spPr>
          <a:xfrm>
            <a:off x="166055" y="19026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218840" y="87628"/>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3" name="Rectangle 2">
            <a:extLst>
              <a:ext uri="{FF2B5EF4-FFF2-40B4-BE49-F238E27FC236}">
                <a16:creationId xmlns:a16="http://schemas.microsoft.com/office/drawing/2014/main" id="{1281E6A1-934A-B249-B211-2A6463009A45}"/>
              </a:ext>
            </a:extLst>
          </p:cNvPr>
          <p:cNvSpPr/>
          <p:nvPr/>
        </p:nvSpPr>
        <p:spPr>
          <a:xfrm>
            <a:off x="760133" y="1828359"/>
            <a:ext cx="10240659" cy="1384995"/>
          </a:xfrm>
          <a:prstGeom prst="rect">
            <a:avLst/>
          </a:prstGeom>
        </p:spPr>
        <p:txBody>
          <a:bodyPr wrap="square">
            <a:spAutoFit/>
          </a:bodyPr>
          <a:lstStyle/>
          <a:p>
            <a:pPr algn="just">
              <a:lnSpc>
                <a:spcPct val="150000"/>
              </a:lnSpc>
            </a:pPr>
            <a:r>
              <a:rPr lang="en-US" sz="2800" b="1" dirty="0">
                <a:latin typeface="Calibri" panose="020F0502020204030204" pitchFamily="34" charset="0"/>
                <a:cs typeface="Calibri" panose="020F0502020204030204" pitchFamily="34" charset="0"/>
              </a:rPr>
              <a:t>5. The Twins Day Festival is the largest ____________ for twins in the world. </a:t>
            </a:r>
          </a:p>
        </p:txBody>
      </p:sp>
      <p:sp>
        <p:nvSpPr>
          <p:cNvPr id="12" name="Rounded Rectangle 11">
            <a:extLst>
              <a:ext uri="{FF2B5EF4-FFF2-40B4-BE49-F238E27FC236}">
                <a16:creationId xmlns:a16="http://schemas.microsoft.com/office/drawing/2014/main" id="{2A6B74CB-9C82-8D4E-96D9-59AE48B72DB8}"/>
              </a:ext>
            </a:extLst>
          </p:cNvPr>
          <p:cNvSpPr/>
          <p:nvPr/>
        </p:nvSpPr>
        <p:spPr>
          <a:xfrm>
            <a:off x="1174302" y="926837"/>
            <a:ext cx="9628094" cy="505609"/>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00" b="1" dirty="0">
                <a:solidFill>
                  <a:srgbClr val="C00000"/>
                </a:solidFill>
              </a:rPr>
              <a:t>floats            Bunny            lion dances            costumes            gathering</a:t>
            </a:r>
          </a:p>
        </p:txBody>
      </p:sp>
      <p:sp>
        <p:nvSpPr>
          <p:cNvPr id="13" name="Flowchart: Process 12"/>
          <p:cNvSpPr/>
          <p:nvPr/>
        </p:nvSpPr>
        <p:spPr>
          <a:xfrm>
            <a:off x="74645" y="114300"/>
            <a:ext cx="12045820" cy="6743700"/>
          </a:xfrm>
          <a:prstGeom prst="flowChartProcess">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
        <p:nvSpPr>
          <p:cNvPr id="14" name="TextBox 13">
            <a:extLst>
              <a:ext uri="{FF2B5EF4-FFF2-40B4-BE49-F238E27FC236}">
                <a16:creationId xmlns:a16="http://schemas.microsoft.com/office/drawing/2014/main" id="{B278E3AA-89AE-3846-841E-2B47F12F3B09}"/>
              </a:ext>
            </a:extLst>
          </p:cNvPr>
          <p:cNvSpPr txBox="1"/>
          <p:nvPr/>
        </p:nvSpPr>
        <p:spPr>
          <a:xfrm>
            <a:off x="6973550" y="1978195"/>
            <a:ext cx="1639022" cy="523220"/>
          </a:xfrm>
          <a:prstGeom prst="rect">
            <a:avLst/>
          </a:prstGeom>
          <a:noFill/>
        </p:spPr>
        <p:txBody>
          <a:bodyPr wrap="square" rtlCol="0">
            <a:spAutoFit/>
          </a:bodyPr>
          <a:lstStyle/>
          <a:p>
            <a:r>
              <a:rPr lang="en-US" sz="2800" b="1" i="1" dirty="0">
                <a:solidFill>
                  <a:srgbClr val="FF0000"/>
                </a:solidFill>
                <a:latin typeface="Calibri" panose="020F0502020204030204" pitchFamily="34" charset="0"/>
                <a:cs typeface="Calibri" panose="020F0502020204030204" pitchFamily="34" charset="0"/>
              </a:rPr>
              <a:t>gathering</a:t>
            </a:r>
          </a:p>
        </p:txBody>
      </p:sp>
      <p:sp>
        <p:nvSpPr>
          <p:cNvPr id="16" name="Action Button: Home 15">
            <a:hlinkClick r:id="rId3" action="ppaction://hlinksldjump" highlightClick="1"/>
          </p:cNvPr>
          <p:cNvSpPr/>
          <p:nvPr/>
        </p:nvSpPr>
        <p:spPr>
          <a:xfrm>
            <a:off x="11139496" y="6292756"/>
            <a:ext cx="544503" cy="462144"/>
          </a:xfrm>
          <a:prstGeom prst="actionButtonHome">
            <a:avLst/>
          </a:prstGeom>
          <a:gradFill flip="none" rotWithShape="1">
            <a:gsLst>
              <a:gs pos="12000">
                <a:srgbClr val="00A9A5"/>
              </a:gs>
              <a:gs pos="48000">
                <a:schemeClr val="accent1">
                  <a:lumMod val="97000"/>
                  <a:lumOff val="3000"/>
                </a:schemeClr>
              </a:gs>
              <a:gs pos="100000">
                <a:schemeClr val="accent1">
                  <a:lumMod val="60000"/>
                  <a:lumOff val="40000"/>
                </a:schemeClr>
              </a:gs>
            </a:gsLst>
            <a:lin ang="16200000" scaled="1"/>
            <a:tileRect/>
          </a:gradFill>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5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842" y="2483894"/>
            <a:ext cx="4949588"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815346" y="329188"/>
            <a:ext cx="8997113"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defTabSz="1219170">
              <a:defRPr/>
            </a:pPr>
            <a:r>
              <a:rPr lang="en-US" sz="8000" b="1" kern="0" cap="all" dirty="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VnBahamasB" pitchFamily="34" charset="0"/>
              </a:rPr>
              <a:t>LUCKY NUMBER!</a:t>
            </a:r>
          </a:p>
        </p:txBody>
      </p:sp>
      <p:sp>
        <p:nvSpPr>
          <p:cNvPr id="7" name="Oval 6"/>
          <p:cNvSpPr/>
          <p:nvPr/>
        </p:nvSpPr>
        <p:spPr>
          <a:xfrm>
            <a:off x="4404054" y="5869089"/>
            <a:ext cx="2947161" cy="681287"/>
          </a:xfrm>
          <a:prstGeom prst="ellipse">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dirty="0">
                <a:solidFill>
                  <a:srgbClr val="FF0000"/>
                </a:solidFill>
              </a:rPr>
              <a:t>you get 2 plus points</a:t>
            </a:r>
            <a:endParaRPr lang="en-US" sz="2400" b="1" dirty="0">
              <a:solidFill>
                <a:srgbClr val="FF0000"/>
              </a:solidFill>
            </a:endParaRPr>
          </a:p>
        </p:txBody>
      </p:sp>
      <p:sp>
        <p:nvSpPr>
          <p:cNvPr id="8" name="Flowchart: Process 7"/>
          <p:cNvSpPr/>
          <p:nvPr/>
        </p:nvSpPr>
        <p:spPr>
          <a:xfrm>
            <a:off x="74645" y="114300"/>
            <a:ext cx="12045820" cy="6743700"/>
          </a:xfrm>
          <a:prstGeom prst="flowChartProcess">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9" name="Hình ảnh 6">
            <a:extLst>
              <a:ext uri="{FF2B5EF4-FFF2-40B4-BE49-F238E27FC236}">
                <a16:creationId xmlns:a16="http://schemas.microsoft.com/office/drawing/2014/main" id="{3F720CF9-BF34-4187-8042-88DBE5FBB27D}"/>
              </a:ext>
            </a:extLst>
          </p:cNvPr>
          <p:cNvPicPr>
            <a:picLocks noChangeAspect="1"/>
          </p:cNvPicPr>
          <p:nvPr/>
        </p:nvPicPr>
        <p:blipFill>
          <a:blip r:embed="rId4"/>
          <a:stretch>
            <a:fillRect/>
          </a:stretch>
        </p:blipFill>
        <p:spPr>
          <a:xfrm>
            <a:off x="11074399" y="329188"/>
            <a:ext cx="1046066" cy="1009933"/>
          </a:xfrm>
          <a:prstGeom prst="rect">
            <a:avLst/>
          </a:prstGeom>
        </p:spPr>
      </p:pic>
      <p:pic>
        <p:nvPicPr>
          <p:cNvPr id="10" name="Hình ảnh 7">
            <a:extLst>
              <a:ext uri="{FF2B5EF4-FFF2-40B4-BE49-F238E27FC236}">
                <a16:creationId xmlns:a16="http://schemas.microsoft.com/office/drawing/2014/main" id="{AE394AA8-C4F2-4D58-A6C4-D4D4A398432C}"/>
              </a:ext>
            </a:extLst>
          </p:cNvPr>
          <p:cNvPicPr>
            <a:picLocks noChangeAspect="1"/>
          </p:cNvPicPr>
          <p:nvPr/>
        </p:nvPicPr>
        <p:blipFill>
          <a:blip r:embed="rId4"/>
          <a:stretch>
            <a:fillRect/>
          </a:stretch>
        </p:blipFill>
        <p:spPr>
          <a:xfrm>
            <a:off x="148108" y="194352"/>
            <a:ext cx="1049867" cy="1144769"/>
          </a:xfrm>
          <a:prstGeom prst="rect">
            <a:avLst/>
          </a:prstGeom>
        </p:spPr>
      </p:pic>
      <p:pic>
        <p:nvPicPr>
          <p:cNvPr id="11" name="Hình ảnh 8">
            <a:extLst>
              <a:ext uri="{FF2B5EF4-FFF2-40B4-BE49-F238E27FC236}">
                <a16:creationId xmlns:a16="http://schemas.microsoft.com/office/drawing/2014/main" id="{C7BFF9B9-FF16-47C3-AB70-9CB878EAC6B0}"/>
              </a:ext>
            </a:extLst>
          </p:cNvPr>
          <p:cNvPicPr>
            <a:picLocks noChangeAspect="1"/>
          </p:cNvPicPr>
          <p:nvPr/>
        </p:nvPicPr>
        <p:blipFill>
          <a:blip r:embed="rId4"/>
          <a:stretch>
            <a:fillRect/>
          </a:stretch>
        </p:blipFill>
        <p:spPr>
          <a:xfrm>
            <a:off x="11074399" y="5869089"/>
            <a:ext cx="984430" cy="925689"/>
          </a:xfrm>
          <a:prstGeom prst="rect">
            <a:avLst/>
          </a:prstGeom>
        </p:spPr>
      </p:pic>
      <p:pic>
        <p:nvPicPr>
          <p:cNvPr id="12" name="Hình ảnh 9">
            <a:extLst>
              <a:ext uri="{FF2B5EF4-FFF2-40B4-BE49-F238E27FC236}">
                <a16:creationId xmlns:a16="http://schemas.microsoft.com/office/drawing/2014/main" id="{0D3A0704-6265-43C3-83D3-D86E7038C90A}"/>
              </a:ext>
            </a:extLst>
          </p:cNvPr>
          <p:cNvPicPr>
            <a:picLocks noChangeAspect="1"/>
          </p:cNvPicPr>
          <p:nvPr/>
        </p:nvPicPr>
        <p:blipFill>
          <a:blip r:embed="rId4"/>
          <a:stretch>
            <a:fillRect/>
          </a:stretch>
        </p:blipFill>
        <p:spPr>
          <a:xfrm>
            <a:off x="93018" y="5660245"/>
            <a:ext cx="1160049" cy="1134533"/>
          </a:xfrm>
          <a:prstGeom prst="rect">
            <a:avLst/>
          </a:prstGeom>
        </p:spPr>
      </p:pic>
      <p:sp>
        <p:nvSpPr>
          <p:cNvPr id="14" name="Action Button: Home 13">
            <a:hlinkClick r:id="rId5" action="ppaction://hlinksldjump" highlightClick="1"/>
          </p:cNvPr>
          <p:cNvSpPr/>
          <p:nvPr/>
        </p:nvSpPr>
        <p:spPr>
          <a:xfrm>
            <a:off x="10529896" y="6227511"/>
            <a:ext cx="544503" cy="462144"/>
          </a:xfrm>
          <a:prstGeom prst="actionButtonHome">
            <a:avLst/>
          </a:prstGeom>
          <a:gradFill flip="none" rotWithShape="1">
            <a:gsLst>
              <a:gs pos="12000">
                <a:srgbClr val="00A9A5"/>
              </a:gs>
              <a:gs pos="48000">
                <a:schemeClr val="accent1">
                  <a:lumMod val="97000"/>
                  <a:lumOff val="3000"/>
                </a:schemeClr>
              </a:gs>
              <a:gs pos="100000">
                <a:schemeClr val="accent1">
                  <a:lumMod val="60000"/>
                  <a:lumOff val="40000"/>
                </a:schemeClr>
              </a:gs>
            </a:gsLst>
            <a:lin ang="16200000" scaled="1"/>
            <a:tileRect/>
          </a:gradFill>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81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2" name="applause.wav"/>
                                        </p:tgtEl>
                                      </p:cMediaNode>
                                    </p:audio>
                                  </p:sub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500"/>
                            </p:stCondLst>
                            <p:childTnLst>
                              <p:par>
                                <p:cTn id="21" presetID="32" presetClass="emph" presetSubtype="0" repeatCount="4000" fill="hold" nodeType="afterEffect">
                                  <p:stCondLst>
                                    <p:cond delay="0"/>
                                  </p:stCondLst>
                                  <p:childTnLst>
                                    <p:animRot by="120000">
                                      <p:cBhvr>
                                        <p:cTn id="22" dur="100" fill="hold">
                                          <p:stCondLst>
                                            <p:cond delay="0"/>
                                          </p:stCondLst>
                                        </p:cTn>
                                        <p:tgtEl>
                                          <p:spTgt spid="11"/>
                                        </p:tgtEl>
                                        <p:attrNameLst>
                                          <p:attrName>r</p:attrName>
                                        </p:attrNameLst>
                                      </p:cBhvr>
                                    </p:animRot>
                                    <p:animRot by="-240000">
                                      <p:cBhvr>
                                        <p:cTn id="23" dur="200" fill="hold">
                                          <p:stCondLst>
                                            <p:cond delay="200"/>
                                          </p:stCondLst>
                                        </p:cTn>
                                        <p:tgtEl>
                                          <p:spTgt spid="11"/>
                                        </p:tgtEl>
                                        <p:attrNameLst>
                                          <p:attrName>r</p:attrName>
                                        </p:attrNameLst>
                                      </p:cBhvr>
                                    </p:animRot>
                                    <p:animRot by="240000">
                                      <p:cBhvr>
                                        <p:cTn id="24" dur="200" fill="hold">
                                          <p:stCondLst>
                                            <p:cond delay="400"/>
                                          </p:stCondLst>
                                        </p:cTn>
                                        <p:tgtEl>
                                          <p:spTgt spid="11"/>
                                        </p:tgtEl>
                                        <p:attrNameLst>
                                          <p:attrName>r</p:attrName>
                                        </p:attrNameLst>
                                      </p:cBhvr>
                                    </p:animRot>
                                    <p:animRot by="-240000">
                                      <p:cBhvr>
                                        <p:cTn id="25" dur="200" fill="hold">
                                          <p:stCondLst>
                                            <p:cond delay="600"/>
                                          </p:stCondLst>
                                        </p:cTn>
                                        <p:tgtEl>
                                          <p:spTgt spid="11"/>
                                        </p:tgtEl>
                                        <p:attrNameLst>
                                          <p:attrName>r</p:attrName>
                                        </p:attrNameLst>
                                      </p:cBhvr>
                                    </p:animRot>
                                    <p:animRot by="120000">
                                      <p:cBhvr>
                                        <p:cTn id="26" dur="200" fill="hold">
                                          <p:stCondLst>
                                            <p:cond delay="800"/>
                                          </p:stCondLst>
                                        </p:cTn>
                                        <p:tgtEl>
                                          <p:spTgt spid="11"/>
                                        </p:tgtEl>
                                        <p:attrNameLst>
                                          <p:attrName>r</p:attrName>
                                        </p:attrNameLst>
                                      </p:cBhvr>
                                    </p:animRot>
                                  </p:childTnLst>
                                </p:cTn>
                              </p:par>
                              <p:par>
                                <p:cTn id="27" presetID="32" presetClass="emph" presetSubtype="0" repeatCount="4000" fill="hold" nodeType="withEffect">
                                  <p:stCondLst>
                                    <p:cond delay="0"/>
                                  </p:stCondLst>
                                  <p:childTnLst>
                                    <p:animRot by="120000">
                                      <p:cBhvr>
                                        <p:cTn id="28" dur="100" fill="hold">
                                          <p:stCondLst>
                                            <p:cond delay="0"/>
                                          </p:stCondLst>
                                        </p:cTn>
                                        <p:tgtEl>
                                          <p:spTgt spid="12"/>
                                        </p:tgtEl>
                                        <p:attrNameLst>
                                          <p:attrName>r</p:attrName>
                                        </p:attrNameLst>
                                      </p:cBhvr>
                                    </p:animRot>
                                    <p:animRot by="-240000">
                                      <p:cBhvr>
                                        <p:cTn id="29" dur="200" fill="hold">
                                          <p:stCondLst>
                                            <p:cond delay="200"/>
                                          </p:stCondLst>
                                        </p:cTn>
                                        <p:tgtEl>
                                          <p:spTgt spid="12"/>
                                        </p:tgtEl>
                                        <p:attrNameLst>
                                          <p:attrName>r</p:attrName>
                                        </p:attrNameLst>
                                      </p:cBhvr>
                                    </p:animRot>
                                    <p:animRot by="240000">
                                      <p:cBhvr>
                                        <p:cTn id="30" dur="200" fill="hold">
                                          <p:stCondLst>
                                            <p:cond delay="400"/>
                                          </p:stCondLst>
                                        </p:cTn>
                                        <p:tgtEl>
                                          <p:spTgt spid="12"/>
                                        </p:tgtEl>
                                        <p:attrNameLst>
                                          <p:attrName>r</p:attrName>
                                        </p:attrNameLst>
                                      </p:cBhvr>
                                    </p:animRot>
                                    <p:animRot by="-240000">
                                      <p:cBhvr>
                                        <p:cTn id="31" dur="200" fill="hold">
                                          <p:stCondLst>
                                            <p:cond delay="600"/>
                                          </p:stCondLst>
                                        </p:cTn>
                                        <p:tgtEl>
                                          <p:spTgt spid="12"/>
                                        </p:tgtEl>
                                        <p:attrNameLst>
                                          <p:attrName>r</p:attrName>
                                        </p:attrNameLst>
                                      </p:cBhvr>
                                    </p:animRot>
                                    <p:animRot by="120000">
                                      <p:cBhvr>
                                        <p:cTn id="32" dur="200" fill="hold">
                                          <p:stCondLst>
                                            <p:cond delay="800"/>
                                          </p:stCondLst>
                                        </p:cTn>
                                        <p:tgtEl>
                                          <p:spTgt spid="12"/>
                                        </p:tgtEl>
                                        <p:attrNameLst>
                                          <p:attrName>r</p:attrName>
                                        </p:attrNameLst>
                                      </p:cBhvr>
                                    </p:animRot>
                                  </p:childTnLst>
                                </p:cTn>
                              </p:par>
                              <p:par>
                                <p:cTn id="33" presetID="32" presetClass="emph" presetSubtype="0" repeatCount="4000" fill="hold" nodeType="with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par>
                                <p:cTn id="39" presetID="32" presetClass="emph" presetSubtype="0" repeatCount="4000" fill="hold" nodeType="withEffect">
                                  <p:stCondLst>
                                    <p:cond delay="0"/>
                                  </p:stCondLst>
                                  <p:childTnLst>
                                    <p:animRot by="120000">
                                      <p:cBhvr>
                                        <p:cTn id="40" dur="100" fill="hold">
                                          <p:stCondLst>
                                            <p:cond delay="0"/>
                                          </p:stCondLst>
                                        </p:cTn>
                                        <p:tgtEl>
                                          <p:spTgt spid="10"/>
                                        </p:tgtEl>
                                        <p:attrNameLst>
                                          <p:attrName>r</p:attrName>
                                        </p:attrNameLst>
                                      </p:cBhvr>
                                    </p:animRot>
                                    <p:animRot by="-240000">
                                      <p:cBhvr>
                                        <p:cTn id="41" dur="200" fill="hold">
                                          <p:stCondLst>
                                            <p:cond delay="200"/>
                                          </p:stCondLst>
                                        </p:cTn>
                                        <p:tgtEl>
                                          <p:spTgt spid="10"/>
                                        </p:tgtEl>
                                        <p:attrNameLst>
                                          <p:attrName>r</p:attrName>
                                        </p:attrNameLst>
                                      </p:cBhvr>
                                    </p:animRot>
                                    <p:animRot by="240000">
                                      <p:cBhvr>
                                        <p:cTn id="42" dur="200" fill="hold">
                                          <p:stCondLst>
                                            <p:cond delay="400"/>
                                          </p:stCondLst>
                                        </p:cTn>
                                        <p:tgtEl>
                                          <p:spTgt spid="10"/>
                                        </p:tgtEl>
                                        <p:attrNameLst>
                                          <p:attrName>r</p:attrName>
                                        </p:attrNameLst>
                                      </p:cBhvr>
                                    </p:animRot>
                                    <p:animRot by="-240000">
                                      <p:cBhvr>
                                        <p:cTn id="43" dur="200" fill="hold">
                                          <p:stCondLst>
                                            <p:cond delay="600"/>
                                          </p:stCondLst>
                                        </p:cTn>
                                        <p:tgtEl>
                                          <p:spTgt spid="10"/>
                                        </p:tgtEl>
                                        <p:attrNameLst>
                                          <p:attrName>r</p:attrName>
                                        </p:attrNameLst>
                                      </p:cBhvr>
                                    </p:animRot>
                                    <p:animRot by="120000">
                                      <p:cBhvr>
                                        <p:cTn id="44"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842" y="2483894"/>
            <a:ext cx="4949588"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815346" y="329188"/>
            <a:ext cx="8997113"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defTabSz="1219170">
              <a:defRPr/>
            </a:pPr>
            <a:r>
              <a:rPr lang="en-US" sz="8000" b="1" kern="0" cap="all" dirty="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VnBahamasB" pitchFamily="34" charset="0"/>
              </a:rPr>
              <a:t>LUCKY NUMBER!</a:t>
            </a:r>
          </a:p>
        </p:txBody>
      </p:sp>
      <p:sp>
        <p:nvSpPr>
          <p:cNvPr id="7" name="Oval 6"/>
          <p:cNvSpPr/>
          <p:nvPr/>
        </p:nvSpPr>
        <p:spPr>
          <a:xfrm>
            <a:off x="4404054" y="5869089"/>
            <a:ext cx="2947161" cy="681287"/>
          </a:xfrm>
          <a:prstGeom prst="ellipse">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dirty="0">
                <a:solidFill>
                  <a:srgbClr val="FF0000"/>
                </a:solidFill>
              </a:rPr>
              <a:t>you get 2 plus points</a:t>
            </a:r>
            <a:endParaRPr lang="en-US" sz="2400" b="1" dirty="0">
              <a:solidFill>
                <a:srgbClr val="FF0000"/>
              </a:solidFill>
            </a:endParaRPr>
          </a:p>
        </p:txBody>
      </p:sp>
      <p:sp>
        <p:nvSpPr>
          <p:cNvPr id="8" name="Flowchart: Process 7"/>
          <p:cNvSpPr/>
          <p:nvPr/>
        </p:nvSpPr>
        <p:spPr>
          <a:xfrm>
            <a:off x="74645" y="114300"/>
            <a:ext cx="12045820" cy="6743700"/>
          </a:xfrm>
          <a:prstGeom prst="flowChartProcess">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9" name="Hình ảnh 6">
            <a:extLst>
              <a:ext uri="{FF2B5EF4-FFF2-40B4-BE49-F238E27FC236}">
                <a16:creationId xmlns:a16="http://schemas.microsoft.com/office/drawing/2014/main" id="{3F720CF9-BF34-4187-8042-88DBE5FBB27D}"/>
              </a:ext>
            </a:extLst>
          </p:cNvPr>
          <p:cNvPicPr>
            <a:picLocks noChangeAspect="1"/>
          </p:cNvPicPr>
          <p:nvPr/>
        </p:nvPicPr>
        <p:blipFill>
          <a:blip r:embed="rId4"/>
          <a:stretch>
            <a:fillRect/>
          </a:stretch>
        </p:blipFill>
        <p:spPr>
          <a:xfrm>
            <a:off x="11074399" y="329188"/>
            <a:ext cx="1046066" cy="1009933"/>
          </a:xfrm>
          <a:prstGeom prst="rect">
            <a:avLst/>
          </a:prstGeom>
        </p:spPr>
      </p:pic>
      <p:pic>
        <p:nvPicPr>
          <p:cNvPr id="10" name="Hình ảnh 7">
            <a:extLst>
              <a:ext uri="{FF2B5EF4-FFF2-40B4-BE49-F238E27FC236}">
                <a16:creationId xmlns:a16="http://schemas.microsoft.com/office/drawing/2014/main" id="{AE394AA8-C4F2-4D58-A6C4-D4D4A398432C}"/>
              </a:ext>
            </a:extLst>
          </p:cNvPr>
          <p:cNvPicPr>
            <a:picLocks noChangeAspect="1"/>
          </p:cNvPicPr>
          <p:nvPr/>
        </p:nvPicPr>
        <p:blipFill>
          <a:blip r:embed="rId4"/>
          <a:stretch>
            <a:fillRect/>
          </a:stretch>
        </p:blipFill>
        <p:spPr>
          <a:xfrm>
            <a:off x="148108" y="194352"/>
            <a:ext cx="1049867" cy="1144769"/>
          </a:xfrm>
          <a:prstGeom prst="rect">
            <a:avLst/>
          </a:prstGeom>
        </p:spPr>
      </p:pic>
      <p:pic>
        <p:nvPicPr>
          <p:cNvPr id="11" name="Hình ảnh 8">
            <a:extLst>
              <a:ext uri="{FF2B5EF4-FFF2-40B4-BE49-F238E27FC236}">
                <a16:creationId xmlns:a16="http://schemas.microsoft.com/office/drawing/2014/main" id="{C7BFF9B9-FF16-47C3-AB70-9CB878EAC6B0}"/>
              </a:ext>
            </a:extLst>
          </p:cNvPr>
          <p:cNvPicPr>
            <a:picLocks noChangeAspect="1"/>
          </p:cNvPicPr>
          <p:nvPr/>
        </p:nvPicPr>
        <p:blipFill>
          <a:blip r:embed="rId4"/>
          <a:stretch>
            <a:fillRect/>
          </a:stretch>
        </p:blipFill>
        <p:spPr>
          <a:xfrm>
            <a:off x="11074399" y="5869089"/>
            <a:ext cx="984430" cy="925689"/>
          </a:xfrm>
          <a:prstGeom prst="rect">
            <a:avLst/>
          </a:prstGeom>
        </p:spPr>
      </p:pic>
      <p:pic>
        <p:nvPicPr>
          <p:cNvPr id="12" name="Hình ảnh 9">
            <a:extLst>
              <a:ext uri="{FF2B5EF4-FFF2-40B4-BE49-F238E27FC236}">
                <a16:creationId xmlns:a16="http://schemas.microsoft.com/office/drawing/2014/main" id="{0D3A0704-6265-43C3-83D3-D86E7038C90A}"/>
              </a:ext>
            </a:extLst>
          </p:cNvPr>
          <p:cNvPicPr>
            <a:picLocks noChangeAspect="1"/>
          </p:cNvPicPr>
          <p:nvPr/>
        </p:nvPicPr>
        <p:blipFill>
          <a:blip r:embed="rId4"/>
          <a:stretch>
            <a:fillRect/>
          </a:stretch>
        </p:blipFill>
        <p:spPr>
          <a:xfrm>
            <a:off x="93018" y="5660245"/>
            <a:ext cx="1160049" cy="1134533"/>
          </a:xfrm>
          <a:prstGeom prst="rect">
            <a:avLst/>
          </a:prstGeom>
        </p:spPr>
      </p:pic>
      <p:sp>
        <p:nvSpPr>
          <p:cNvPr id="14" name="Action Button: Home 13">
            <a:hlinkClick r:id="rId5" action="ppaction://hlinksldjump" highlightClick="1"/>
          </p:cNvPr>
          <p:cNvSpPr/>
          <p:nvPr/>
        </p:nvSpPr>
        <p:spPr>
          <a:xfrm>
            <a:off x="10529896" y="6227511"/>
            <a:ext cx="544503" cy="462144"/>
          </a:xfrm>
          <a:prstGeom prst="actionButtonHome">
            <a:avLst/>
          </a:prstGeom>
          <a:gradFill flip="none" rotWithShape="1">
            <a:gsLst>
              <a:gs pos="12000">
                <a:srgbClr val="00A9A5"/>
              </a:gs>
              <a:gs pos="48000">
                <a:schemeClr val="accent1">
                  <a:lumMod val="97000"/>
                  <a:lumOff val="3000"/>
                </a:schemeClr>
              </a:gs>
              <a:gs pos="100000">
                <a:schemeClr val="accent1">
                  <a:lumMod val="60000"/>
                  <a:lumOff val="40000"/>
                </a:schemeClr>
              </a:gs>
            </a:gsLst>
            <a:lin ang="16200000" scaled="1"/>
            <a:tileRect/>
          </a:gradFill>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83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2" name="applause.wav"/>
                                        </p:tgtEl>
                                      </p:cMediaNode>
                                    </p:audio>
                                  </p:sub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500"/>
                            </p:stCondLst>
                            <p:childTnLst>
                              <p:par>
                                <p:cTn id="21" presetID="32" presetClass="emph" presetSubtype="0" repeatCount="4000" fill="hold" nodeType="afterEffect">
                                  <p:stCondLst>
                                    <p:cond delay="0"/>
                                  </p:stCondLst>
                                  <p:childTnLst>
                                    <p:animRot by="120000">
                                      <p:cBhvr>
                                        <p:cTn id="22" dur="100" fill="hold">
                                          <p:stCondLst>
                                            <p:cond delay="0"/>
                                          </p:stCondLst>
                                        </p:cTn>
                                        <p:tgtEl>
                                          <p:spTgt spid="11"/>
                                        </p:tgtEl>
                                        <p:attrNameLst>
                                          <p:attrName>r</p:attrName>
                                        </p:attrNameLst>
                                      </p:cBhvr>
                                    </p:animRot>
                                    <p:animRot by="-240000">
                                      <p:cBhvr>
                                        <p:cTn id="23" dur="200" fill="hold">
                                          <p:stCondLst>
                                            <p:cond delay="200"/>
                                          </p:stCondLst>
                                        </p:cTn>
                                        <p:tgtEl>
                                          <p:spTgt spid="11"/>
                                        </p:tgtEl>
                                        <p:attrNameLst>
                                          <p:attrName>r</p:attrName>
                                        </p:attrNameLst>
                                      </p:cBhvr>
                                    </p:animRot>
                                    <p:animRot by="240000">
                                      <p:cBhvr>
                                        <p:cTn id="24" dur="200" fill="hold">
                                          <p:stCondLst>
                                            <p:cond delay="400"/>
                                          </p:stCondLst>
                                        </p:cTn>
                                        <p:tgtEl>
                                          <p:spTgt spid="11"/>
                                        </p:tgtEl>
                                        <p:attrNameLst>
                                          <p:attrName>r</p:attrName>
                                        </p:attrNameLst>
                                      </p:cBhvr>
                                    </p:animRot>
                                    <p:animRot by="-240000">
                                      <p:cBhvr>
                                        <p:cTn id="25" dur="200" fill="hold">
                                          <p:stCondLst>
                                            <p:cond delay="600"/>
                                          </p:stCondLst>
                                        </p:cTn>
                                        <p:tgtEl>
                                          <p:spTgt spid="11"/>
                                        </p:tgtEl>
                                        <p:attrNameLst>
                                          <p:attrName>r</p:attrName>
                                        </p:attrNameLst>
                                      </p:cBhvr>
                                    </p:animRot>
                                    <p:animRot by="120000">
                                      <p:cBhvr>
                                        <p:cTn id="26" dur="200" fill="hold">
                                          <p:stCondLst>
                                            <p:cond delay="800"/>
                                          </p:stCondLst>
                                        </p:cTn>
                                        <p:tgtEl>
                                          <p:spTgt spid="11"/>
                                        </p:tgtEl>
                                        <p:attrNameLst>
                                          <p:attrName>r</p:attrName>
                                        </p:attrNameLst>
                                      </p:cBhvr>
                                    </p:animRot>
                                  </p:childTnLst>
                                </p:cTn>
                              </p:par>
                              <p:par>
                                <p:cTn id="27" presetID="32" presetClass="emph" presetSubtype="0" repeatCount="4000" fill="hold" nodeType="withEffect">
                                  <p:stCondLst>
                                    <p:cond delay="0"/>
                                  </p:stCondLst>
                                  <p:childTnLst>
                                    <p:animRot by="120000">
                                      <p:cBhvr>
                                        <p:cTn id="28" dur="100" fill="hold">
                                          <p:stCondLst>
                                            <p:cond delay="0"/>
                                          </p:stCondLst>
                                        </p:cTn>
                                        <p:tgtEl>
                                          <p:spTgt spid="12"/>
                                        </p:tgtEl>
                                        <p:attrNameLst>
                                          <p:attrName>r</p:attrName>
                                        </p:attrNameLst>
                                      </p:cBhvr>
                                    </p:animRot>
                                    <p:animRot by="-240000">
                                      <p:cBhvr>
                                        <p:cTn id="29" dur="200" fill="hold">
                                          <p:stCondLst>
                                            <p:cond delay="200"/>
                                          </p:stCondLst>
                                        </p:cTn>
                                        <p:tgtEl>
                                          <p:spTgt spid="12"/>
                                        </p:tgtEl>
                                        <p:attrNameLst>
                                          <p:attrName>r</p:attrName>
                                        </p:attrNameLst>
                                      </p:cBhvr>
                                    </p:animRot>
                                    <p:animRot by="240000">
                                      <p:cBhvr>
                                        <p:cTn id="30" dur="200" fill="hold">
                                          <p:stCondLst>
                                            <p:cond delay="400"/>
                                          </p:stCondLst>
                                        </p:cTn>
                                        <p:tgtEl>
                                          <p:spTgt spid="12"/>
                                        </p:tgtEl>
                                        <p:attrNameLst>
                                          <p:attrName>r</p:attrName>
                                        </p:attrNameLst>
                                      </p:cBhvr>
                                    </p:animRot>
                                    <p:animRot by="-240000">
                                      <p:cBhvr>
                                        <p:cTn id="31" dur="200" fill="hold">
                                          <p:stCondLst>
                                            <p:cond delay="600"/>
                                          </p:stCondLst>
                                        </p:cTn>
                                        <p:tgtEl>
                                          <p:spTgt spid="12"/>
                                        </p:tgtEl>
                                        <p:attrNameLst>
                                          <p:attrName>r</p:attrName>
                                        </p:attrNameLst>
                                      </p:cBhvr>
                                    </p:animRot>
                                    <p:animRot by="120000">
                                      <p:cBhvr>
                                        <p:cTn id="32" dur="200" fill="hold">
                                          <p:stCondLst>
                                            <p:cond delay="800"/>
                                          </p:stCondLst>
                                        </p:cTn>
                                        <p:tgtEl>
                                          <p:spTgt spid="12"/>
                                        </p:tgtEl>
                                        <p:attrNameLst>
                                          <p:attrName>r</p:attrName>
                                        </p:attrNameLst>
                                      </p:cBhvr>
                                    </p:animRot>
                                  </p:childTnLst>
                                </p:cTn>
                              </p:par>
                              <p:par>
                                <p:cTn id="33" presetID="32" presetClass="emph" presetSubtype="0" repeatCount="4000" fill="hold" nodeType="with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par>
                                <p:cTn id="39" presetID="32" presetClass="emph" presetSubtype="0" repeatCount="4000" fill="hold" nodeType="withEffect">
                                  <p:stCondLst>
                                    <p:cond delay="0"/>
                                  </p:stCondLst>
                                  <p:childTnLst>
                                    <p:animRot by="120000">
                                      <p:cBhvr>
                                        <p:cTn id="40" dur="100" fill="hold">
                                          <p:stCondLst>
                                            <p:cond delay="0"/>
                                          </p:stCondLst>
                                        </p:cTn>
                                        <p:tgtEl>
                                          <p:spTgt spid="10"/>
                                        </p:tgtEl>
                                        <p:attrNameLst>
                                          <p:attrName>r</p:attrName>
                                        </p:attrNameLst>
                                      </p:cBhvr>
                                    </p:animRot>
                                    <p:animRot by="-240000">
                                      <p:cBhvr>
                                        <p:cTn id="41" dur="200" fill="hold">
                                          <p:stCondLst>
                                            <p:cond delay="200"/>
                                          </p:stCondLst>
                                        </p:cTn>
                                        <p:tgtEl>
                                          <p:spTgt spid="10"/>
                                        </p:tgtEl>
                                        <p:attrNameLst>
                                          <p:attrName>r</p:attrName>
                                        </p:attrNameLst>
                                      </p:cBhvr>
                                    </p:animRot>
                                    <p:animRot by="240000">
                                      <p:cBhvr>
                                        <p:cTn id="42" dur="200" fill="hold">
                                          <p:stCondLst>
                                            <p:cond delay="400"/>
                                          </p:stCondLst>
                                        </p:cTn>
                                        <p:tgtEl>
                                          <p:spTgt spid="10"/>
                                        </p:tgtEl>
                                        <p:attrNameLst>
                                          <p:attrName>r</p:attrName>
                                        </p:attrNameLst>
                                      </p:cBhvr>
                                    </p:animRot>
                                    <p:animRot by="-240000">
                                      <p:cBhvr>
                                        <p:cTn id="43" dur="200" fill="hold">
                                          <p:stCondLst>
                                            <p:cond delay="600"/>
                                          </p:stCondLst>
                                        </p:cTn>
                                        <p:tgtEl>
                                          <p:spTgt spid="10"/>
                                        </p:tgtEl>
                                        <p:attrNameLst>
                                          <p:attrName>r</p:attrName>
                                        </p:attrNameLst>
                                      </p:cBhvr>
                                    </p:animRot>
                                    <p:animRot by="120000">
                                      <p:cBhvr>
                                        <p:cTn id="44"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842" y="2483894"/>
            <a:ext cx="4949588"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815346" y="329188"/>
            <a:ext cx="8997113"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defTabSz="1219170">
              <a:defRPr/>
            </a:pPr>
            <a:r>
              <a:rPr lang="en-US" sz="8000" b="1" kern="0" cap="all" dirty="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VnBahamasB" pitchFamily="34" charset="0"/>
              </a:rPr>
              <a:t>LUCKY NUMBER!</a:t>
            </a:r>
          </a:p>
        </p:txBody>
      </p:sp>
      <p:sp>
        <p:nvSpPr>
          <p:cNvPr id="7" name="Oval 6"/>
          <p:cNvSpPr/>
          <p:nvPr/>
        </p:nvSpPr>
        <p:spPr>
          <a:xfrm>
            <a:off x="4404054" y="5869089"/>
            <a:ext cx="2947161" cy="681287"/>
          </a:xfrm>
          <a:prstGeom prst="ellipse">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dirty="0">
                <a:solidFill>
                  <a:srgbClr val="FF0000"/>
                </a:solidFill>
              </a:rPr>
              <a:t>you get 2 plus points</a:t>
            </a:r>
            <a:endParaRPr lang="en-US" sz="2400" b="1" dirty="0">
              <a:solidFill>
                <a:srgbClr val="FF0000"/>
              </a:solidFill>
            </a:endParaRPr>
          </a:p>
        </p:txBody>
      </p:sp>
      <p:sp>
        <p:nvSpPr>
          <p:cNvPr id="8" name="Flowchart: Process 7"/>
          <p:cNvSpPr/>
          <p:nvPr/>
        </p:nvSpPr>
        <p:spPr>
          <a:xfrm>
            <a:off x="74645" y="114300"/>
            <a:ext cx="12045820" cy="6743700"/>
          </a:xfrm>
          <a:prstGeom prst="flowChartProcess">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9" name="Hình ảnh 6">
            <a:extLst>
              <a:ext uri="{FF2B5EF4-FFF2-40B4-BE49-F238E27FC236}">
                <a16:creationId xmlns:a16="http://schemas.microsoft.com/office/drawing/2014/main" id="{3F720CF9-BF34-4187-8042-88DBE5FBB27D}"/>
              </a:ext>
            </a:extLst>
          </p:cNvPr>
          <p:cNvPicPr>
            <a:picLocks noChangeAspect="1"/>
          </p:cNvPicPr>
          <p:nvPr/>
        </p:nvPicPr>
        <p:blipFill>
          <a:blip r:embed="rId4"/>
          <a:stretch>
            <a:fillRect/>
          </a:stretch>
        </p:blipFill>
        <p:spPr>
          <a:xfrm>
            <a:off x="11074399" y="329188"/>
            <a:ext cx="1046066" cy="1009933"/>
          </a:xfrm>
          <a:prstGeom prst="rect">
            <a:avLst/>
          </a:prstGeom>
        </p:spPr>
      </p:pic>
      <p:pic>
        <p:nvPicPr>
          <p:cNvPr id="10" name="Hình ảnh 7">
            <a:extLst>
              <a:ext uri="{FF2B5EF4-FFF2-40B4-BE49-F238E27FC236}">
                <a16:creationId xmlns:a16="http://schemas.microsoft.com/office/drawing/2014/main" id="{AE394AA8-C4F2-4D58-A6C4-D4D4A398432C}"/>
              </a:ext>
            </a:extLst>
          </p:cNvPr>
          <p:cNvPicPr>
            <a:picLocks noChangeAspect="1"/>
          </p:cNvPicPr>
          <p:nvPr/>
        </p:nvPicPr>
        <p:blipFill>
          <a:blip r:embed="rId4"/>
          <a:stretch>
            <a:fillRect/>
          </a:stretch>
        </p:blipFill>
        <p:spPr>
          <a:xfrm>
            <a:off x="148108" y="194352"/>
            <a:ext cx="1049867" cy="1144769"/>
          </a:xfrm>
          <a:prstGeom prst="rect">
            <a:avLst/>
          </a:prstGeom>
        </p:spPr>
      </p:pic>
      <p:pic>
        <p:nvPicPr>
          <p:cNvPr id="11" name="Hình ảnh 8">
            <a:extLst>
              <a:ext uri="{FF2B5EF4-FFF2-40B4-BE49-F238E27FC236}">
                <a16:creationId xmlns:a16="http://schemas.microsoft.com/office/drawing/2014/main" id="{C7BFF9B9-FF16-47C3-AB70-9CB878EAC6B0}"/>
              </a:ext>
            </a:extLst>
          </p:cNvPr>
          <p:cNvPicPr>
            <a:picLocks noChangeAspect="1"/>
          </p:cNvPicPr>
          <p:nvPr/>
        </p:nvPicPr>
        <p:blipFill>
          <a:blip r:embed="rId4"/>
          <a:stretch>
            <a:fillRect/>
          </a:stretch>
        </p:blipFill>
        <p:spPr>
          <a:xfrm>
            <a:off x="11074399" y="5869089"/>
            <a:ext cx="984430" cy="925689"/>
          </a:xfrm>
          <a:prstGeom prst="rect">
            <a:avLst/>
          </a:prstGeom>
        </p:spPr>
      </p:pic>
      <p:pic>
        <p:nvPicPr>
          <p:cNvPr id="12" name="Hình ảnh 9">
            <a:extLst>
              <a:ext uri="{FF2B5EF4-FFF2-40B4-BE49-F238E27FC236}">
                <a16:creationId xmlns:a16="http://schemas.microsoft.com/office/drawing/2014/main" id="{0D3A0704-6265-43C3-83D3-D86E7038C90A}"/>
              </a:ext>
            </a:extLst>
          </p:cNvPr>
          <p:cNvPicPr>
            <a:picLocks noChangeAspect="1"/>
          </p:cNvPicPr>
          <p:nvPr/>
        </p:nvPicPr>
        <p:blipFill>
          <a:blip r:embed="rId4"/>
          <a:stretch>
            <a:fillRect/>
          </a:stretch>
        </p:blipFill>
        <p:spPr>
          <a:xfrm>
            <a:off x="93018" y="5660245"/>
            <a:ext cx="1160049" cy="1134533"/>
          </a:xfrm>
          <a:prstGeom prst="rect">
            <a:avLst/>
          </a:prstGeom>
        </p:spPr>
      </p:pic>
      <p:sp>
        <p:nvSpPr>
          <p:cNvPr id="14" name="Action Button: Home 13">
            <a:hlinkClick r:id="rId5" action="ppaction://hlinksldjump" highlightClick="1"/>
          </p:cNvPr>
          <p:cNvSpPr/>
          <p:nvPr/>
        </p:nvSpPr>
        <p:spPr>
          <a:xfrm>
            <a:off x="10529896" y="6227511"/>
            <a:ext cx="544503" cy="462144"/>
          </a:xfrm>
          <a:prstGeom prst="actionButtonHome">
            <a:avLst/>
          </a:prstGeom>
          <a:gradFill flip="none" rotWithShape="1">
            <a:gsLst>
              <a:gs pos="12000">
                <a:srgbClr val="00A9A5"/>
              </a:gs>
              <a:gs pos="48000">
                <a:schemeClr val="accent1">
                  <a:lumMod val="97000"/>
                  <a:lumOff val="3000"/>
                </a:schemeClr>
              </a:gs>
              <a:gs pos="100000">
                <a:schemeClr val="accent1">
                  <a:lumMod val="60000"/>
                  <a:lumOff val="40000"/>
                </a:schemeClr>
              </a:gs>
            </a:gsLst>
            <a:lin ang="16200000" scaled="1"/>
            <a:tileRect/>
          </a:gradFill>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91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2" name="applause.wav"/>
                                        </p:tgtEl>
                                      </p:cMediaNode>
                                    </p:audio>
                                  </p:sub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500"/>
                            </p:stCondLst>
                            <p:childTnLst>
                              <p:par>
                                <p:cTn id="21" presetID="32" presetClass="emph" presetSubtype="0" repeatCount="4000" fill="hold" nodeType="afterEffect">
                                  <p:stCondLst>
                                    <p:cond delay="0"/>
                                  </p:stCondLst>
                                  <p:childTnLst>
                                    <p:animRot by="120000">
                                      <p:cBhvr>
                                        <p:cTn id="22" dur="100" fill="hold">
                                          <p:stCondLst>
                                            <p:cond delay="0"/>
                                          </p:stCondLst>
                                        </p:cTn>
                                        <p:tgtEl>
                                          <p:spTgt spid="11"/>
                                        </p:tgtEl>
                                        <p:attrNameLst>
                                          <p:attrName>r</p:attrName>
                                        </p:attrNameLst>
                                      </p:cBhvr>
                                    </p:animRot>
                                    <p:animRot by="-240000">
                                      <p:cBhvr>
                                        <p:cTn id="23" dur="200" fill="hold">
                                          <p:stCondLst>
                                            <p:cond delay="200"/>
                                          </p:stCondLst>
                                        </p:cTn>
                                        <p:tgtEl>
                                          <p:spTgt spid="11"/>
                                        </p:tgtEl>
                                        <p:attrNameLst>
                                          <p:attrName>r</p:attrName>
                                        </p:attrNameLst>
                                      </p:cBhvr>
                                    </p:animRot>
                                    <p:animRot by="240000">
                                      <p:cBhvr>
                                        <p:cTn id="24" dur="200" fill="hold">
                                          <p:stCondLst>
                                            <p:cond delay="400"/>
                                          </p:stCondLst>
                                        </p:cTn>
                                        <p:tgtEl>
                                          <p:spTgt spid="11"/>
                                        </p:tgtEl>
                                        <p:attrNameLst>
                                          <p:attrName>r</p:attrName>
                                        </p:attrNameLst>
                                      </p:cBhvr>
                                    </p:animRot>
                                    <p:animRot by="-240000">
                                      <p:cBhvr>
                                        <p:cTn id="25" dur="200" fill="hold">
                                          <p:stCondLst>
                                            <p:cond delay="600"/>
                                          </p:stCondLst>
                                        </p:cTn>
                                        <p:tgtEl>
                                          <p:spTgt spid="11"/>
                                        </p:tgtEl>
                                        <p:attrNameLst>
                                          <p:attrName>r</p:attrName>
                                        </p:attrNameLst>
                                      </p:cBhvr>
                                    </p:animRot>
                                    <p:animRot by="120000">
                                      <p:cBhvr>
                                        <p:cTn id="26" dur="200" fill="hold">
                                          <p:stCondLst>
                                            <p:cond delay="800"/>
                                          </p:stCondLst>
                                        </p:cTn>
                                        <p:tgtEl>
                                          <p:spTgt spid="11"/>
                                        </p:tgtEl>
                                        <p:attrNameLst>
                                          <p:attrName>r</p:attrName>
                                        </p:attrNameLst>
                                      </p:cBhvr>
                                    </p:animRot>
                                  </p:childTnLst>
                                </p:cTn>
                              </p:par>
                              <p:par>
                                <p:cTn id="27" presetID="32" presetClass="emph" presetSubtype="0" repeatCount="4000" fill="hold" nodeType="withEffect">
                                  <p:stCondLst>
                                    <p:cond delay="0"/>
                                  </p:stCondLst>
                                  <p:childTnLst>
                                    <p:animRot by="120000">
                                      <p:cBhvr>
                                        <p:cTn id="28" dur="100" fill="hold">
                                          <p:stCondLst>
                                            <p:cond delay="0"/>
                                          </p:stCondLst>
                                        </p:cTn>
                                        <p:tgtEl>
                                          <p:spTgt spid="12"/>
                                        </p:tgtEl>
                                        <p:attrNameLst>
                                          <p:attrName>r</p:attrName>
                                        </p:attrNameLst>
                                      </p:cBhvr>
                                    </p:animRot>
                                    <p:animRot by="-240000">
                                      <p:cBhvr>
                                        <p:cTn id="29" dur="200" fill="hold">
                                          <p:stCondLst>
                                            <p:cond delay="200"/>
                                          </p:stCondLst>
                                        </p:cTn>
                                        <p:tgtEl>
                                          <p:spTgt spid="12"/>
                                        </p:tgtEl>
                                        <p:attrNameLst>
                                          <p:attrName>r</p:attrName>
                                        </p:attrNameLst>
                                      </p:cBhvr>
                                    </p:animRot>
                                    <p:animRot by="240000">
                                      <p:cBhvr>
                                        <p:cTn id="30" dur="200" fill="hold">
                                          <p:stCondLst>
                                            <p:cond delay="400"/>
                                          </p:stCondLst>
                                        </p:cTn>
                                        <p:tgtEl>
                                          <p:spTgt spid="12"/>
                                        </p:tgtEl>
                                        <p:attrNameLst>
                                          <p:attrName>r</p:attrName>
                                        </p:attrNameLst>
                                      </p:cBhvr>
                                    </p:animRot>
                                    <p:animRot by="-240000">
                                      <p:cBhvr>
                                        <p:cTn id="31" dur="200" fill="hold">
                                          <p:stCondLst>
                                            <p:cond delay="600"/>
                                          </p:stCondLst>
                                        </p:cTn>
                                        <p:tgtEl>
                                          <p:spTgt spid="12"/>
                                        </p:tgtEl>
                                        <p:attrNameLst>
                                          <p:attrName>r</p:attrName>
                                        </p:attrNameLst>
                                      </p:cBhvr>
                                    </p:animRot>
                                    <p:animRot by="120000">
                                      <p:cBhvr>
                                        <p:cTn id="32" dur="200" fill="hold">
                                          <p:stCondLst>
                                            <p:cond delay="800"/>
                                          </p:stCondLst>
                                        </p:cTn>
                                        <p:tgtEl>
                                          <p:spTgt spid="12"/>
                                        </p:tgtEl>
                                        <p:attrNameLst>
                                          <p:attrName>r</p:attrName>
                                        </p:attrNameLst>
                                      </p:cBhvr>
                                    </p:animRot>
                                  </p:childTnLst>
                                </p:cTn>
                              </p:par>
                              <p:par>
                                <p:cTn id="33" presetID="32" presetClass="emph" presetSubtype="0" repeatCount="4000" fill="hold" nodeType="with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par>
                                <p:cTn id="39" presetID="32" presetClass="emph" presetSubtype="0" repeatCount="4000" fill="hold" nodeType="withEffect">
                                  <p:stCondLst>
                                    <p:cond delay="0"/>
                                  </p:stCondLst>
                                  <p:childTnLst>
                                    <p:animRot by="120000">
                                      <p:cBhvr>
                                        <p:cTn id="40" dur="100" fill="hold">
                                          <p:stCondLst>
                                            <p:cond delay="0"/>
                                          </p:stCondLst>
                                        </p:cTn>
                                        <p:tgtEl>
                                          <p:spTgt spid="10"/>
                                        </p:tgtEl>
                                        <p:attrNameLst>
                                          <p:attrName>r</p:attrName>
                                        </p:attrNameLst>
                                      </p:cBhvr>
                                    </p:animRot>
                                    <p:animRot by="-240000">
                                      <p:cBhvr>
                                        <p:cTn id="41" dur="200" fill="hold">
                                          <p:stCondLst>
                                            <p:cond delay="200"/>
                                          </p:stCondLst>
                                        </p:cTn>
                                        <p:tgtEl>
                                          <p:spTgt spid="10"/>
                                        </p:tgtEl>
                                        <p:attrNameLst>
                                          <p:attrName>r</p:attrName>
                                        </p:attrNameLst>
                                      </p:cBhvr>
                                    </p:animRot>
                                    <p:animRot by="240000">
                                      <p:cBhvr>
                                        <p:cTn id="42" dur="200" fill="hold">
                                          <p:stCondLst>
                                            <p:cond delay="400"/>
                                          </p:stCondLst>
                                        </p:cTn>
                                        <p:tgtEl>
                                          <p:spTgt spid="10"/>
                                        </p:tgtEl>
                                        <p:attrNameLst>
                                          <p:attrName>r</p:attrName>
                                        </p:attrNameLst>
                                      </p:cBhvr>
                                    </p:animRot>
                                    <p:animRot by="-240000">
                                      <p:cBhvr>
                                        <p:cTn id="43" dur="200" fill="hold">
                                          <p:stCondLst>
                                            <p:cond delay="600"/>
                                          </p:stCondLst>
                                        </p:cTn>
                                        <p:tgtEl>
                                          <p:spTgt spid="10"/>
                                        </p:tgtEl>
                                        <p:attrNameLst>
                                          <p:attrName>r</p:attrName>
                                        </p:attrNameLst>
                                      </p:cBhvr>
                                    </p:animRot>
                                    <p:animRot by="120000">
                                      <p:cBhvr>
                                        <p:cTn id="44"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21446" y="178451"/>
            <a:ext cx="11149542" cy="492443"/>
          </a:xfrm>
          <a:prstGeom prst="rect">
            <a:avLst/>
          </a:prstGeom>
          <a:noFill/>
          <a:effectLst/>
        </p:spPr>
        <p:txBody>
          <a:bodyPr wrap="square" rtlCol="0">
            <a:spAutoFit/>
          </a:bodyPr>
          <a:lstStyle/>
          <a:p>
            <a:r>
              <a:rPr lang="en-US" sz="2600" b="1" dirty="0"/>
              <a:t>Complete each sentence by filling in the blank with a word or phrase in the box. </a:t>
            </a:r>
            <a:endParaRPr lang="en-US" sz="2600" dirty="0"/>
          </a:p>
        </p:txBody>
      </p:sp>
      <p:sp>
        <p:nvSpPr>
          <p:cNvPr id="10" name="Rounded Rectangle 9"/>
          <p:cNvSpPr/>
          <p:nvPr/>
        </p:nvSpPr>
        <p:spPr>
          <a:xfrm>
            <a:off x="166055" y="19026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218840" y="87628"/>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 name="Rounded Rectangle 1">
            <a:extLst>
              <a:ext uri="{FF2B5EF4-FFF2-40B4-BE49-F238E27FC236}">
                <a16:creationId xmlns:a16="http://schemas.microsoft.com/office/drawing/2014/main" id="{2A6B74CB-9C82-8D4E-96D9-59AE48B72DB8}"/>
              </a:ext>
            </a:extLst>
          </p:cNvPr>
          <p:cNvSpPr/>
          <p:nvPr/>
        </p:nvSpPr>
        <p:spPr>
          <a:xfrm>
            <a:off x="1174302" y="926837"/>
            <a:ext cx="9628094" cy="505609"/>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00" dirty="0"/>
              <a:t>floats            Bunny            lion dances            costumes            gathering</a:t>
            </a:r>
          </a:p>
        </p:txBody>
      </p:sp>
      <p:sp>
        <p:nvSpPr>
          <p:cNvPr id="3" name="Rectangle 2">
            <a:extLst>
              <a:ext uri="{FF2B5EF4-FFF2-40B4-BE49-F238E27FC236}">
                <a16:creationId xmlns:a16="http://schemas.microsoft.com/office/drawing/2014/main" id="{1281E6A1-934A-B249-B211-2A6463009A45}"/>
              </a:ext>
            </a:extLst>
          </p:cNvPr>
          <p:cNvSpPr/>
          <p:nvPr/>
        </p:nvSpPr>
        <p:spPr>
          <a:xfrm>
            <a:off x="760133" y="1619032"/>
            <a:ext cx="10837818" cy="3093154"/>
          </a:xfrm>
          <a:prstGeom prst="rect">
            <a:avLst/>
          </a:prstGeom>
        </p:spPr>
        <p:txBody>
          <a:bodyPr wrap="square">
            <a:spAutoFit/>
          </a:bodyPr>
          <a:lstStyle/>
          <a:p>
            <a:pPr marL="342900" indent="-342900">
              <a:lnSpc>
                <a:spcPct val="150000"/>
              </a:lnSpc>
              <a:buFont typeface="+mj-lt"/>
              <a:buAutoNum type="arabicPeriod"/>
            </a:pPr>
            <a:r>
              <a:rPr lang="en-US" sz="2600" dirty="0">
                <a:latin typeface="Calibri" panose="020F0502020204030204" pitchFamily="34" charset="0"/>
                <a:cs typeface="Calibri" panose="020F0502020204030204" pitchFamily="34" charset="0"/>
              </a:rPr>
              <a:t>The best part of the Mid-Autumn Festival is the performance of </a:t>
            </a:r>
            <a:r>
              <a:rPr lang="en-US" sz="2600" dirty="0">
                <a:solidFill>
                  <a:srgbClr val="7F7F7F"/>
                </a:solidFill>
                <a:latin typeface="Calibri" panose="020F0502020204030204" pitchFamily="34" charset="0"/>
                <a:cs typeface="Calibri" panose="020F0502020204030204" pitchFamily="34" charset="0"/>
              </a:rPr>
              <a:t>__________</a:t>
            </a:r>
            <a:r>
              <a:rPr lang="en-US" sz="2600" dirty="0">
                <a:latin typeface="Calibri" panose="020F0502020204030204" pitchFamily="34" charset="0"/>
                <a:cs typeface="Calibri" panose="020F0502020204030204" pitchFamily="34" charset="0"/>
              </a:rPr>
              <a:t>. </a:t>
            </a:r>
          </a:p>
          <a:p>
            <a:pPr marL="342900" indent="-342900" algn="just">
              <a:lnSpc>
                <a:spcPct val="150000"/>
              </a:lnSpc>
              <a:buFont typeface="+mj-lt"/>
              <a:buAutoNum type="arabicPeriod"/>
            </a:pPr>
            <a:r>
              <a:rPr lang="en-US" sz="2600" dirty="0">
                <a:latin typeface="Calibri" panose="020F0502020204030204" pitchFamily="34" charset="0"/>
                <a:cs typeface="Calibri" panose="020F0502020204030204" pitchFamily="34" charset="0"/>
              </a:rPr>
              <a:t>There are flower ____________ in the Tulip Festival. </a:t>
            </a:r>
          </a:p>
          <a:p>
            <a:pPr marL="342900" indent="-342900" algn="just">
              <a:lnSpc>
                <a:spcPct val="150000"/>
              </a:lnSpc>
              <a:buFont typeface="+mj-lt"/>
              <a:buAutoNum type="arabicPeriod"/>
            </a:pPr>
            <a:r>
              <a:rPr lang="en-US" sz="2600" dirty="0">
                <a:latin typeface="Calibri" panose="020F0502020204030204" pitchFamily="34" charset="0"/>
                <a:cs typeface="Calibri" panose="020F0502020204030204" pitchFamily="34" charset="0"/>
              </a:rPr>
              <a:t>We like to wear traditional ____________ at Tet. </a:t>
            </a:r>
          </a:p>
          <a:p>
            <a:pPr marL="342900" indent="-342900" algn="just">
              <a:lnSpc>
                <a:spcPct val="150000"/>
              </a:lnSpc>
              <a:buFont typeface="+mj-lt"/>
              <a:buAutoNum type="arabicPeriod"/>
            </a:pPr>
            <a:r>
              <a:rPr lang="en-US" sz="2600" dirty="0">
                <a:latin typeface="Calibri" panose="020F0502020204030204" pitchFamily="34" charset="0"/>
                <a:cs typeface="Calibri" panose="020F0502020204030204" pitchFamily="34" charset="0"/>
              </a:rPr>
              <a:t>One of the symbols of Easter is the Easter ____________. </a:t>
            </a:r>
          </a:p>
          <a:p>
            <a:pPr marL="342900" indent="-342900" algn="just">
              <a:lnSpc>
                <a:spcPct val="150000"/>
              </a:lnSpc>
              <a:buFont typeface="+mj-lt"/>
              <a:buAutoNum type="arabicPeriod"/>
            </a:pPr>
            <a:r>
              <a:rPr lang="en-US" sz="2600" dirty="0">
                <a:latin typeface="Calibri" panose="020F0502020204030204" pitchFamily="34" charset="0"/>
                <a:cs typeface="Calibri" panose="020F0502020204030204" pitchFamily="34" charset="0"/>
              </a:rPr>
              <a:t>The Twins Day Festival is the largest ____________ for twins in the world. </a:t>
            </a:r>
          </a:p>
        </p:txBody>
      </p:sp>
      <p:sp>
        <p:nvSpPr>
          <p:cNvPr id="16" name="TextBox 15">
            <a:extLst>
              <a:ext uri="{FF2B5EF4-FFF2-40B4-BE49-F238E27FC236}">
                <a16:creationId xmlns:a16="http://schemas.microsoft.com/office/drawing/2014/main" id="{4E4B4D46-EE70-4541-B040-1FA70F789D8B}"/>
              </a:ext>
            </a:extLst>
          </p:cNvPr>
          <p:cNvSpPr txBox="1"/>
          <p:nvPr/>
        </p:nvSpPr>
        <p:spPr>
          <a:xfrm>
            <a:off x="9691066" y="1773436"/>
            <a:ext cx="1729604" cy="492443"/>
          </a:xfrm>
          <a:prstGeom prst="rect">
            <a:avLst/>
          </a:prstGeom>
          <a:noFill/>
        </p:spPr>
        <p:txBody>
          <a:bodyPr wrap="square" rtlCol="0">
            <a:spAutoFit/>
          </a:bodyPr>
          <a:lstStyle/>
          <a:p>
            <a:r>
              <a:rPr lang="en-US" sz="2600" i="1" dirty="0">
                <a:solidFill>
                  <a:srgbClr val="FF0000"/>
                </a:solidFill>
                <a:latin typeface="Calibri" panose="020F0502020204030204" pitchFamily="34" charset="0"/>
                <a:cs typeface="Calibri" panose="020F0502020204030204" pitchFamily="34" charset="0"/>
              </a:rPr>
              <a:t>lion dances</a:t>
            </a:r>
          </a:p>
        </p:txBody>
      </p:sp>
      <p:sp>
        <p:nvSpPr>
          <p:cNvPr id="17" name="TextBox 16">
            <a:extLst>
              <a:ext uri="{FF2B5EF4-FFF2-40B4-BE49-F238E27FC236}">
                <a16:creationId xmlns:a16="http://schemas.microsoft.com/office/drawing/2014/main" id="{C9DA22C6-22BE-624D-A853-7E35A2C6718F}"/>
              </a:ext>
            </a:extLst>
          </p:cNvPr>
          <p:cNvSpPr txBox="1"/>
          <p:nvPr/>
        </p:nvSpPr>
        <p:spPr>
          <a:xfrm>
            <a:off x="3732603" y="2330117"/>
            <a:ext cx="1240942" cy="492443"/>
          </a:xfrm>
          <a:prstGeom prst="rect">
            <a:avLst/>
          </a:prstGeom>
          <a:noFill/>
        </p:spPr>
        <p:txBody>
          <a:bodyPr wrap="square" rtlCol="0">
            <a:spAutoFit/>
          </a:bodyPr>
          <a:lstStyle/>
          <a:p>
            <a:r>
              <a:rPr lang="en-US" sz="2600" i="1" dirty="0">
                <a:solidFill>
                  <a:srgbClr val="FF0000"/>
                </a:solidFill>
                <a:latin typeface="Calibri" panose="020F0502020204030204" pitchFamily="34" charset="0"/>
                <a:cs typeface="Calibri" panose="020F0502020204030204" pitchFamily="34" charset="0"/>
              </a:rPr>
              <a:t>floats</a:t>
            </a:r>
          </a:p>
        </p:txBody>
      </p:sp>
      <p:sp>
        <p:nvSpPr>
          <p:cNvPr id="24" name="TextBox 23">
            <a:extLst>
              <a:ext uri="{FF2B5EF4-FFF2-40B4-BE49-F238E27FC236}">
                <a16:creationId xmlns:a16="http://schemas.microsoft.com/office/drawing/2014/main" id="{E53F31E1-2246-FD4E-ADD4-DFF8CE5B7F99}"/>
              </a:ext>
            </a:extLst>
          </p:cNvPr>
          <p:cNvSpPr txBox="1"/>
          <p:nvPr/>
        </p:nvSpPr>
        <p:spPr>
          <a:xfrm>
            <a:off x="4870908" y="2936472"/>
            <a:ext cx="1719086" cy="492443"/>
          </a:xfrm>
          <a:prstGeom prst="rect">
            <a:avLst/>
          </a:prstGeom>
          <a:noFill/>
        </p:spPr>
        <p:txBody>
          <a:bodyPr wrap="square" rtlCol="0">
            <a:spAutoFit/>
          </a:bodyPr>
          <a:lstStyle/>
          <a:p>
            <a:r>
              <a:rPr lang="en-US" sz="2600" i="1" dirty="0">
                <a:solidFill>
                  <a:srgbClr val="FF0000"/>
                </a:solidFill>
                <a:latin typeface="Calibri" panose="020F0502020204030204" pitchFamily="34" charset="0"/>
                <a:cs typeface="Calibri" panose="020F0502020204030204" pitchFamily="34" charset="0"/>
              </a:rPr>
              <a:t>costumes</a:t>
            </a:r>
          </a:p>
        </p:txBody>
      </p:sp>
      <p:sp>
        <p:nvSpPr>
          <p:cNvPr id="25" name="TextBox 24">
            <a:extLst>
              <a:ext uri="{FF2B5EF4-FFF2-40B4-BE49-F238E27FC236}">
                <a16:creationId xmlns:a16="http://schemas.microsoft.com/office/drawing/2014/main" id="{E48ED5FA-47B7-2149-B6EA-A784E37E8D9F}"/>
              </a:ext>
            </a:extLst>
          </p:cNvPr>
          <p:cNvSpPr txBox="1"/>
          <p:nvPr/>
        </p:nvSpPr>
        <p:spPr>
          <a:xfrm>
            <a:off x="6940766" y="3507653"/>
            <a:ext cx="1453807" cy="492443"/>
          </a:xfrm>
          <a:prstGeom prst="rect">
            <a:avLst/>
          </a:prstGeom>
          <a:noFill/>
        </p:spPr>
        <p:txBody>
          <a:bodyPr wrap="square" rtlCol="0">
            <a:spAutoFit/>
          </a:bodyPr>
          <a:lstStyle/>
          <a:p>
            <a:r>
              <a:rPr lang="en-US" sz="2600" i="1" dirty="0">
                <a:solidFill>
                  <a:srgbClr val="FF0000"/>
                </a:solidFill>
                <a:latin typeface="Calibri" panose="020F0502020204030204" pitchFamily="34" charset="0"/>
                <a:cs typeface="Calibri" panose="020F0502020204030204" pitchFamily="34" charset="0"/>
              </a:rPr>
              <a:t>Bunny</a:t>
            </a:r>
          </a:p>
        </p:txBody>
      </p:sp>
      <p:sp>
        <p:nvSpPr>
          <p:cNvPr id="26" name="TextBox 25">
            <a:extLst>
              <a:ext uri="{FF2B5EF4-FFF2-40B4-BE49-F238E27FC236}">
                <a16:creationId xmlns:a16="http://schemas.microsoft.com/office/drawing/2014/main" id="{B278E3AA-89AE-3846-841E-2B47F12F3B09}"/>
              </a:ext>
            </a:extLst>
          </p:cNvPr>
          <p:cNvSpPr txBox="1"/>
          <p:nvPr/>
        </p:nvSpPr>
        <p:spPr>
          <a:xfrm>
            <a:off x="6296217" y="4109919"/>
            <a:ext cx="1639022" cy="492443"/>
          </a:xfrm>
          <a:prstGeom prst="rect">
            <a:avLst/>
          </a:prstGeom>
          <a:noFill/>
        </p:spPr>
        <p:txBody>
          <a:bodyPr wrap="square" rtlCol="0">
            <a:spAutoFit/>
          </a:bodyPr>
          <a:lstStyle/>
          <a:p>
            <a:r>
              <a:rPr lang="en-US" sz="2600" i="1" dirty="0">
                <a:solidFill>
                  <a:srgbClr val="FF0000"/>
                </a:solidFill>
                <a:latin typeface="Calibri" panose="020F0502020204030204" pitchFamily="34" charset="0"/>
                <a:cs typeface="Calibri" panose="020F0502020204030204" pitchFamily="34" charset="0"/>
              </a:rPr>
              <a:t>gathering</a:t>
            </a:r>
          </a:p>
        </p:txBody>
      </p:sp>
      <p:sp>
        <p:nvSpPr>
          <p:cNvPr id="12" name="Flowchart: Process 11"/>
          <p:cNvSpPr/>
          <p:nvPr/>
        </p:nvSpPr>
        <p:spPr>
          <a:xfrm>
            <a:off x="74645" y="114300"/>
            <a:ext cx="12045820" cy="6743700"/>
          </a:xfrm>
          <a:prstGeom prst="flowChartProcess">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Tree>
    <p:extLst>
      <p:ext uri="{BB962C8B-B14F-4D97-AF65-F5344CB8AC3E}">
        <p14:creationId xmlns:p14="http://schemas.microsoft.com/office/powerpoint/2010/main" val="2473390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53"/>
            <a:ext cx="12192000" cy="1083306"/>
          </a:xfrm>
          <a:prstGeom prst="rect">
            <a:avLst/>
          </a:prstGeom>
        </p:spPr>
      </p:pic>
      <p:sp>
        <p:nvSpPr>
          <p:cNvPr id="15" name="TextBox 14"/>
          <p:cNvSpPr txBox="1"/>
          <p:nvPr/>
        </p:nvSpPr>
        <p:spPr>
          <a:xfrm>
            <a:off x="487067" y="208434"/>
            <a:ext cx="4638089"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GRAMMAR REVIEW</a:t>
            </a:r>
          </a:p>
        </p:txBody>
      </p:sp>
      <p:sp>
        <p:nvSpPr>
          <p:cNvPr id="9" name="TextBox 8"/>
          <p:cNvSpPr txBox="1"/>
          <p:nvPr/>
        </p:nvSpPr>
        <p:spPr>
          <a:xfrm>
            <a:off x="797131" y="1188697"/>
            <a:ext cx="11277153" cy="523220"/>
          </a:xfrm>
          <a:prstGeom prst="rect">
            <a:avLst/>
          </a:prstGeom>
          <a:noFill/>
          <a:effectLst/>
        </p:spPr>
        <p:txBody>
          <a:bodyPr wrap="square" rtlCol="0">
            <a:spAutoFit/>
          </a:bodyPr>
          <a:lstStyle/>
          <a:p>
            <a:r>
              <a:rPr lang="en-US" sz="2800" b="1" dirty="0"/>
              <a:t>Choose the correct question A or B. </a:t>
            </a:r>
            <a:endParaRPr lang="en-US" sz="2800" dirty="0"/>
          </a:p>
        </p:txBody>
      </p:sp>
      <p:sp>
        <p:nvSpPr>
          <p:cNvPr id="10" name="Rounded Rectangle 9"/>
          <p:cNvSpPr/>
          <p:nvPr/>
        </p:nvSpPr>
        <p:spPr>
          <a:xfrm>
            <a:off x="241740" y="1200514"/>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294525" y="1097874"/>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2" name="Rectangle 1">
            <a:extLst>
              <a:ext uri="{FF2B5EF4-FFF2-40B4-BE49-F238E27FC236}">
                <a16:creationId xmlns:a16="http://schemas.microsoft.com/office/drawing/2014/main" id="{CC1E9F8E-F204-7F49-AD25-FE0903C525B7}"/>
              </a:ext>
            </a:extLst>
          </p:cNvPr>
          <p:cNvSpPr/>
          <p:nvPr/>
        </p:nvSpPr>
        <p:spPr>
          <a:xfrm>
            <a:off x="849916" y="1672298"/>
            <a:ext cx="10854403" cy="5262979"/>
          </a:xfrm>
          <a:prstGeom prst="rect">
            <a:avLst/>
          </a:prstGeom>
        </p:spPr>
        <p:txBody>
          <a:bodyPr wrap="square">
            <a:spAutoFit/>
          </a:bodyPr>
          <a:lstStyle/>
          <a:p>
            <a:r>
              <a:rPr lang="en-US" sz="2400" b="1" dirty="0"/>
              <a:t>1.  A. </a:t>
            </a:r>
            <a:r>
              <a:rPr lang="en-US" sz="2400" dirty="0"/>
              <a:t>Did you go to the Lim Festival yesterday? </a:t>
            </a:r>
          </a:p>
          <a:p>
            <a:r>
              <a:rPr lang="en-US" sz="2400" dirty="0"/>
              <a:t>      </a:t>
            </a:r>
            <a:r>
              <a:rPr lang="en-US" sz="2400" b="1" dirty="0"/>
              <a:t>B. </a:t>
            </a:r>
            <a:r>
              <a:rPr lang="en-US" sz="2400" dirty="0"/>
              <a:t>Are you go to the Lim Festival yesterday?</a:t>
            </a:r>
          </a:p>
          <a:p>
            <a:endParaRPr lang="en-US" sz="2400" dirty="0"/>
          </a:p>
          <a:p>
            <a:r>
              <a:rPr lang="en-US" sz="2400" b="1" dirty="0"/>
              <a:t>2.  A. </a:t>
            </a:r>
            <a:r>
              <a:rPr lang="en-US" sz="2400" dirty="0"/>
              <a:t>Are they always celebrate the festival in May? </a:t>
            </a:r>
          </a:p>
          <a:p>
            <a:r>
              <a:rPr lang="en-US" sz="2400" dirty="0"/>
              <a:t>      </a:t>
            </a:r>
            <a:r>
              <a:rPr lang="en-US" sz="2400" b="1" dirty="0"/>
              <a:t>B. </a:t>
            </a:r>
            <a:r>
              <a:rPr lang="en-US" sz="2400" dirty="0"/>
              <a:t>Do they always celebrate the festival in May? </a:t>
            </a:r>
          </a:p>
          <a:p>
            <a:endParaRPr lang="en-US" sz="2400" dirty="0"/>
          </a:p>
          <a:p>
            <a:r>
              <a:rPr lang="en-US" sz="2400" b="1" dirty="0"/>
              <a:t>3.  A. </a:t>
            </a:r>
            <a:r>
              <a:rPr lang="en-US" sz="2400" dirty="0"/>
              <a:t>Will you wear a costume for Halloween? </a:t>
            </a:r>
          </a:p>
          <a:p>
            <a:r>
              <a:rPr lang="en-US" sz="2400" b="1" dirty="0"/>
              <a:t>      B. </a:t>
            </a:r>
            <a:r>
              <a:rPr lang="en-US" sz="2400" dirty="0"/>
              <a:t>Will do you wear a costume for Halloween?</a:t>
            </a:r>
          </a:p>
          <a:p>
            <a:endParaRPr lang="en-US" sz="2400" dirty="0"/>
          </a:p>
          <a:p>
            <a:r>
              <a:rPr lang="en-US" sz="2400" b="1" dirty="0"/>
              <a:t>4.  A. </a:t>
            </a:r>
            <a:r>
              <a:rPr lang="en-US" sz="2400" dirty="0"/>
              <a:t>Does he interested in joining the festival?</a:t>
            </a:r>
          </a:p>
          <a:p>
            <a:r>
              <a:rPr lang="en-US" sz="2400" dirty="0"/>
              <a:t>      </a:t>
            </a:r>
            <a:r>
              <a:rPr lang="en-US" sz="2400" b="1" dirty="0"/>
              <a:t>B. </a:t>
            </a:r>
            <a:r>
              <a:rPr lang="en-US" sz="2400" dirty="0"/>
              <a:t>Is he interested in joining the festival?</a:t>
            </a:r>
          </a:p>
          <a:p>
            <a:endParaRPr lang="en-US" sz="2400" dirty="0"/>
          </a:p>
          <a:p>
            <a:r>
              <a:rPr lang="en-US" sz="2400" b="1" dirty="0"/>
              <a:t>5.  A. </a:t>
            </a:r>
            <a:r>
              <a:rPr lang="en-US" sz="2400" dirty="0"/>
              <a:t>Do people listen to traditional songs at the Hoi </a:t>
            </a:r>
            <a:r>
              <a:rPr lang="en-US" sz="2400" dirty="0" err="1"/>
              <a:t>Mua</a:t>
            </a:r>
            <a:r>
              <a:rPr lang="en-US" sz="2400" dirty="0"/>
              <a:t> Festival last year? </a:t>
            </a:r>
          </a:p>
          <a:p>
            <a:r>
              <a:rPr lang="en-US" sz="2400" dirty="0"/>
              <a:t>      </a:t>
            </a:r>
            <a:r>
              <a:rPr lang="en-US" sz="2400" b="1" dirty="0"/>
              <a:t>B. </a:t>
            </a:r>
            <a:r>
              <a:rPr lang="en-US" sz="2400" dirty="0"/>
              <a:t>Did people listen to traditional songs at the Hoi </a:t>
            </a:r>
            <a:r>
              <a:rPr lang="en-US" sz="2400" dirty="0" err="1"/>
              <a:t>Mua</a:t>
            </a:r>
            <a:r>
              <a:rPr lang="en-US" sz="2400" dirty="0"/>
              <a:t> Festival last year? </a:t>
            </a:r>
          </a:p>
        </p:txBody>
      </p:sp>
      <p:sp>
        <p:nvSpPr>
          <p:cNvPr id="3" name="Oval 2">
            <a:extLst>
              <a:ext uri="{FF2B5EF4-FFF2-40B4-BE49-F238E27FC236}">
                <a16:creationId xmlns:a16="http://schemas.microsoft.com/office/drawing/2014/main" id="{1A29A36B-2A67-614A-934A-0B131F55254B}"/>
              </a:ext>
            </a:extLst>
          </p:cNvPr>
          <p:cNvSpPr/>
          <p:nvPr/>
        </p:nvSpPr>
        <p:spPr>
          <a:xfrm>
            <a:off x="1215615" y="1701595"/>
            <a:ext cx="419548" cy="3672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866FC0B-7DB9-8342-8386-F3162F0B3CCF}"/>
              </a:ext>
            </a:extLst>
          </p:cNvPr>
          <p:cNvSpPr/>
          <p:nvPr/>
        </p:nvSpPr>
        <p:spPr>
          <a:xfrm>
            <a:off x="1215615" y="3227096"/>
            <a:ext cx="419548" cy="3672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D3BBBCB-B5BE-B24F-9A11-F0AC25627AC5}"/>
              </a:ext>
            </a:extLst>
          </p:cNvPr>
          <p:cNvSpPr/>
          <p:nvPr/>
        </p:nvSpPr>
        <p:spPr>
          <a:xfrm>
            <a:off x="1215615" y="3888611"/>
            <a:ext cx="419548" cy="3672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67D0AA8-8E3F-064C-AAD1-83D06903E61F}"/>
              </a:ext>
            </a:extLst>
          </p:cNvPr>
          <p:cNvSpPr/>
          <p:nvPr/>
        </p:nvSpPr>
        <p:spPr>
          <a:xfrm>
            <a:off x="1215615" y="5380478"/>
            <a:ext cx="419548" cy="3672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048D2A-3D35-E44A-A77B-961465F51C56}"/>
              </a:ext>
            </a:extLst>
          </p:cNvPr>
          <p:cNvSpPr/>
          <p:nvPr/>
        </p:nvSpPr>
        <p:spPr>
          <a:xfrm>
            <a:off x="1215615" y="6490715"/>
            <a:ext cx="419548" cy="3672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75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53"/>
            <a:ext cx="12192000" cy="1083306"/>
          </a:xfrm>
          <a:prstGeom prst="rect">
            <a:avLst/>
          </a:prstGeom>
        </p:spPr>
      </p:pic>
      <p:sp>
        <p:nvSpPr>
          <p:cNvPr id="15" name="TextBox 14"/>
          <p:cNvSpPr txBox="1"/>
          <p:nvPr/>
        </p:nvSpPr>
        <p:spPr>
          <a:xfrm>
            <a:off x="487067" y="208434"/>
            <a:ext cx="6113238"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GRAMMAR REVIEW</a:t>
            </a:r>
          </a:p>
        </p:txBody>
      </p:sp>
      <p:sp>
        <p:nvSpPr>
          <p:cNvPr id="9" name="TextBox 8"/>
          <p:cNvSpPr txBox="1"/>
          <p:nvPr/>
        </p:nvSpPr>
        <p:spPr>
          <a:xfrm>
            <a:off x="797131" y="1188697"/>
            <a:ext cx="11277153" cy="523220"/>
          </a:xfrm>
          <a:prstGeom prst="rect">
            <a:avLst/>
          </a:prstGeom>
          <a:noFill/>
          <a:effectLst/>
        </p:spPr>
        <p:txBody>
          <a:bodyPr wrap="square" rtlCol="0">
            <a:spAutoFit/>
          </a:bodyPr>
          <a:lstStyle/>
          <a:p>
            <a:r>
              <a:rPr lang="en-US" sz="2800" b="1" dirty="0"/>
              <a:t>Answer the following questions about yourself.</a:t>
            </a:r>
            <a:endParaRPr lang="en-US" sz="2800" dirty="0"/>
          </a:p>
        </p:txBody>
      </p:sp>
      <p:sp>
        <p:nvSpPr>
          <p:cNvPr id="10" name="Rounded Rectangle 9"/>
          <p:cNvSpPr/>
          <p:nvPr/>
        </p:nvSpPr>
        <p:spPr>
          <a:xfrm>
            <a:off x="241740" y="1200514"/>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294525" y="1097874"/>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3" name="Rectangle 2">
            <a:extLst>
              <a:ext uri="{FF2B5EF4-FFF2-40B4-BE49-F238E27FC236}">
                <a16:creationId xmlns:a16="http://schemas.microsoft.com/office/drawing/2014/main" id="{CC9833CB-3A8D-3D48-ACB6-8B064CEF140F}"/>
              </a:ext>
            </a:extLst>
          </p:cNvPr>
          <p:cNvSpPr/>
          <p:nvPr/>
        </p:nvSpPr>
        <p:spPr>
          <a:xfrm>
            <a:off x="797131" y="1827361"/>
            <a:ext cx="8656358" cy="3257174"/>
          </a:xfrm>
          <a:prstGeom prst="rect">
            <a:avLst/>
          </a:prstGeom>
        </p:spPr>
        <p:txBody>
          <a:bodyPr wrap="square">
            <a:spAutoFit/>
          </a:bodyPr>
          <a:lstStyle/>
          <a:p>
            <a:pPr>
              <a:lnSpc>
                <a:spcPct val="150000"/>
              </a:lnSpc>
            </a:pPr>
            <a:r>
              <a:rPr lang="en-US" sz="2800" b="1" dirty="0">
                <a:solidFill>
                  <a:srgbClr val="FF3F3F"/>
                </a:solidFill>
                <a:latin typeface="ChronicaPro"/>
              </a:rPr>
              <a:t>1. </a:t>
            </a:r>
            <a:r>
              <a:rPr lang="en-US" sz="2800" dirty="0">
                <a:latin typeface="ChronicaPro"/>
              </a:rPr>
              <a:t>Are you interested in festivals? </a:t>
            </a:r>
            <a:endParaRPr lang="en-US" sz="2800" dirty="0"/>
          </a:p>
          <a:p>
            <a:pPr>
              <a:lnSpc>
                <a:spcPct val="150000"/>
              </a:lnSpc>
            </a:pPr>
            <a:r>
              <a:rPr lang="en-US" sz="2800" b="1" dirty="0">
                <a:solidFill>
                  <a:srgbClr val="FF3F3F"/>
                </a:solidFill>
                <a:latin typeface="ChronicaPro"/>
              </a:rPr>
              <a:t>2. </a:t>
            </a:r>
            <a:r>
              <a:rPr lang="en-US" sz="2800" dirty="0">
                <a:latin typeface="ChronicaPro"/>
              </a:rPr>
              <a:t>Do you eat </a:t>
            </a:r>
            <a:r>
              <a:rPr lang="en-US" sz="2800" i="1" dirty="0">
                <a:latin typeface="ChronicaProBookIt"/>
              </a:rPr>
              <a:t>banh </a:t>
            </a:r>
            <a:r>
              <a:rPr lang="en-US" sz="2800" i="1" dirty="0" err="1">
                <a:latin typeface="ChronicaProBookIt"/>
              </a:rPr>
              <a:t>chung</a:t>
            </a:r>
            <a:r>
              <a:rPr lang="en-US" sz="2800" i="1" dirty="0">
                <a:latin typeface="ChronicaProBookIt"/>
              </a:rPr>
              <a:t> </a:t>
            </a:r>
            <a:r>
              <a:rPr lang="en-US" sz="2800" dirty="0">
                <a:latin typeface="ChronicaPro"/>
              </a:rPr>
              <a:t>at Tet? </a:t>
            </a:r>
            <a:endParaRPr lang="en-US" sz="2800" dirty="0"/>
          </a:p>
          <a:p>
            <a:pPr>
              <a:lnSpc>
                <a:spcPct val="150000"/>
              </a:lnSpc>
            </a:pPr>
            <a:r>
              <a:rPr lang="en-US" sz="2800" b="1" dirty="0">
                <a:solidFill>
                  <a:srgbClr val="FF3F3F"/>
                </a:solidFill>
                <a:latin typeface="ChronicaPro"/>
              </a:rPr>
              <a:t>3. </a:t>
            </a:r>
            <a:r>
              <a:rPr lang="en-US" sz="2800" dirty="0">
                <a:latin typeface="ChronicaPro"/>
              </a:rPr>
              <a:t>Can you cook any traditional food? </a:t>
            </a:r>
            <a:endParaRPr lang="en-US" sz="2800" dirty="0"/>
          </a:p>
          <a:p>
            <a:pPr>
              <a:lnSpc>
                <a:spcPct val="150000"/>
              </a:lnSpc>
            </a:pPr>
            <a:r>
              <a:rPr lang="en-US" sz="2800" b="1" dirty="0">
                <a:solidFill>
                  <a:srgbClr val="FF3F3F"/>
                </a:solidFill>
                <a:latin typeface="ChronicaPro"/>
              </a:rPr>
              <a:t>4. </a:t>
            </a:r>
            <a:r>
              <a:rPr lang="en-US" sz="2800" dirty="0">
                <a:latin typeface="ChronicaPro"/>
              </a:rPr>
              <a:t>Did you see a fireworks display last year? </a:t>
            </a:r>
            <a:endParaRPr lang="en-US" sz="2800" dirty="0"/>
          </a:p>
          <a:p>
            <a:pPr>
              <a:lnSpc>
                <a:spcPct val="150000"/>
              </a:lnSpc>
            </a:pPr>
            <a:r>
              <a:rPr lang="en-US" sz="2800" b="1" dirty="0">
                <a:solidFill>
                  <a:srgbClr val="FF3F3F"/>
                </a:solidFill>
                <a:latin typeface="ChronicaPro"/>
              </a:rPr>
              <a:t>5. </a:t>
            </a:r>
            <a:r>
              <a:rPr lang="en-US" sz="2800" dirty="0">
                <a:latin typeface="ChronicaPro"/>
              </a:rPr>
              <a:t>Does your family gather together at Tet? </a:t>
            </a:r>
            <a:endParaRPr lang="en-US" sz="2800" dirty="0"/>
          </a:p>
        </p:txBody>
      </p:sp>
      <p:sp>
        <p:nvSpPr>
          <p:cNvPr id="2" name="Rectangle 1"/>
          <p:cNvSpPr/>
          <p:nvPr/>
        </p:nvSpPr>
        <p:spPr>
          <a:xfrm>
            <a:off x="6299198" y="2061191"/>
            <a:ext cx="4188179" cy="461665"/>
          </a:xfrm>
          <a:prstGeom prst="rect">
            <a:avLst/>
          </a:prstGeom>
        </p:spPr>
        <p:txBody>
          <a:bodyPr wrap="square">
            <a:spAutoFit/>
          </a:bodyPr>
          <a:lstStyle/>
          <a:p>
            <a:r>
              <a:rPr lang="en-US" sz="2400" b="1" dirty="0">
                <a:solidFill>
                  <a:srgbClr val="C00000"/>
                </a:solidFill>
                <a:latin typeface="OpenSans"/>
              </a:rPr>
              <a:t>Yes, I am. / No, I am not. </a:t>
            </a:r>
            <a:endParaRPr lang="en-US" sz="2400" b="1" dirty="0">
              <a:solidFill>
                <a:srgbClr val="C00000"/>
              </a:solidFill>
            </a:endParaRPr>
          </a:p>
        </p:txBody>
      </p:sp>
      <p:sp>
        <p:nvSpPr>
          <p:cNvPr id="4" name="Rectangle 3"/>
          <p:cNvSpPr/>
          <p:nvPr/>
        </p:nvSpPr>
        <p:spPr>
          <a:xfrm>
            <a:off x="6299198" y="2666374"/>
            <a:ext cx="3259867" cy="461665"/>
          </a:xfrm>
          <a:prstGeom prst="rect">
            <a:avLst/>
          </a:prstGeom>
        </p:spPr>
        <p:txBody>
          <a:bodyPr wrap="none">
            <a:spAutoFit/>
          </a:bodyPr>
          <a:lstStyle/>
          <a:p>
            <a:r>
              <a:rPr lang="en-US" sz="2400" b="1" dirty="0">
                <a:solidFill>
                  <a:srgbClr val="C00000"/>
                </a:solidFill>
                <a:latin typeface="OpenSans"/>
              </a:rPr>
              <a:t>Yes, I do. / No, I don't</a:t>
            </a:r>
            <a:endParaRPr lang="en-US" sz="2400" b="1" dirty="0">
              <a:solidFill>
                <a:srgbClr val="C00000"/>
              </a:solidFill>
            </a:endParaRPr>
          </a:p>
        </p:txBody>
      </p:sp>
      <p:sp>
        <p:nvSpPr>
          <p:cNvPr id="5" name="Rectangle 4"/>
          <p:cNvSpPr/>
          <p:nvPr/>
        </p:nvSpPr>
        <p:spPr>
          <a:xfrm>
            <a:off x="6784620" y="3283588"/>
            <a:ext cx="4425246" cy="461665"/>
          </a:xfrm>
          <a:prstGeom prst="rect">
            <a:avLst/>
          </a:prstGeom>
        </p:spPr>
        <p:txBody>
          <a:bodyPr wrap="square">
            <a:spAutoFit/>
          </a:bodyPr>
          <a:lstStyle/>
          <a:p>
            <a:r>
              <a:rPr lang="en-US" sz="2400" b="1" dirty="0">
                <a:solidFill>
                  <a:srgbClr val="C00000"/>
                </a:solidFill>
                <a:latin typeface="OpenSans"/>
              </a:rPr>
              <a:t>Yes, I can. / No, I can't. </a:t>
            </a:r>
            <a:endParaRPr lang="en-US" sz="2400" b="1" dirty="0">
              <a:solidFill>
                <a:srgbClr val="C00000"/>
              </a:solidFill>
            </a:endParaRPr>
          </a:p>
        </p:txBody>
      </p:sp>
      <p:sp>
        <p:nvSpPr>
          <p:cNvPr id="6" name="Rectangle 5"/>
          <p:cNvSpPr/>
          <p:nvPr/>
        </p:nvSpPr>
        <p:spPr>
          <a:xfrm>
            <a:off x="7855038" y="3992927"/>
            <a:ext cx="3429785" cy="461665"/>
          </a:xfrm>
          <a:prstGeom prst="rect">
            <a:avLst/>
          </a:prstGeom>
        </p:spPr>
        <p:txBody>
          <a:bodyPr wrap="none">
            <a:spAutoFit/>
          </a:bodyPr>
          <a:lstStyle/>
          <a:p>
            <a:r>
              <a:rPr lang="en-US" sz="2400" b="1" dirty="0">
                <a:solidFill>
                  <a:srgbClr val="C00000"/>
                </a:solidFill>
                <a:latin typeface="OpenSans"/>
              </a:rPr>
              <a:t>Yes, I did. / No, I didn't</a:t>
            </a:r>
            <a:endParaRPr lang="en-US" sz="2400" b="1" dirty="0">
              <a:solidFill>
                <a:srgbClr val="C00000"/>
              </a:solidFill>
            </a:endParaRPr>
          </a:p>
        </p:txBody>
      </p:sp>
      <p:sp>
        <p:nvSpPr>
          <p:cNvPr id="7" name="Rectangle 6"/>
          <p:cNvSpPr/>
          <p:nvPr/>
        </p:nvSpPr>
        <p:spPr>
          <a:xfrm>
            <a:off x="7587544" y="4630489"/>
            <a:ext cx="3995646" cy="461665"/>
          </a:xfrm>
          <a:prstGeom prst="rect">
            <a:avLst/>
          </a:prstGeom>
        </p:spPr>
        <p:txBody>
          <a:bodyPr wrap="none">
            <a:spAutoFit/>
          </a:bodyPr>
          <a:lstStyle/>
          <a:p>
            <a:r>
              <a:rPr lang="en-US" sz="2400" b="1" dirty="0">
                <a:solidFill>
                  <a:srgbClr val="C00000"/>
                </a:solidFill>
                <a:latin typeface="OpenSans"/>
              </a:rPr>
              <a:t>Yes, we do. / No, we don't.</a:t>
            </a:r>
            <a:endParaRPr lang="en-US" sz="2400" b="1" dirty="0">
              <a:solidFill>
                <a:srgbClr val="C00000"/>
              </a:solidFill>
            </a:endParaRPr>
          </a:p>
        </p:txBody>
      </p:sp>
    </p:spTree>
    <p:extLst>
      <p:ext uri="{BB962C8B-B14F-4D97-AF65-F5344CB8AC3E}">
        <p14:creationId xmlns:p14="http://schemas.microsoft.com/office/powerpoint/2010/main" val="16530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06406" y="65775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PROJECT</a:t>
            </a:r>
          </a:p>
        </p:txBody>
      </p:sp>
      <p:sp>
        <p:nvSpPr>
          <p:cNvPr id="6" name="Rectangle 5"/>
          <p:cNvSpPr/>
          <p:nvPr/>
        </p:nvSpPr>
        <p:spPr>
          <a:xfrm>
            <a:off x="1003441" y="1506871"/>
            <a:ext cx="5337561" cy="4083554"/>
          </a:xfrm>
          <a:prstGeom prst="rect">
            <a:avLst/>
          </a:prstGeom>
        </p:spPr>
        <p:txBody>
          <a:bodyPr wrap="square">
            <a:spAutoFit/>
          </a:bodyPr>
          <a:lstStyle/>
          <a:p>
            <a:pPr algn="just"/>
            <a:r>
              <a:rPr lang="en-US" sz="2000" b="1" dirty="0">
                <a:latin typeface="Calibri" panose="020F0502020204030204" pitchFamily="34" charset="0"/>
                <a:cs typeface="Calibri" panose="020F0502020204030204" pitchFamily="34" charset="0"/>
              </a:rPr>
              <a:t>Think of a new festival that you would like to celebrate. Discuss the following points: </a:t>
            </a: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 Name of the festival </a:t>
            </a:r>
          </a:p>
          <a:p>
            <a:r>
              <a:rPr lang="en-US" sz="2000" dirty="0">
                <a:latin typeface="Calibri" panose="020F0502020204030204" pitchFamily="34" charset="0"/>
                <a:cs typeface="Calibri" panose="020F0502020204030204" pitchFamily="34" charset="0"/>
              </a:rPr>
              <a:t>- Time and place of the festival </a:t>
            </a:r>
          </a:p>
          <a:p>
            <a:r>
              <a:rPr lang="en-US" sz="2000" dirty="0">
                <a:solidFill>
                  <a:srgbClr val="000000"/>
                </a:solidFill>
                <a:latin typeface="Calibri" panose="020F0502020204030204" pitchFamily="34" charset="0"/>
                <a:cs typeface="Calibri" panose="020F0502020204030204" pitchFamily="34" charset="0"/>
              </a:rPr>
              <a:t>- Festival activities</a:t>
            </a:r>
          </a:p>
          <a:p>
            <a:pPr>
              <a:lnSpc>
                <a:spcPct val="120000"/>
              </a:lnSpc>
            </a:pPr>
            <a:endParaRPr lang="en-US" sz="2000" dirty="0">
              <a:solidFill>
                <a:srgbClr val="242021"/>
              </a:solidFill>
              <a:latin typeface="Calibri" panose="020F0502020204030204" pitchFamily="34" charset="0"/>
              <a:cs typeface="Calibri" panose="020F0502020204030204" pitchFamily="34" charset="0"/>
            </a:endParaRPr>
          </a:p>
          <a:p>
            <a:pPr algn="just">
              <a:lnSpc>
                <a:spcPct val="120000"/>
              </a:lnSpc>
            </a:pPr>
            <a:r>
              <a:rPr lang="en-US" sz="2000" b="1" dirty="0">
                <a:latin typeface="Calibri" panose="020F0502020204030204" pitchFamily="34" charset="0"/>
                <a:cs typeface="Calibri" panose="020F0502020204030204" pitchFamily="34" charset="0"/>
              </a:rPr>
              <a:t>Draw pictures of the new festival or cut out pictures from magazines. </a:t>
            </a:r>
            <a:endParaRPr lang="en-US" sz="2000" dirty="0">
              <a:latin typeface="Calibri" panose="020F0502020204030204" pitchFamily="34" charset="0"/>
              <a:cs typeface="Calibri" panose="020F0502020204030204" pitchFamily="34" charset="0"/>
            </a:endParaRPr>
          </a:p>
          <a:p>
            <a:pPr>
              <a:lnSpc>
                <a:spcPct val="120000"/>
              </a:lnSpc>
            </a:pPr>
            <a:endParaRPr lang="en-US" sz="2000" b="1" dirty="0">
              <a:solidFill>
                <a:srgbClr val="242021"/>
              </a:solidFill>
              <a:latin typeface="Calibri" panose="020F0502020204030204" pitchFamily="34" charset="0"/>
              <a:cs typeface="Calibri" panose="020F0502020204030204" pitchFamily="34" charset="0"/>
            </a:endParaRPr>
          </a:p>
          <a:p>
            <a:pPr>
              <a:lnSpc>
                <a:spcPct val="120000"/>
              </a:lnSpc>
            </a:pPr>
            <a:r>
              <a:rPr lang="en-US" sz="2000" b="1" dirty="0">
                <a:latin typeface="Calibri" panose="020F0502020204030204" pitchFamily="34" charset="0"/>
                <a:cs typeface="Calibri" panose="020F0502020204030204" pitchFamily="34" charset="0"/>
              </a:rPr>
              <a:t>Present your festival to the class. </a:t>
            </a:r>
            <a:endParaRPr lang="en-US" sz="2000" b="1" dirty="0">
              <a:solidFill>
                <a:srgbClr val="242021"/>
              </a:solidFill>
              <a:latin typeface="Calibri" panose="020F0502020204030204" pitchFamily="34" charset="0"/>
              <a:cs typeface="Calibri" panose="020F0502020204030204" pitchFamily="34" charset="0"/>
            </a:endParaRPr>
          </a:p>
          <a:p>
            <a:pPr>
              <a:lnSpc>
                <a:spcPct val="120000"/>
              </a:lnSpc>
            </a:pPr>
            <a:endParaRPr lang="en-US" b="1" dirty="0">
              <a:solidFill>
                <a:srgbClr val="242021"/>
              </a:solidFill>
              <a:latin typeface="Calibri" panose="020F0502020204030204" pitchFamily="34" charset="0"/>
              <a:cs typeface="Calibri" panose="020F0502020204030204" pitchFamily="34" charset="0"/>
            </a:endParaRPr>
          </a:p>
          <a:p>
            <a:pPr>
              <a:lnSpc>
                <a:spcPct val="120000"/>
              </a:lnSpc>
            </a:pPr>
            <a:r>
              <a:rPr lang="en-US" b="1" dirty="0">
                <a:solidFill>
                  <a:srgbClr val="242021"/>
                </a:solidFill>
                <a:latin typeface="Calibri" panose="020F0502020204030204" pitchFamily="34" charset="0"/>
                <a:cs typeface="Calibri" panose="020F0502020204030204" pitchFamily="34" charset="0"/>
              </a:rPr>
              <a:t>Vote for the best poster.</a:t>
            </a:r>
            <a:endParaRPr lang="en-US" dirty="0">
              <a:latin typeface="Calibri" panose="020F0502020204030204" pitchFamily="34" charset="0"/>
              <a:cs typeface="Calibri" panose="020F0502020204030204" pitchFamily="34" charset="0"/>
            </a:endParaRPr>
          </a:p>
        </p:txBody>
      </p:sp>
      <p:sp>
        <p:nvSpPr>
          <p:cNvPr id="13" name="Rounded Rectangle 12"/>
          <p:cNvSpPr/>
          <p:nvPr/>
        </p:nvSpPr>
        <p:spPr>
          <a:xfrm>
            <a:off x="368592" y="4514552"/>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4" name="TextBox 13"/>
          <p:cNvSpPr txBox="1"/>
          <p:nvPr/>
        </p:nvSpPr>
        <p:spPr>
          <a:xfrm>
            <a:off x="407888" y="440794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5" name="Rounded Rectangle 14"/>
          <p:cNvSpPr/>
          <p:nvPr/>
        </p:nvSpPr>
        <p:spPr>
          <a:xfrm>
            <a:off x="368592" y="355882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8" name="TextBox 17"/>
          <p:cNvSpPr txBox="1"/>
          <p:nvPr/>
        </p:nvSpPr>
        <p:spPr>
          <a:xfrm>
            <a:off x="402126" y="34658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9" name="Rounded Rectangle 18"/>
          <p:cNvSpPr/>
          <p:nvPr/>
        </p:nvSpPr>
        <p:spPr>
          <a:xfrm>
            <a:off x="355103" y="160951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0" name="TextBox 19"/>
          <p:cNvSpPr txBox="1"/>
          <p:nvPr/>
        </p:nvSpPr>
        <p:spPr>
          <a:xfrm>
            <a:off x="407888" y="150687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EDDC4E21-B3CB-4743-A803-5FDC9E75511A}"/>
              </a:ext>
            </a:extLst>
          </p:cNvPr>
          <p:cNvPicPr>
            <a:picLocks noChangeAspect="1"/>
          </p:cNvPicPr>
          <p:nvPr/>
        </p:nvPicPr>
        <p:blipFill>
          <a:blip r:embed="rId4"/>
          <a:stretch>
            <a:fillRect/>
          </a:stretch>
        </p:blipFill>
        <p:spPr>
          <a:xfrm>
            <a:off x="6939312" y="1347890"/>
            <a:ext cx="5252688" cy="3590633"/>
          </a:xfrm>
          <a:prstGeom prst="rect">
            <a:avLst/>
          </a:prstGeom>
        </p:spPr>
      </p:pic>
      <p:sp>
        <p:nvSpPr>
          <p:cNvPr id="16" name="Rounded Rectangle 15">
            <a:extLst>
              <a:ext uri="{FF2B5EF4-FFF2-40B4-BE49-F238E27FC236}">
                <a16:creationId xmlns:a16="http://schemas.microsoft.com/office/drawing/2014/main" id="{D8B01AEB-8287-9F49-A891-FE810D556956}"/>
              </a:ext>
            </a:extLst>
          </p:cNvPr>
          <p:cNvSpPr/>
          <p:nvPr/>
        </p:nvSpPr>
        <p:spPr>
          <a:xfrm>
            <a:off x="368592" y="5177419"/>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1" name="TextBox 20">
            <a:extLst>
              <a:ext uri="{FF2B5EF4-FFF2-40B4-BE49-F238E27FC236}">
                <a16:creationId xmlns:a16="http://schemas.microsoft.com/office/drawing/2014/main" id="{5080AEC5-7008-1443-B0B2-7C3003EB5635}"/>
              </a:ext>
            </a:extLst>
          </p:cNvPr>
          <p:cNvSpPr txBox="1"/>
          <p:nvPr/>
        </p:nvSpPr>
        <p:spPr>
          <a:xfrm>
            <a:off x="407888" y="507081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Rectangle 1"/>
          <p:cNvSpPr/>
          <p:nvPr/>
        </p:nvSpPr>
        <p:spPr>
          <a:xfrm>
            <a:off x="4807081" y="207665"/>
            <a:ext cx="3604641" cy="584775"/>
          </a:xfrm>
          <a:prstGeom prst="rect">
            <a:avLst/>
          </a:prstGeom>
        </p:spPr>
        <p:txBody>
          <a:bodyPr wrap="none">
            <a:spAutoFit/>
          </a:bodyPr>
          <a:lstStyle/>
          <a:p>
            <a:r>
              <a:rPr lang="en-US" sz="3200" b="1" dirty="0">
                <a:solidFill>
                  <a:srgbClr val="7030A0"/>
                </a:solidFill>
                <a:latin typeface="OpenSansBold"/>
              </a:rPr>
              <a:t>A NEW FESTIVAL</a:t>
            </a:r>
            <a:endParaRPr lang="en-US" sz="3200" dirty="0">
              <a:solidFill>
                <a:srgbClr val="7030A0"/>
              </a:solidFill>
            </a:endParaRPr>
          </a:p>
        </p:txBody>
      </p:sp>
    </p:spTree>
    <p:extLst>
      <p:ext uri="{BB962C8B-B14F-4D97-AF65-F5344CB8AC3E}">
        <p14:creationId xmlns:p14="http://schemas.microsoft.com/office/powerpoint/2010/main" val="626516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2951242063"/>
              </p:ext>
            </p:extLst>
          </p:nvPr>
        </p:nvGraphicFramePr>
        <p:xfrm>
          <a:off x="1957355" y="2905024"/>
          <a:ext cx="8129037" cy="3010596"/>
        </p:xfrm>
        <a:graphic>
          <a:graphicData uri="http://schemas.openxmlformats.org/drawingml/2006/table">
            <a:tbl>
              <a:tblPr firstRow="1" bandRow="1">
                <a:tableStyleId>{5C22544A-7EE6-4342-B048-85BDC9FD1C3A}</a:tableStyleId>
              </a:tblPr>
              <a:tblGrid>
                <a:gridCol w="2081586">
                  <a:extLst>
                    <a:ext uri="{9D8B030D-6E8A-4147-A177-3AD203B41FA5}">
                      <a16:colId xmlns:a16="http://schemas.microsoft.com/office/drawing/2014/main" val="1417499796"/>
                    </a:ext>
                  </a:extLst>
                </a:gridCol>
                <a:gridCol w="6047451">
                  <a:extLst>
                    <a:ext uri="{9D8B030D-6E8A-4147-A177-3AD203B41FA5}">
                      <a16:colId xmlns:a16="http://schemas.microsoft.com/office/drawing/2014/main" val="1326125453"/>
                    </a:ext>
                  </a:extLst>
                </a:gridCol>
              </a:tblGrid>
              <a:tr h="537912">
                <a:tc>
                  <a:txBody>
                    <a:bodyPr/>
                    <a:lstStyle/>
                    <a:p>
                      <a:pPr algn="ctr" rtl="0" fontAlgn="t"/>
                      <a:r>
                        <a:rPr lang="en-US" sz="2800" b="1" dirty="0">
                          <a:solidFill>
                            <a:srgbClr val="C00000"/>
                          </a:solidFill>
                          <a:effectLst/>
                        </a:rPr>
                        <a:t>Name</a:t>
                      </a:r>
                    </a:p>
                  </a:txBody>
                  <a:tcPr marL="38100" marR="38100" marT="38100" marB="38100">
                    <a:solidFill>
                      <a:schemeClr val="accent6">
                        <a:lumMod val="60000"/>
                        <a:lumOff val="40000"/>
                      </a:schemeClr>
                    </a:solidFill>
                  </a:tcPr>
                </a:tc>
                <a:tc>
                  <a:txBody>
                    <a:bodyPr/>
                    <a:lstStyle/>
                    <a:p>
                      <a:pPr algn="ctr" rtl="0" fontAlgn="t"/>
                      <a:r>
                        <a:rPr lang="en-US" sz="2800" b="1" dirty="0">
                          <a:solidFill>
                            <a:srgbClr val="C00000"/>
                          </a:solidFill>
                          <a:effectLst/>
                        </a:rPr>
                        <a:t>Vietnamese food festival </a:t>
                      </a:r>
                    </a:p>
                  </a:txBody>
                  <a:tcPr marL="38100" marR="38100" marT="38100" marB="38100">
                    <a:solidFill>
                      <a:schemeClr val="accent6">
                        <a:lumMod val="60000"/>
                        <a:lumOff val="40000"/>
                      </a:schemeClr>
                    </a:solidFill>
                  </a:tcPr>
                </a:tc>
                <a:extLst>
                  <a:ext uri="{0D108BD9-81ED-4DB2-BD59-A6C34878D82A}">
                    <a16:rowId xmlns:a16="http://schemas.microsoft.com/office/drawing/2014/main" val="2104856069"/>
                  </a:ext>
                </a:extLst>
              </a:tr>
              <a:tr h="771522">
                <a:tc>
                  <a:txBody>
                    <a:bodyPr/>
                    <a:lstStyle/>
                    <a:p>
                      <a:pPr rtl="0" fontAlgn="t"/>
                      <a:r>
                        <a:rPr lang="en-US" sz="2800" b="1" dirty="0">
                          <a:solidFill>
                            <a:srgbClr val="002060"/>
                          </a:solidFill>
                          <a:effectLst/>
                        </a:rPr>
                        <a:t>Time</a:t>
                      </a:r>
                    </a:p>
                  </a:txBody>
                  <a:tcPr marL="38100" marR="38100" marT="38100" marB="38100"/>
                </a:tc>
                <a:tc>
                  <a:txBody>
                    <a:bodyPr/>
                    <a:lstStyle/>
                    <a:p>
                      <a:pPr rtl="0" fontAlgn="t"/>
                      <a:r>
                        <a:rPr lang="en-US" sz="2400" b="0" dirty="0">
                          <a:solidFill>
                            <a:schemeClr val="tx1"/>
                          </a:solidFill>
                          <a:effectLst/>
                        </a:rPr>
                        <a:t>Every year in January</a:t>
                      </a:r>
                    </a:p>
                  </a:txBody>
                  <a:tcPr marL="38100" marR="38100" marT="38100" marB="38100"/>
                </a:tc>
                <a:extLst>
                  <a:ext uri="{0D108BD9-81ED-4DB2-BD59-A6C34878D82A}">
                    <a16:rowId xmlns:a16="http://schemas.microsoft.com/office/drawing/2014/main" val="3210408548"/>
                  </a:ext>
                </a:extLst>
              </a:tr>
              <a:tr h="771522">
                <a:tc>
                  <a:txBody>
                    <a:bodyPr/>
                    <a:lstStyle/>
                    <a:p>
                      <a:pPr rtl="0" fontAlgn="t"/>
                      <a:r>
                        <a:rPr lang="en-US" sz="2800" b="1" dirty="0">
                          <a:solidFill>
                            <a:srgbClr val="002060"/>
                          </a:solidFill>
                          <a:effectLst/>
                        </a:rPr>
                        <a:t>Place</a:t>
                      </a:r>
                    </a:p>
                  </a:txBody>
                  <a:tcPr marL="38100" marR="38100" marT="38100" marB="38100"/>
                </a:tc>
                <a:tc>
                  <a:txBody>
                    <a:bodyPr/>
                    <a:lstStyle/>
                    <a:p>
                      <a:pPr rtl="0" fontAlgn="t"/>
                      <a:r>
                        <a:rPr lang="en-US" sz="2400" b="0" dirty="0">
                          <a:solidFill>
                            <a:schemeClr val="tx1"/>
                          </a:solidFill>
                          <a:effectLst/>
                        </a:rPr>
                        <a:t>In Ha</a:t>
                      </a:r>
                      <a:r>
                        <a:rPr lang="en-US" sz="2400" b="0" baseline="0" dirty="0">
                          <a:solidFill>
                            <a:schemeClr val="tx1"/>
                          </a:solidFill>
                          <a:effectLst/>
                        </a:rPr>
                        <a:t> </a:t>
                      </a:r>
                      <a:r>
                        <a:rPr lang="en-US" sz="2400" b="0" baseline="0" dirty="0" err="1">
                          <a:solidFill>
                            <a:schemeClr val="tx1"/>
                          </a:solidFill>
                          <a:effectLst/>
                        </a:rPr>
                        <a:t>Noi</a:t>
                      </a:r>
                      <a:r>
                        <a:rPr lang="en-US" sz="2400" b="0" dirty="0">
                          <a:solidFill>
                            <a:schemeClr val="tx1"/>
                          </a:solidFill>
                          <a:effectLst/>
                        </a:rPr>
                        <a:t>, Da Nang, and Ho Chi Minh City</a:t>
                      </a:r>
                      <a:r>
                        <a:rPr lang="en-US" sz="2400" b="0" i="1" dirty="0">
                          <a:solidFill>
                            <a:schemeClr val="tx1"/>
                          </a:solidFill>
                          <a:effectLst/>
                        </a:rPr>
                        <a:t> </a:t>
                      </a:r>
                      <a:endParaRPr lang="en-US" sz="2400" b="0" dirty="0">
                        <a:solidFill>
                          <a:schemeClr val="tx1"/>
                        </a:solidFill>
                        <a:effectLst/>
                      </a:endParaRPr>
                    </a:p>
                  </a:txBody>
                  <a:tcPr marL="38100" marR="38100" marT="38100" marB="38100"/>
                </a:tc>
                <a:extLst>
                  <a:ext uri="{0D108BD9-81ED-4DB2-BD59-A6C34878D82A}">
                    <a16:rowId xmlns:a16="http://schemas.microsoft.com/office/drawing/2014/main" val="1267809841"/>
                  </a:ext>
                </a:extLst>
              </a:tr>
              <a:tr h="771522">
                <a:tc>
                  <a:txBody>
                    <a:bodyPr/>
                    <a:lstStyle/>
                    <a:p>
                      <a:pPr rtl="0" fontAlgn="t"/>
                      <a:r>
                        <a:rPr lang="en-US" sz="2800" b="1" dirty="0">
                          <a:solidFill>
                            <a:srgbClr val="002060"/>
                          </a:solidFill>
                          <a:effectLst/>
                        </a:rPr>
                        <a:t>Activities</a:t>
                      </a:r>
                    </a:p>
                    <a:p>
                      <a:pPr rtl="0" fontAlgn="t"/>
                      <a:endParaRPr lang="en-US" sz="2800" b="1" dirty="0">
                        <a:solidFill>
                          <a:srgbClr val="002060"/>
                        </a:solidFill>
                        <a:effectLst/>
                      </a:endParaRPr>
                    </a:p>
                  </a:txBody>
                  <a:tcPr marL="38100" marR="38100" marT="38100" marB="38100"/>
                </a:tc>
                <a:tc>
                  <a:txBody>
                    <a:bodyPr/>
                    <a:lstStyle/>
                    <a:p>
                      <a:pPr rtl="0" fontAlgn="t"/>
                      <a:r>
                        <a:rPr lang="en-US" sz="2400" b="0" dirty="0">
                          <a:solidFill>
                            <a:schemeClr val="tx1"/>
                          </a:solidFill>
                          <a:effectLst/>
                        </a:rPr>
                        <a:t>- cook traditional dishes in Vietnam</a:t>
                      </a:r>
                    </a:p>
                    <a:p>
                      <a:pPr rtl="0" fontAlgn="t"/>
                      <a:r>
                        <a:rPr lang="en-US" sz="2400" b="0" dirty="0">
                          <a:solidFill>
                            <a:schemeClr val="tx1"/>
                          </a:solidFill>
                          <a:effectLst/>
                        </a:rPr>
                        <a:t>- decorate and give a presentation about a dish</a:t>
                      </a:r>
                    </a:p>
                  </a:txBody>
                  <a:tcPr marL="38100" marR="38100" marT="38100" marB="38100"/>
                </a:tc>
                <a:extLst>
                  <a:ext uri="{0D108BD9-81ED-4DB2-BD59-A6C34878D82A}">
                    <a16:rowId xmlns:a16="http://schemas.microsoft.com/office/drawing/2014/main" val="2204139089"/>
                  </a:ext>
                </a:extLst>
              </a:tr>
            </a:tbl>
          </a:graphicData>
        </a:graphic>
      </p:graphicFrame>
      <p:sp>
        <p:nvSpPr>
          <p:cNvPr id="7" name="Rectangle 6"/>
          <p:cNvSpPr/>
          <p:nvPr/>
        </p:nvSpPr>
        <p:spPr>
          <a:xfrm>
            <a:off x="1532523" y="26072"/>
            <a:ext cx="9636220" cy="830997"/>
          </a:xfrm>
          <a:prstGeom prst="rect">
            <a:avLst/>
          </a:prstGeom>
        </p:spPr>
        <p:txBody>
          <a:bodyPr wrap="square">
            <a:spAutoFit/>
          </a:bodyPr>
          <a:lstStyle/>
          <a:p>
            <a:pPr algn="just"/>
            <a:r>
              <a:rPr lang="en-US" sz="2400" b="1" dirty="0">
                <a:latin typeface="Calibri" panose="020F0502020204030204" pitchFamily="34" charset="0"/>
                <a:cs typeface="Calibri" panose="020F0502020204030204" pitchFamily="34" charset="0"/>
              </a:rPr>
              <a:t>Think of a new festival that you would like to celebrate. Discuss the following points: </a:t>
            </a:r>
            <a:endParaRPr lang="en-US" sz="2400" dirty="0">
              <a:latin typeface="Calibri" panose="020F0502020204030204" pitchFamily="34" charset="0"/>
              <a:cs typeface="Calibri" panose="020F0502020204030204" pitchFamily="34" charset="0"/>
            </a:endParaRPr>
          </a:p>
        </p:txBody>
      </p:sp>
      <p:sp>
        <p:nvSpPr>
          <p:cNvPr id="8" name="Rounded Rectangle 7"/>
          <p:cNvSpPr/>
          <p:nvPr/>
        </p:nvSpPr>
        <p:spPr>
          <a:xfrm>
            <a:off x="827746" y="231514"/>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880532" y="13227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1" name="Picture 10"/>
          <p:cNvPicPr>
            <a:picLocks noChangeAspect="1"/>
          </p:cNvPicPr>
          <p:nvPr/>
        </p:nvPicPr>
        <p:blipFill>
          <a:blip r:embed="rId3"/>
          <a:stretch>
            <a:fillRect/>
          </a:stretch>
        </p:blipFill>
        <p:spPr>
          <a:xfrm>
            <a:off x="3407109" y="1009509"/>
            <a:ext cx="2619375" cy="1743075"/>
          </a:xfrm>
          <a:prstGeom prst="rect">
            <a:avLst/>
          </a:prstGeom>
        </p:spPr>
      </p:pic>
      <p:pic>
        <p:nvPicPr>
          <p:cNvPr id="12" name="Picture 11"/>
          <p:cNvPicPr>
            <a:picLocks noChangeAspect="1"/>
          </p:cNvPicPr>
          <p:nvPr/>
        </p:nvPicPr>
        <p:blipFill>
          <a:blip r:embed="rId4"/>
          <a:stretch>
            <a:fillRect/>
          </a:stretch>
        </p:blipFill>
        <p:spPr>
          <a:xfrm>
            <a:off x="6188610" y="987110"/>
            <a:ext cx="2619375" cy="1743075"/>
          </a:xfrm>
          <a:prstGeom prst="rect">
            <a:avLst/>
          </a:prstGeom>
        </p:spPr>
      </p:pic>
    </p:spTree>
    <p:extLst>
      <p:ext uri="{BB962C8B-B14F-4D97-AF65-F5344CB8AC3E}">
        <p14:creationId xmlns:p14="http://schemas.microsoft.com/office/powerpoint/2010/main" val="4135613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ln/>
        </p:spPr>
        <p:style>
          <a:lnRef idx="1">
            <a:schemeClr val="accent6"/>
          </a:lnRef>
          <a:fillRef idx="2">
            <a:schemeClr val="accent6"/>
          </a:fillRef>
          <a:effectRef idx="1">
            <a:schemeClr val="accent6"/>
          </a:effectRef>
          <a:fontRef idx="minor">
            <a:schemeClr val="dk1"/>
          </a:fontRef>
        </p:style>
      </p:pic>
      <p:sp>
        <p:nvSpPr>
          <p:cNvPr id="5" name="TextBox 4"/>
          <p:cNvSpPr txBox="1"/>
          <p:nvPr/>
        </p:nvSpPr>
        <p:spPr>
          <a:xfrm>
            <a:off x="2537927" y="466531"/>
            <a:ext cx="1502228" cy="369332"/>
          </a:xfrm>
          <a:prstGeom prst="rect">
            <a:avLst/>
          </a:prstGeom>
          <a:noFill/>
        </p:spPr>
        <p:txBody>
          <a:bodyPr wrap="square" rtlCol="0">
            <a:spAutoFit/>
          </a:bodyPr>
          <a:lstStyle/>
          <a:p>
            <a:r>
              <a:rPr lang="en-US" dirty="0"/>
              <a:t>* </a:t>
            </a:r>
          </a:p>
        </p:txBody>
      </p:sp>
      <p:sp>
        <p:nvSpPr>
          <p:cNvPr id="6" name="Google Shape;140;p5"/>
          <p:cNvSpPr/>
          <p:nvPr/>
        </p:nvSpPr>
        <p:spPr>
          <a:xfrm>
            <a:off x="2015299" y="331001"/>
            <a:ext cx="2547484" cy="640389"/>
          </a:xfrm>
          <a:prstGeom prst="roundRect">
            <a:avLst>
              <a:gd name="adj" fmla="val 16667"/>
            </a:avLst>
          </a:prstGeom>
          <a:ln>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3200" b="1" i="0" u="none" strike="noStrike" cap="none" dirty="0">
                <a:solidFill>
                  <a:schemeClr val="dk1"/>
                </a:solidFill>
                <a:latin typeface="Calibri" panose="020F0502020204030204" pitchFamily="34" charset="0"/>
                <a:ea typeface="Calibri"/>
                <a:cs typeface="Calibri" panose="020F0502020204030204" pitchFamily="34" charset="0"/>
                <a:sym typeface="Calibri"/>
              </a:rPr>
              <a:t>WARM-UP</a:t>
            </a:r>
            <a:endParaRPr sz="32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7" name="Google Shape;145;p5"/>
          <p:cNvSpPr/>
          <p:nvPr/>
        </p:nvSpPr>
        <p:spPr>
          <a:xfrm>
            <a:off x="4986920" y="410312"/>
            <a:ext cx="4539635" cy="481768"/>
          </a:xfrm>
          <a:prstGeom prst="rect">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t" anchorCtr="0">
            <a:no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Write the names of the festivals</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Oval 7"/>
          <p:cNvSpPr/>
          <p:nvPr/>
        </p:nvSpPr>
        <p:spPr>
          <a:xfrm>
            <a:off x="9950692" y="293678"/>
            <a:ext cx="1380929" cy="691472"/>
          </a:xfrm>
          <a:prstGeom prst="ellipse">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2 teams</a:t>
            </a:r>
          </a:p>
        </p:txBody>
      </p:sp>
      <p:sp>
        <p:nvSpPr>
          <p:cNvPr id="9" name="Explosion 1 8"/>
          <p:cNvSpPr/>
          <p:nvPr/>
        </p:nvSpPr>
        <p:spPr>
          <a:xfrm>
            <a:off x="4870580" y="2416629"/>
            <a:ext cx="2360644" cy="2202024"/>
          </a:xfrm>
          <a:prstGeom prst="irregularSeal1">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solidFill>
                  <a:srgbClr val="FF0000"/>
                </a:solidFill>
              </a:rPr>
              <a:t>Types of festivals</a:t>
            </a:r>
            <a:endParaRPr lang="en-US" b="1" dirty="0">
              <a:ln w="22225">
                <a:solidFill>
                  <a:schemeClr val="accent2"/>
                </a:solidFill>
                <a:prstDash val="solid"/>
              </a:ln>
              <a:solidFill>
                <a:srgbClr val="FF0000"/>
              </a:solidFill>
            </a:endParaRPr>
          </a:p>
        </p:txBody>
      </p:sp>
      <p:sp>
        <p:nvSpPr>
          <p:cNvPr id="11" name="Rectangle 10"/>
          <p:cNvSpPr/>
          <p:nvPr/>
        </p:nvSpPr>
        <p:spPr>
          <a:xfrm>
            <a:off x="6999744" y="2599502"/>
            <a:ext cx="2633926" cy="430887"/>
          </a:xfrm>
          <a:prstGeom prst="rect">
            <a:avLst/>
          </a:prstGeom>
        </p:spPr>
        <p:txBody>
          <a:bodyPr wrap="none">
            <a:spAutoFit/>
          </a:bodyPr>
          <a:lstStyle/>
          <a:p>
            <a:r>
              <a:rPr lang="en-US" sz="2200" b="1" dirty="0"/>
              <a:t>Mid-Autumn Festival</a:t>
            </a:r>
          </a:p>
        </p:txBody>
      </p:sp>
      <p:sp>
        <p:nvSpPr>
          <p:cNvPr id="12" name="Rectangle 11"/>
          <p:cNvSpPr/>
          <p:nvPr/>
        </p:nvSpPr>
        <p:spPr>
          <a:xfrm>
            <a:off x="6560422" y="1906876"/>
            <a:ext cx="1435458" cy="430887"/>
          </a:xfrm>
          <a:prstGeom prst="rect">
            <a:avLst/>
          </a:prstGeom>
        </p:spPr>
        <p:txBody>
          <a:bodyPr wrap="none">
            <a:spAutoFit/>
          </a:bodyPr>
          <a:lstStyle/>
          <a:p>
            <a:r>
              <a:rPr lang="en-US" sz="2200" b="1" dirty="0"/>
              <a:t>Halloween</a:t>
            </a:r>
          </a:p>
        </p:txBody>
      </p:sp>
      <p:sp>
        <p:nvSpPr>
          <p:cNvPr id="13" name="Rectangle 12"/>
          <p:cNvSpPr/>
          <p:nvPr/>
        </p:nvSpPr>
        <p:spPr>
          <a:xfrm>
            <a:off x="7090568" y="4184207"/>
            <a:ext cx="905312" cy="430887"/>
          </a:xfrm>
          <a:prstGeom prst="rect">
            <a:avLst/>
          </a:prstGeom>
        </p:spPr>
        <p:txBody>
          <a:bodyPr wrap="none">
            <a:spAutoFit/>
          </a:bodyPr>
          <a:lstStyle/>
          <a:p>
            <a:r>
              <a:rPr lang="en-US" sz="2200" b="1" dirty="0"/>
              <a:t>Easter</a:t>
            </a:r>
          </a:p>
        </p:txBody>
      </p:sp>
      <p:sp>
        <p:nvSpPr>
          <p:cNvPr id="14" name="Rectangle 13"/>
          <p:cNvSpPr/>
          <p:nvPr/>
        </p:nvSpPr>
        <p:spPr>
          <a:xfrm>
            <a:off x="3171317" y="1938049"/>
            <a:ext cx="2536144" cy="430887"/>
          </a:xfrm>
          <a:prstGeom prst="rect">
            <a:avLst/>
          </a:prstGeom>
        </p:spPr>
        <p:txBody>
          <a:bodyPr wrap="none">
            <a:spAutoFit/>
          </a:bodyPr>
          <a:lstStyle/>
          <a:p>
            <a:r>
              <a:rPr lang="en-US" sz="2200" b="1" dirty="0"/>
              <a:t>Cannes Film Festival</a:t>
            </a:r>
          </a:p>
        </p:txBody>
      </p:sp>
      <p:sp>
        <p:nvSpPr>
          <p:cNvPr id="15" name="Rectangle 14"/>
          <p:cNvSpPr/>
          <p:nvPr/>
        </p:nvSpPr>
        <p:spPr>
          <a:xfrm>
            <a:off x="3342851" y="2599502"/>
            <a:ext cx="1342099" cy="430887"/>
          </a:xfrm>
          <a:prstGeom prst="rect">
            <a:avLst/>
          </a:prstGeom>
        </p:spPr>
        <p:txBody>
          <a:bodyPr wrap="none">
            <a:spAutoFit/>
          </a:bodyPr>
          <a:lstStyle/>
          <a:p>
            <a:r>
              <a:rPr lang="en-US" sz="2200" b="1" dirty="0"/>
              <a:t>Christmas</a:t>
            </a:r>
          </a:p>
        </p:txBody>
      </p:sp>
      <p:sp>
        <p:nvSpPr>
          <p:cNvPr id="16" name="Rectangle 15"/>
          <p:cNvSpPr/>
          <p:nvPr/>
        </p:nvSpPr>
        <p:spPr>
          <a:xfrm>
            <a:off x="3003354" y="3239762"/>
            <a:ext cx="1461362" cy="430887"/>
          </a:xfrm>
          <a:prstGeom prst="rect">
            <a:avLst/>
          </a:prstGeom>
        </p:spPr>
        <p:txBody>
          <a:bodyPr wrap="none">
            <a:spAutoFit/>
          </a:bodyPr>
          <a:lstStyle/>
          <a:p>
            <a:r>
              <a:rPr lang="en-US" sz="2200" b="1" dirty="0"/>
              <a:t>Tet holiday</a:t>
            </a:r>
          </a:p>
        </p:txBody>
      </p:sp>
      <p:sp>
        <p:nvSpPr>
          <p:cNvPr id="17" name="Rectangle 16"/>
          <p:cNvSpPr/>
          <p:nvPr/>
        </p:nvSpPr>
        <p:spPr>
          <a:xfrm>
            <a:off x="5595028" y="4723440"/>
            <a:ext cx="3134897" cy="430887"/>
          </a:xfrm>
          <a:prstGeom prst="rect">
            <a:avLst/>
          </a:prstGeom>
        </p:spPr>
        <p:txBody>
          <a:bodyPr wrap="none">
            <a:spAutoFit/>
          </a:bodyPr>
          <a:lstStyle/>
          <a:p>
            <a:r>
              <a:rPr lang="en-US" sz="2200" b="1" dirty="0"/>
              <a:t>Buffalo – fighting Festival</a:t>
            </a:r>
          </a:p>
        </p:txBody>
      </p:sp>
      <p:sp>
        <p:nvSpPr>
          <p:cNvPr id="18" name="Rectangle 17"/>
          <p:cNvSpPr/>
          <p:nvPr/>
        </p:nvSpPr>
        <p:spPr>
          <a:xfrm>
            <a:off x="2861449" y="3838280"/>
            <a:ext cx="1697131" cy="430887"/>
          </a:xfrm>
          <a:prstGeom prst="rect">
            <a:avLst/>
          </a:prstGeom>
        </p:spPr>
        <p:txBody>
          <a:bodyPr wrap="none">
            <a:spAutoFit/>
          </a:bodyPr>
          <a:lstStyle/>
          <a:p>
            <a:r>
              <a:rPr lang="en-US" sz="2200" b="1" dirty="0"/>
              <a:t>Thanksgiving</a:t>
            </a:r>
          </a:p>
        </p:txBody>
      </p:sp>
      <p:sp>
        <p:nvSpPr>
          <p:cNvPr id="19" name="Rectangle 18"/>
          <p:cNvSpPr/>
          <p:nvPr/>
        </p:nvSpPr>
        <p:spPr>
          <a:xfrm>
            <a:off x="3419670" y="4438858"/>
            <a:ext cx="1833194" cy="430887"/>
          </a:xfrm>
          <a:prstGeom prst="rect">
            <a:avLst/>
          </a:prstGeom>
        </p:spPr>
        <p:txBody>
          <a:bodyPr wrap="none">
            <a:spAutoFit/>
          </a:bodyPr>
          <a:lstStyle/>
          <a:p>
            <a:r>
              <a:rPr lang="en-US" sz="2200" b="1" dirty="0"/>
              <a:t>music festival </a:t>
            </a:r>
          </a:p>
        </p:txBody>
      </p:sp>
      <p:sp>
        <p:nvSpPr>
          <p:cNvPr id="20" name="Rectangle 19"/>
          <p:cNvSpPr/>
          <p:nvPr/>
        </p:nvSpPr>
        <p:spPr>
          <a:xfrm>
            <a:off x="7256737" y="3360037"/>
            <a:ext cx="2376933" cy="430887"/>
          </a:xfrm>
          <a:prstGeom prst="rect">
            <a:avLst/>
          </a:prstGeom>
        </p:spPr>
        <p:txBody>
          <a:bodyPr wrap="none">
            <a:spAutoFit/>
          </a:bodyPr>
          <a:lstStyle/>
          <a:p>
            <a:r>
              <a:rPr lang="en-US" sz="2200" b="1" dirty="0"/>
              <a:t>Twins Day Festival </a:t>
            </a:r>
          </a:p>
        </p:txBody>
      </p:sp>
    </p:spTree>
    <p:extLst>
      <p:ext uri="{BB962C8B-B14F-4D97-AF65-F5344CB8AC3E}">
        <p14:creationId xmlns:p14="http://schemas.microsoft.com/office/powerpoint/2010/main" val="370492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25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125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1250"/>
                                        <p:tgtEl>
                                          <p:spTgt spid="1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1250"/>
                                        <p:tgtEl>
                                          <p:spTgt spid="1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1250"/>
                                        <p:tgtEl>
                                          <p:spTgt spid="1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1250"/>
                                        <p:tgtEl>
                                          <p:spTgt spid="1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1250"/>
                                        <p:tgtEl>
                                          <p:spTgt spid="1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1250"/>
                                        <p:tgtEl>
                                          <p:spTgt spid="2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25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62355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293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438400" y="1690688"/>
            <a:ext cx="8105422" cy="356993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dirty="0"/>
          </a:p>
        </p:txBody>
      </p:sp>
      <p:sp>
        <p:nvSpPr>
          <p:cNvPr id="3" name="Rectangle 2"/>
          <p:cNvSpPr/>
          <p:nvPr/>
        </p:nvSpPr>
        <p:spPr>
          <a:xfrm>
            <a:off x="3505200" y="152118"/>
            <a:ext cx="7882134" cy="1200329"/>
          </a:xfrm>
          <a:prstGeom prst="rect">
            <a:avLst/>
          </a:prstGeom>
        </p:spPr>
        <p:txBody>
          <a:bodyPr wrap="square">
            <a:spAutoFit/>
          </a:bodyPr>
          <a:lstStyle/>
          <a:p>
            <a:pPr algn="just">
              <a:lnSpc>
                <a:spcPct val="120000"/>
              </a:lnSpc>
            </a:pPr>
            <a:r>
              <a:rPr lang="en-US" sz="2000" b="1" dirty="0">
                <a:latin typeface="Calibri" panose="020F0502020204030204" pitchFamily="34" charset="0"/>
                <a:cs typeface="Calibri" panose="020F0502020204030204" pitchFamily="34" charset="0"/>
              </a:rPr>
              <a:t>Draw pictures of the new festival or cut out pictures from magazines. </a:t>
            </a:r>
            <a:endParaRPr lang="en-US" sz="2000" dirty="0">
              <a:latin typeface="Calibri" panose="020F0502020204030204" pitchFamily="34" charset="0"/>
              <a:cs typeface="Calibri" panose="020F0502020204030204" pitchFamily="34" charset="0"/>
            </a:endParaRPr>
          </a:p>
          <a:p>
            <a:pPr>
              <a:lnSpc>
                <a:spcPct val="120000"/>
              </a:lnSpc>
            </a:pPr>
            <a:endParaRPr lang="en-US" sz="2000" b="1" dirty="0">
              <a:latin typeface="Calibri" panose="020F0502020204030204" pitchFamily="34" charset="0"/>
              <a:cs typeface="Calibri" panose="020F0502020204030204" pitchFamily="34" charset="0"/>
            </a:endParaRPr>
          </a:p>
          <a:p>
            <a:pPr>
              <a:lnSpc>
                <a:spcPct val="120000"/>
              </a:lnSpc>
            </a:pPr>
            <a:r>
              <a:rPr lang="en-US" sz="2000" b="1" dirty="0">
                <a:latin typeface="Calibri" panose="020F0502020204030204" pitchFamily="34" charset="0"/>
                <a:cs typeface="Calibri" panose="020F0502020204030204" pitchFamily="34" charset="0"/>
              </a:rPr>
              <a:t>Present your festival to the class. </a:t>
            </a:r>
            <a:endParaRPr lang="en-US" sz="2000" b="1" dirty="0">
              <a:solidFill>
                <a:srgbClr val="242021"/>
              </a:solidFill>
              <a:latin typeface="Calibri" panose="020F0502020204030204" pitchFamily="34" charset="0"/>
              <a:cs typeface="Calibri" panose="020F0502020204030204" pitchFamily="34" charset="0"/>
            </a:endParaRPr>
          </a:p>
        </p:txBody>
      </p:sp>
      <p:sp>
        <p:nvSpPr>
          <p:cNvPr id="5" name="Rounded Rectangle 4"/>
          <p:cNvSpPr/>
          <p:nvPr/>
        </p:nvSpPr>
        <p:spPr>
          <a:xfrm>
            <a:off x="2874133" y="916153"/>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p:cNvSpPr txBox="1"/>
          <p:nvPr/>
        </p:nvSpPr>
        <p:spPr>
          <a:xfrm>
            <a:off x="2913429" y="80954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7" name="Rounded Rectangle 6"/>
          <p:cNvSpPr/>
          <p:nvPr/>
        </p:nvSpPr>
        <p:spPr>
          <a:xfrm>
            <a:off x="2879895" y="133684"/>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8" name="TextBox 7"/>
          <p:cNvSpPr txBox="1"/>
          <p:nvPr/>
        </p:nvSpPr>
        <p:spPr>
          <a:xfrm>
            <a:off x="2913429" y="4067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4" name="Rectangle 3"/>
          <p:cNvSpPr/>
          <p:nvPr/>
        </p:nvSpPr>
        <p:spPr>
          <a:xfrm>
            <a:off x="2820955" y="2070171"/>
            <a:ext cx="7495592" cy="2862322"/>
          </a:xfrm>
          <a:prstGeom prst="rect">
            <a:avLst/>
          </a:prstGeom>
          <a:gradFill flip="none" rotWithShape="1">
            <a:gsLst>
              <a:gs pos="19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circle">
              <a:fillToRect l="100000" t="100000"/>
            </a:path>
            <a:tileRect r="-100000" b="-100000"/>
          </a:gra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dirty="0">
                <a:solidFill>
                  <a:srgbClr val="000000"/>
                </a:solidFill>
                <a:latin typeface="Mongolian Baiti" panose="03000500000000000000" pitchFamily="66" charset="0"/>
                <a:cs typeface="Mongolian Baiti" panose="03000500000000000000" pitchFamily="66" charset="0"/>
              </a:rPr>
              <a:t>Hello everyone, today I will tell you about a new festival in my country. That is a Vietnamese food festival. It is held in January and once a year in 3 big cities: Ha </a:t>
            </a:r>
            <a:r>
              <a:rPr lang="en-US" sz="2000" dirty="0" err="1">
                <a:solidFill>
                  <a:srgbClr val="000000"/>
                </a:solidFill>
                <a:latin typeface="Mongolian Baiti" panose="03000500000000000000" pitchFamily="66" charset="0"/>
                <a:cs typeface="Mongolian Baiti" panose="03000500000000000000" pitchFamily="66" charset="0"/>
              </a:rPr>
              <a:t>Noi</a:t>
            </a:r>
            <a:r>
              <a:rPr lang="en-US" sz="2000" dirty="0">
                <a:solidFill>
                  <a:srgbClr val="000000"/>
                </a:solidFill>
                <a:latin typeface="Mongolian Baiti" panose="03000500000000000000" pitchFamily="66" charset="0"/>
                <a:cs typeface="Mongolian Baiti" panose="03000500000000000000" pitchFamily="66" charset="0"/>
              </a:rPr>
              <a:t>, Da Nang and Ho Chi Minh City. All attendants will cook a traditional dish in Vietnam with available ingredients. Then, they will decorate and give a presentation about their dish. The winners are those ones who have the most creative dish and good presentation about their dish. It is held to promote the value of Vietnamese food and introduce it to international friends. It will interesting to join the festival. </a:t>
            </a:r>
            <a:endParaRPr lang="en-US" sz="2000" dirty="0">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3352048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626800"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CONSOLIDATION</a:t>
            </a:r>
          </a:p>
        </p:txBody>
      </p:sp>
      <p:graphicFrame>
        <p:nvGraphicFramePr>
          <p:cNvPr id="9" name="Diagram 8">
            <a:extLst>
              <a:ext uri="{FF2B5EF4-FFF2-40B4-BE49-F238E27FC236}">
                <a16:creationId xmlns:a16="http://schemas.microsoft.com/office/drawing/2014/main" id="{39BCB6C7-B20C-4842-8CED-B55AFBFAC962}"/>
              </a:ext>
            </a:extLst>
          </p:cNvPr>
          <p:cNvGraphicFramePr/>
          <p:nvPr>
            <p:extLst>
              <p:ext uri="{D42A27DB-BD31-4B8C-83A1-F6EECF244321}">
                <p14:modId xmlns:p14="http://schemas.microsoft.com/office/powerpoint/2010/main" val="3622016611"/>
              </p:ext>
            </p:extLst>
          </p:nvPr>
        </p:nvGraphicFramePr>
        <p:xfrm>
          <a:off x="2174993" y="1290971"/>
          <a:ext cx="7527636" cy="43447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5727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38112"/>
            <a:ext cx="12700000" cy="714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26351" y="2400617"/>
            <a:ext cx="10578532" cy="1754326"/>
          </a:xfrm>
          <a:prstGeom prst="rect">
            <a:avLst/>
          </a:prstGeom>
        </p:spPr>
        <p:txBody>
          <a:bodyPr wrap="square">
            <a:spAutoFit/>
          </a:bodyPr>
          <a:lstStyle/>
          <a:p>
            <a:r>
              <a:rPr lang="en-GB" sz="3600" b="1" dirty="0"/>
              <a:t>-     Revise grammars.</a:t>
            </a:r>
          </a:p>
          <a:p>
            <a:r>
              <a:rPr lang="en-GB" sz="3600" b="1" dirty="0"/>
              <a:t>-     </a:t>
            </a:r>
            <a:r>
              <a:rPr lang="en-US" sz="3600" b="1" dirty="0"/>
              <a:t>Do exercises in the workbook.</a:t>
            </a:r>
          </a:p>
          <a:p>
            <a:r>
              <a:rPr lang="en-US" sz="3600" b="1" dirty="0"/>
              <a:t>-     Prepare  Review 3</a:t>
            </a:r>
            <a:endParaRPr lang="en-GB" sz="3600" b="1" dirty="0"/>
          </a:p>
        </p:txBody>
      </p:sp>
      <p:sp>
        <p:nvSpPr>
          <p:cNvPr id="4" name="Rectangle 3"/>
          <p:cNvSpPr/>
          <p:nvPr/>
        </p:nvSpPr>
        <p:spPr>
          <a:xfrm>
            <a:off x="2032000" y="381004"/>
            <a:ext cx="7924800" cy="1354201"/>
          </a:xfrm>
          <a:prstGeom prst="rect">
            <a:avLst/>
          </a:prstGeom>
          <a:noFill/>
        </p:spPr>
        <p:txBody>
          <a:bodyPr lIns="121903" tIns="60952" rIns="121903" bIns="60952">
            <a:spAutoFit/>
          </a:bodyPr>
          <a:lstStyle/>
          <a:p>
            <a:pPr algn="ctr" defTabSz="1219170">
              <a:defRPr/>
            </a:pPr>
            <a:r>
              <a:rPr lang="en-US" sz="8000" b="1" kern="0" cap="all" dirty="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rPr>
              <a:t> homework</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422" y="4273934"/>
            <a:ext cx="3747978" cy="245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645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97152" y="1828802"/>
            <a:ext cx="6848475" cy="4545013"/>
            <a:chOff x="912" y="672"/>
            <a:chExt cx="3982" cy="2863"/>
          </a:xfrm>
        </p:grpSpPr>
        <p:sp>
          <p:nvSpPr>
            <p:cNvPr id="1030" name="Freeform 3"/>
            <p:cNvSpPr>
              <a:spLocks/>
            </p:cNvSpPr>
            <p:nvPr/>
          </p:nvSpPr>
          <p:spPr bwMode="auto">
            <a:xfrm>
              <a:off x="1999" y="1619"/>
              <a:ext cx="2622" cy="1759"/>
            </a:xfrm>
            <a:custGeom>
              <a:avLst/>
              <a:gdLst>
                <a:gd name="T0" fmla="*/ 1308 w 2622"/>
                <a:gd name="T1" fmla="*/ 0 h 1759"/>
                <a:gd name="T2" fmla="*/ 2622 w 2622"/>
                <a:gd name="T3" fmla="*/ 624 h 1759"/>
                <a:gd name="T4" fmla="*/ 2622 w 2622"/>
                <a:gd name="T5" fmla="*/ 1759 h 1759"/>
                <a:gd name="T6" fmla="*/ 1760 w 2622"/>
                <a:gd name="T7" fmla="*/ 1759 h 1759"/>
                <a:gd name="T8" fmla="*/ 871 w 2622"/>
                <a:gd name="T9" fmla="*/ 1759 h 1759"/>
                <a:gd name="T10" fmla="*/ 0 w 2622"/>
                <a:gd name="T11" fmla="*/ 1759 h 1759"/>
                <a:gd name="T12" fmla="*/ 0 w 2622"/>
                <a:gd name="T13" fmla="*/ 624 h 1759"/>
                <a:gd name="T14" fmla="*/ 1308 w 2622"/>
                <a:gd name="T15" fmla="*/ 0 h 1759"/>
                <a:gd name="T16" fmla="*/ 0 60000 65536"/>
                <a:gd name="T17" fmla="*/ 0 60000 65536"/>
                <a:gd name="T18" fmla="*/ 0 60000 65536"/>
                <a:gd name="T19" fmla="*/ 0 60000 65536"/>
                <a:gd name="T20" fmla="*/ 0 60000 65536"/>
                <a:gd name="T21" fmla="*/ 0 60000 65536"/>
                <a:gd name="T22" fmla="*/ 0 60000 65536"/>
                <a:gd name="T23" fmla="*/ 0 60000 65536"/>
                <a:gd name="T24" fmla="*/ 0 w 2622"/>
                <a:gd name="T25" fmla="*/ 0 h 1759"/>
                <a:gd name="T26" fmla="*/ 2622 w 2622"/>
                <a:gd name="T27" fmla="*/ 1759 h 17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2" h="1759">
                  <a:moveTo>
                    <a:pt x="1308" y="0"/>
                  </a:moveTo>
                  <a:lnTo>
                    <a:pt x="2622" y="624"/>
                  </a:lnTo>
                  <a:lnTo>
                    <a:pt x="2622" y="1759"/>
                  </a:lnTo>
                  <a:lnTo>
                    <a:pt x="1760" y="1759"/>
                  </a:lnTo>
                  <a:lnTo>
                    <a:pt x="871" y="1759"/>
                  </a:lnTo>
                  <a:lnTo>
                    <a:pt x="0" y="1759"/>
                  </a:lnTo>
                  <a:lnTo>
                    <a:pt x="0" y="624"/>
                  </a:lnTo>
                  <a:lnTo>
                    <a:pt x="1308"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 name="Freeform 4"/>
            <p:cNvSpPr>
              <a:spLocks/>
            </p:cNvSpPr>
            <p:nvPr/>
          </p:nvSpPr>
          <p:spPr bwMode="auto">
            <a:xfrm>
              <a:off x="2964" y="1002"/>
              <a:ext cx="707" cy="702"/>
            </a:xfrm>
            <a:custGeom>
              <a:avLst/>
              <a:gdLst>
                <a:gd name="T0" fmla="*/ 707 w 707"/>
                <a:gd name="T1" fmla="*/ 702 h 702"/>
                <a:gd name="T2" fmla="*/ 707 w 707"/>
                <a:gd name="T3" fmla="*/ 0 h 702"/>
                <a:gd name="T4" fmla="*/ 0 w 707"/>
                <a:gd name="T5" fmla="*/ 0 h 702"/>
                <a:gd name="T6" fmla="*/ 0 w 707"/>
                <a:gd name="T7" fmla="*/ 688 h 702"/>
                <a:gd name="T8" fmla="*/ 343 w 707"/>
                <a:gd name="T9" fmla="*/ 512 h 702"/>
                <a:gd name="T10" fmla="*/ 707 w 707"/>
                <a:gd name="T11" fmla="*/ 702 h 702"/>
                <a:gd name="T12" fmla="*/ 0 60000 65536"/>
                <a:gd name="T13" fmla="*/ 0 60000 65536"/>
                <a:gd name="T14" fmla="*/ 0 60000 65536"/>
                <a:gd name="T15" fmla="*/ 0 60000 65536"/>
                <a:gd name="T16" fmla="*/ 0 60000 65536"/>
                <a:gd name="T17" fmla="*/ 0 60000 65536"/>
                <a:gd name="T18" fmla="*/ 0 w 707"/>
                <a:gd name="T19" fmla="*/ 0 h 702"/>
                <a:gd name="T20" fmla="*/ 707 w 707"/>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707" h="702">
                  <a:moveTo>
                    <a:pt x="707" y="702"/>
                  </a:moveTo>
                  <a:lnTo>
                    <a:pt x="707" y="0"/>
                  </a:lnTo>
                  <a:lnTo>
                    <a:pt x="0" y="0"/>
                  </a:lnTo>
                  <a:lnTo>
                    <a:pt x="0" y="688"/>
                  </a:lnTo>
                  <a:lnTo>
                    <a:pt x="343" y="512"/>
                  </a:lnTo>
                  <a:lnTo>
                    <a:pt x="707" y="702"/>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 name="Freeform 5"/>
            <p:cNvSpPr>
              <a:spLocks/>
            </p:cNvSpPr>
            <p:nvPr/>
          </p:nvSpPr>
          <p:spPr bwMode="auto">
            <a:xfrm>
              <a:off x="1743" y="1622"/>
              <a:ext cx="1221" cy="615"/>
            </a:xfrm>
            <a:custGeom>
              <a:avLst/>
              <a:gdLst>
                <a:gd name="T0" fmla="*/ 0 w 1221"/>
                <a:gd name="T1" fmla="*/ 615 h 615"/>
                <a:gd name="T2" fmla="*/ 1221 w 1221"/>
                <a:gd name="T3" fmla="*/ 72 h 615"/>
                <a:gd name="T4" fmla="*/ 1221 w 1221"/>
                <a:gd name="T5" fmla="*/ 61 h 615"/>
                <a:gd name="T6" fmla="*/ 1221 w 1221"/>
                <a:gd name="T7" fmla="*/ 43 h 615"/>
                <a:gd name="T8" fmla="*/ 1221 w 1221"/>
                <a:gd name="T9" fmla="*/ 22 h 615"/>
                <a:gd name="T10" fmla="*/ 1221 w 1221"/>
                <a:gd name="T11" fmla="*/ 0 h 615"/>
                <a:gd name="T12" fmla="*/ 0 w 1221"/>
                <a:gd name="T13" fmla="*/ 544 h 615"/>
                <a:gd name="T14" fmla="*/ 0 w 1221"/>
                <a:gd name="T15" fmla="*/ 615 h 615"/>
                <a:gd name="T16" fmla="*/ 0 60000 65536"/>
                <a:gd name="T17" fmla="*/ 0 60000 65536"/>
                <a:gd name="T18" fmla="*/ 0 60000 65536"/>
                <a:gd name="T19" fmla="*/ 0 60000 65536"/>
                <a:gd name="T20" fmla="*/ 0 60000 65536"/>
                <a:gd name="T21" fmla="*/ 0 60000 65536"/>
                <a:gd name="T22" fmla="*/ 0 60000 65536"/>
                <a:gd name="T23" fmla="*/ 0 60000 65536"/>
                <a:gd name="T24" fmla="*/ 0 w 1221"/>
                <a:gd name="T25" fmla="*/ 0 h 615"/>
                <a:gd name="T26" fmla="*/ 1221 w 1221"/>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1" h="615">
                  <a:moveTo>
                    <a:pt x="0" y="615"/>
                  </a:moveTo>
                  <a:lnTo>
                    <a:pt x="1221" y="72"/>
                  </a:lnTo>
                  <a:lnTo>
                    <a:pt x="1221" y="61"/>
                  </a:lnTo>
                  <a:lnTo>
                    <a:pt x="1221" y="43"/>
                  </a:lnTo>
                  <a:lnTo>
                    <a:pt x="1221" y="22"/>
                  </a:lnTo>
                  <a:lnTo>
                    <a:pt x="1221" y="0"/>
                  </a:lnTo>
                  <a:lnTo>
                    <a:pt x="0" y="544"/>
                  </a:lnTo>
                  <a:lnTo>
                    <a:pt x="0" y="615"/>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Rectangle 6"/>
            <p:cNvSpPr>
              <a:spLocks noChangeArrowheads="1"/>
            </p:cNvSpPr>
            <p:nvPr/>
          </p:nvSpPr>
          <p:spPr bwMode="auto">
            <a:xfrm>
              <a:off x="1999" y="3469"/>
              <a:ext cx="2622" cy="66"/>
            </a:xfrm>
            <a:prstGeom prst="rect">
              <a:avLst/>
            </a:prstGeom>
            <a:solidFill>
              <a:srgbClr val="7A11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Freeform 7"/>
            <p:cNvSpPr>
              <a:spLocks/>
            </p:cNvSpPr>
            <p:nvPr/>
          </p:nvSpPr>
          <p:spPr bwMode="auto">
            <a:xfrm>
              <a:off x="2777" y="672"/>
              <a:ext cx="1053" cy="266"/>
            </a:xfrm>
            <a:custGeom>
              <a:avLst/>
              <a:gdLst>
                <a:gd name="T0" fmla="*/ 530 w 1053"/>
                <a:gd name="T1" fmla="*/ 0 h 266"/>
                <a:gd name="T2" fmla="*/ 0 w 1053"/>
                <a:gd name="T3" fmla="*/ 266 h 266"/>
                <a:gd name="T4" fmla="*/ 1053 w 1053"/>
                <a:gd name="T5" fmla="*/ 266 h 266"/>
                <a:gd name="T6" fmla="*/ 530 w 1053"/>
                <a:gd name="T7" fmla="*/ 0 h 266"/>
                <a:gd name="T8" fmla="*/ 0 60000 65536"/>
                <a:gd name="T9" fmla="*/ 0 60000 65536"/>
                <a:gd name="T10" fmla="*/ 0 60000 65536"/>
                <a:gd name="T11" fmla="*/ 0 60000 65536"/>
                <a:gd name="T12" fmla="*/ 0 w 1053"/>
                <a:gd name="T13" fmla="*/ 0 h 266"/>
                <a:gd name="T14" fmla="*/ 1053 w 1053"/>
                <a:gd name="T15" fmla="*/ 266 h 266"/>
              </a:gdLst>
              <a:ahLst/>
              <a:cxnLst>
                <a:cxn ang="T8">
                  <a:pos x="T0" y="T1"/>
                </a:cxn>
                <a:cxn ang="T9">
                  <a:pos x="T2" y="T3"/>
                </a:cxn>
                <a:cxn ang="T10">
                  <a:pos x="T4" y="T5"/>
                </a:cxn>
                <a:cxn ang="T11">
                  <a:pos x="T6" y="T7"/>
                </a:cxn>
              </a:cxnLst>
              <a:rect l="T12" t="T13" r="T14" b="T15"/>
              <a:pathLst>
                <a:path w="1053" h="266">
                  <a:moveTo>
                    <a:pt x="530" y="0"/>
                  </a:moveTo>
                  <a:lnTo>
                    <a:pt x="0" y="266"/>
                  </a:lnTo>
                  <a:lnTo>
                    <a:pt x="1053" y="266"/>
                  </a:lnTo>
                  <a:lnTo>
                    <a:pt x="530"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8"/>
            <p:cNvSpPr>
              <a:spLocks/>
            </p:cNvSpPr>
            <p:nvPr/>
          </p:nvSpPr>
          <p:spPr bwMode="auto">
            <a:xfrm>
              <a:off x="3668" y="1632"/>
              <a:ext cx="1206" cy="611"/>
            </a:xfrm>
            <a:custGeom>
              <a:avLst/>
              <a:gdLst>
                <a:gd name="T0" fmla="*/ 1206 w 1206"/>
                <a:gd name="T1" fmla="*/ 611 h 611"/>
                <a:gd name="T2" fmla="*/ 0 w 1206"/>
                <a:gd name="T3" fmla="*/ 68 h 611"/>
                <a:gd name="T4" fmla="*/ 0 w 1206"/>
                <a:gd name="T5" fmla="*/ 58 h 611"/>
                <a:gd name="T6" fmla="*/ 0 w 1206"/>
                <a:gd name="T7" fmla="*/ 41 h 611"/>
                <a:gd name="T8" fmla="*/ 0 w 1206"/>
                <a:gd name="T9" fmla="*/ 23 h 611"/>
                <a:gd name="T10" fmla="*/ 0 w 1206"/>
                <a:gd name="T11" fmla="*/ 0 h 611"/>
                <a:gd name="T12" fmla="*/ 1206 w 1206"/>
                <a:gd name="T13" fmla="*/ 541 h 611"/>
                <a:gd name="T14" fmla="*/ 1206 w 1206"/>
                <a:gd name="T15" fmla="*/ 611 h 611"/>
                <a:gd name="T16" fmla="*/ 0 60000 65536"/>
                <a:gd name="T17" fmla="*/ 0 60000 65536"/>
                <a:gd name="T18" fmla="*/ 0 60000 65536"/>
                <a:gd name="T19" fmla="*/ 0 60000 65536"/>
                <a:gd name="T20" fmla="*/ 0 60000 65536"/>
                <a:gd name="T21" fmla="*/ 0 60000 65536"/>
                <a:gd name="T22" fmla="*/ 0 60000 65536"/>
                <a:gd name="T23" fmla="*/ 0 60000 65536"/>
                <a:gd name="T24" fmla="*/ 0 w 1206"/>
                <a:gd name="T25" fmla="*/ 0 h 611"/>
                <a:gd name="T26" fmla="*/ 1206 w 1206"/>
                <a:gd name="T27" fmla="*/ 611 h 6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6" h="611">
                  <a:moveTo>
                    <a:pt x="1206" y="611"/>
                  </a:moveTo>
                  <a:lnTo>
                    <a:pt x="0" y="68"/>
                  </a:lnTo>
                  <a:lnTo>
                    <a:pt x="0" y="58"/>
                  </a:lnTo>
                  <a:lnTo>
                    <a:pt x="0" y="41"/>
                  </a:lnTo>
                  <a:lnTo>
                    <a:pt x="0" y="23"/>
                  </a:lnTo>
                  <a:lnTo>
                    <a:pt x="0" y="0"/>
                  </a:lnTo>
                  <a:lnTo>
                    <a:pt x="1206" y="541"/>
                  </a:lnTo>
                  <a:lnTo>
                    <a:pt x="1206" y="611"/>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Rectangle 9"/>
            <p:cNvSpPr>
              <a:spLocks noChangeArrowheads="1"/>
            </p:cNvSpPr>
            <p:nvPr/>
          </p:nvSpPr>
          <p:spPr bwMode="auto">
            <a:xfrm>
              <a:off x="3023" y="2555"/>
              <a:ext cx="594" cy="8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7" name="Freeform 10"/>
            <p:cNvSpPr>
              <a:spLocks/>
            </p:cNvSpPr>
            <p:nvPr/>
          </p:nvSpPr>
          <p:spPr bwMode="auto">
            <a:xfrm>
              <a:off x="3126" y="1079"/>
              <a:ext cx="366" cy="355"/>
            </a:xfrm>
            <a:custGeom>
              <a:avLst/>
              <a:gdLst>
                <a:gd name="T0" fmla="*/ 190 w 366"/>
                <a:gd name="T1" fmla="*/ 0 h 355"/>
                <a:gd name="T2" fmla="*/ 147 w 366"/>
                <a:gd name="T3" fmla="*/ 4 h 355"/>
                <a:gd name="T4" fmla="*/ 110 w 366"/>
                <a:gd name="T5" fmla="*/ 12 h 355"/>
                <a:gd name="T6" fmla="*/ 79 w 366"/>
                <a:gd name="T7" fmla="*/ 26 h 355"/>
                <a:gd name="T8" fmla="*/ 51 w 366"/>
                <a:gd name="T9" fmla="*/ 47 h 355"/>
                <a:gd name="T10" fmla="*/ 28 w 366"/>
                <a:gd name="T11" fmla="*/ 72 h 355"/>
                <a:gd name="T12" fmla="*/ 14 w 366"/>
                <a:gd name="T13" fmla="*/ 99 h 355"/>
                <a:gd name="T14" fmla="*/ 2 w 366"/>
                <a:gd name="T15" fmla="*/ 130 h 355"/>
                <a:gd name="T16" fmla="*/ 0 w 366"/>
                <a:gd name="T17" fmla="*/ 163 h 355"/>
                <a:gd name="T18" fmla="*/ 0 w 366"/>
                <a:gd name="T19" fmla="*/ 223 h 355"/>
                <a:gd name="T20" fmla="*/ 0 w 366"/>
                <a:gd name="T21" fmla="*/ 272 h 355"/>
                <a:gd name="T22" fmla="*/ 0 w 366"/>
                <a:gd name="T23" fmla="*/ 315 h 355"/>
                <a:gd name="T24" fmla="*/ 0 w 366"/>
                <a:gd name="T25" fmla="*/ 355 h 355"/>
                <a:gd name="T26" fmla="*/ 79 w 366"/>
                <a:gd name="T27" fmla="*/ 355 h 355"/>
                <a:gd name="T28" fmla="*/ 130 w 366"/>
                <a:gd name="T29" fmla="*/ 355 h 355"/>
                <a:gd name="T30" fmla="*/ 161 w 366"/>
                <a:gd name="T31" fmla="*/ 355 h 355"/>
                <a:gd name="T32" fmla="*/ 187 w 366"/>
                <a:gd name="T33" fmla="*/ 355 h 355"/>
                <a:gd name="T34" fmla="*/ 210 w 366"/>
                <a:gd name="T35" fmla="*/ 355 h 355"/>
                <a:gd name="T36" fmla="*/ 241 w 366"/>
                <a:gd name="T37" fmla="*/ 355 h 355"/>
                <a:gd name="T38" fmla="*/ 289 w 366"/>
                <a:gd name="T39" fmla="*/ 355 h 355"/>
                <a:gd name="T40" fmla="*/ 366 w 366"/>
                <a:gd name="T41" fmla="*/ 355 h 355"/>
                <a:gd name="T42" fmla="*/ 366 w 366"/>
                <a:gd name="T43" fmla="*/ 297 h 355"/>
                <a:gd name="T44" fmla="*/ 366 w 366"/>
                <a:gd name="T45" fmla="*/ 245 h 355"/>
                <a:gd name="T46" fmla="*/ 366 w 366"/>
                <a:gd name="T47" fmla="*/ 198 h 355"/>
                <a:gd name="T48" fmla="*/ 366 w 366"/>
                <a:gd name="T49" fmla="*/ 157 h 355"/>
                <a:gd name="T50" fmla="*/ 363 w 366"/>
                <a:gd name="T51" fmla="*/ 136 h 355"/>
                <a:gd name="T52" fmla="*/ 357 w 366"/>
                <a:gd name="T53" fmla="*/ 111 h 355"/>
                <a:gd name="T54" fmla="*/ 343 w 366"/>
                <a:gd name="T55" fmla="*/ 84 h 355"/>
                <a:gd name="T56" fmla="*/ 326 w 366"/>
                <a:gd name="T57" fmla="*/ 60 h 355"/>
                <a:gd name="T58" fmla="*/ 300 w 366"/>
                <a:gd name="T59" fmla="*/ 35 h 355"/>
                <a:gd name="T60" fmla="*/ 269 w 366"/>
                <a:gd name="T61" fmla="*/ 16 h 355"/>
                <a:gd name="T62" fmla="*/ 232 w 366"/>
                <a:gd name="T63" fmla="*/ 4 h 355"/>
                <a:gd name="T64" fmla="*/ 190 w 366"/>
                <a:gd name="T65" fmla="*/ 0 h 3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6"/>
                <a:gd name="T100" fmla="*/ 0 h 355"/>
                <a:gd name="T101" fmla="*/ 366 w 366"/>
                <a:gd name="T102" fmla="*/ 355 h 3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6" h="355">
                  <a:moveTo>
                    <a:pt x="190" y="0"/>
                  </a:moveTo>
                  <a:lnTo>
                    <a:pt x="147" y="4"/>
                  </a:lnTo>
                  <a:lnTo>
                    <a:pt x="110" y="12"/>
                  </a:lnTo>
                  <a:lnTo>
                    <a:pt x="79" y="26"/>
                  </a:lnTo>
                  <a:lnTo>
                    <a:pt x="51" y="47"/>
                  </a:lnTo>
                  <a:lnTo>
                    <a:pt x="28" y="72"/>
                  </a:lnTo>
                  <a:lnTo>
                    <a:pt x="14" y="99"/>
                  </a:lnTo>
                  <a:lnTo>
                    <a:pt x="2" y="130"/>
                  </a:lnTo>
                  <a:lnTo>
                    <a:pt x="0" y="163"/>
                  </a:lnTo>
                  <a:lnTo>
                    <a:pt x="0" y="223"/>
                  </a:lnTo>
                  <a:lnTo>
                    <a:pt x="0" y="272"/>
                  </a:lnTo>
                  <a:lnTo>
                    <a:pt x="0" y="315"/>
                  </a:lnTo>
                  <a:lnTo>
                    <a:pt x="0" y="355"/>
                  </a:lnTo>
                  <a:lnTo>
                    <a:pt x="79" y="355"/>
                  </a:lnTo>
                  <a:lnTo>
                    <a:pt x="130" y="355"/>
                  </a:lnTo>
                  <a:lnTo>
                    <a:pt x="161" y="355"/>
                  </a:lnTo>
                  <a:lnTo>
                    <a:pt x="187" y="355"/>
                  </a:lnTo>
                  <a:lnTo>
                    <a:pt x="210" y="355"/>
                  </a:lnTo>
                  <a:lnTo>
                    <a:pt x="241" y="355"/>
                  </a:lnTo>
                  <a:lnTo>
                    <a:pt x="289" y="355"/>
                  </a:lnTo>
                  <a:lnTo>
                    <a:pt x="366" y="355"/>
                  </a:lnTo>
                  <a:lnTo>
                    <a:pt x="366" y="297"/>
                  </a:lnTo>
                  <a:lnTo>
                    <a:pt x="366" y="245"/>
                  </a:lnTo>
                  <a:lnTo>
                    <a:pt x="366" y="198"/>
                  </a:lnTo>
                  <a:lnTo>
                    <a:pt x="366" y="157"/>
                  </a:lnTo>
                  <a:lnTo>
                    <a:pt x="363" y="136"/>
                  </a:lnTo>
                  <a:lnTo>
                    <a:pt x="357" y="111"/>
                  </a:lnTo>
                  <a:lnTo>
                    <a:pt x="343" y="84"/>
                  </a:lnTo>
                  <a:lnTo>
                    <a:pt x="326" y="60"/>
                  </a:lnTo>
                  <a:lnTo>
                    <a:pt x="300" y="35"/>
                  </a:lnTo>
                  <a:lnTo>
                    <a:pt x="269" y="16"/>
                  </a:lnTo>
                  <a:lnTo>
                    <a:pt x="232" y="4"/>
                  </a:lnTo>
                  <a:lnTo>
                    <a:pt x="1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1"/>
            <p:cNvSpPr>
              <a:spLocks/>
            </p:cNvSpPr>
            <p:nvPr/>
          </p:nvSpPr>
          <p:spPr bwMode="auto">
            <a:xfrm>
              <a:off x="2828" y="2398"/>
              <a:ext cx="28" cy="666"/>
            </a:xfrm>
            <a:custGeom>
              <a:avLst/>
              <a:gdLst>
                <a:gd name="T0" fmla="*/ 14 w 28"/>
                <a:gd name="T1" fmla="*/ 20 h 666"/>
                <a:gd name="T2" fmla="*/ 0 w 28"/>
                <a:gd name="T3" fmla="*/ 10 h 666"/>
                <a:gd name="T4" fmla="*/ 0 w 28"/>
                <a:gd name="T5" fmla="*/ 666 h 666"/>
                <a:gd name="T6" fmla="*/ 28 w 28"/>
                <a:gd name="T7" fmla="*/ 666 h 666"/>
                <a:gd name="T8" fmla="*/ 28 w 28"/>
                <a:gd name="T9" fmla="*/ 10 h 666"/>
                <a:gd name="T10" fmla="*/ 14 w 28"/>
                <a:gd name="T11" fmla="*/ 0 h 666"/>
                <a:gd name="T12" fmla="*/ 28 w 28"/>
                <a:gd name="T13" fmla="*/ 10 h 666"/>
                <a:gd name="T14" fmla="*/ 28 w 28"/>
                <a:gd name="T15" fmla="*/ 0 h 666"/>
                <a:gd name="T16" fmla="*/ 14 w 28"/>
                <a:gd name="T17" fmla="*/ 0 h 666"/>
                <a:gd name="T18" fmla="*/ 14 w 28"/>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6"/>
                <a:gd name="T32" fmla="*/ 28 w 28"/>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6">
                  <a:moveTo>
                    <a:pt x="14" y="20"/>
                  </a:moveTo>
                  <a:lnTo>
                    <a:pt x="0" y="10"/>
                  </a:lnTo>
                  <a:lnTo>
                    <a:pt x="0" y="666"/>
                  </a:lnTo>
                  <a:lnTo>
                    <a:pt x="28" y="666"/>
                  </a:lnTo>
                  <a:lnTo>
                    <a:pt x="28" y="10"/>
                  </a:lnTo>
                  <a:lnTo>
                    <a:pt x="14" y="0"/>
                  </a:lnTo>
                  <a:lnTo>
                    <a:pt x="28" y="10"/>
                  </a:lnTo>
                  <a:lnTo>
                    <a:pt x="28" y="0"/>
                  </a:lnTo>
                  <a:lnTo>
                    <a:pt x="14" y="0"/>
                  </a:lnTo>
                  <a:lnTo>
                    <a:pt x="1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2"/>
            <p:cNvSpPr>
              <a:spLocks/>
            </p:cNvSpPr>
            <p:nvPr/>
          </p:nvSpPr>
          <p:spPr bwMode="auto">
            <a:xfrm>
              <a:off x="2305" y="2398"/>
              <a:ext cx="537" cy="20"/>
            </a:xfrm>
            <a:custGeom>
              <a:avLst/>
              <a:gdLst>
                <a:gd name="T0" fmla="*/ 29 w 537"/>
                <a:gd name="T1" fmla="*/ 10 h 20"/>
                <a:gd name="T2" fmla="*/ 15 w 537"/>
                <a:gd name="T3" fmla="*/ 20 h 20"/>
                <a:gd name="T4" fmla="*/ 537 w 537"/>
                <a:gd name="T5" fmla="*/ 20 h 20"/>
                <a:gd name="T6" fmla="*/ 537 w 537"/>
                <a:gd name="T7" fmla="*/ 0 h 20"/>
                <a:gd name="T8" fmla="*/ 15 w 537"/>
                <a:gd name="T9" fmla="*/ 0 h 20"/>
                <a:gd name="T10" fmla="*/ 0 w 537"/>
                <a:gd name="T11" fmla="*/ 10 h 20"/>
                <a:gd name="T12" fmla="*/ 15 w 537"/>
                <a:gd name="T13" fmla="*/ 0 h 20"/>
                <a:gd name="T14" fmla="*/ 0 w 537"/>
                <a:gd name="T15" fmla="*/ 0 h 20"/>
                <a:gd name="T16" fmla="*/ 0 w 537"/>
                <a:gd name="T17" fmla="*/ 10 h 20"/>
                <a:gd name="T18" fmla="*/ 29 w 537"/>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7"/>
                <a:gd name="T31" fmla="*/ 0 h 20"/>
                <a:gd name="T32" fmla="*/ 537 w 537"/>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7" h="20">
                  <a:moveTo>
                    <a:pt x="29" y="10"/>
                  </a:moveTo>
                  <a:lnTo>
                    <a:pt x="15" y="20"/>
                  </a:lnTo>
                  <a:lnTo>
                    <a:pt x="537" y="20"/>
                  </a:lnTo>
                  <a:lnTo>
                    <a:pt x="537" y="0"/>
                  </a:lnTo>
                  <a:lnTo>
                    <a:pt x="15" y="0"/>
                  </a:lnTo>
                  <a:lnTo>
                    <a:pt x="0" y="10"/>
                  </a:lnTo>
                  <a:lnTo>
                    <a:pt x="15" y="0"/>
                  </a:lnTo>
                  <a:lnTo>
                    <a:pt x="0" y="0"/>
                  </a:lnTo>
                  <a:lnTo>
                    <a:pt x="0" y="10"/>
                  </a:ln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3"/>
            <p:cNvSpPr>
              <a:spLocks/>
            </p:cNvSpPr>
            <p:nvPr/>
          </p:nvSpPr>
          <p:spPr bwMode="auto">
            <a:xfrm>
              <a:off x="2305" y="2408"/>
              <a:ext cx="29" cy="667"/>
            </a:xfrm>
            <a:custGeom>
              <a:avLst/>
              <a:gdLst>
                <a:gd name="T0" fmla="*/ 15 w 29"/>
                <a:gd name="T1" fmla="*/ 646 h 667"/>
                <a:gd name="T2" fmla="*/ 29 w 29"/>
                <a:gd name="T3" fmla="*/ 656 h 667"/>
                <a:gd name="T4" fmla="*/ 29 w 29"/>
                <a:gd name="T5" fmla="*/ 0 h 667"/>
                <a:gd name="T6" fmla="*/ 0 w 29"/>
                <a:gd name="T7" fmla="*/ 0 h 667"/>
                <a:gd name="T8" fmla="*/ 0 w 29"/>
                <a:gd name="T9" fmla="*/ 656 h 667"/>
                <a:gd name="T10" fmla="*/ 15 w 29"/>
                <a:gd name="T11" fmla="*/ 667 h 667"/>
                <a:gd name="T12" fmla="*/ 0 w 29"/>
                <a:gd name="T13" fmla="*/ 656 h 667"/>
                <a:gd name="T14" fmla="*/ 0 w 29"/>
                <a:gd name="T15" fmla="*/ 667 h 667"/>
                <a:gd name="T16" fmla="*/ 15 w 29"/>
                <a:gd name="T17" fmla="*/ 667 h 667"/>
                <a:gd name="T18" fmla="*/ 15 w 29"/>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7"/>
                <a:gd name="T32" fmla="*/ 29 w 29"/>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7">
                  <a:moveTo>
                    <a:pt x="15" y="646"/>
                  </a:moveTo>
                  <a:lnTo>
                    <a:pt x="29" y="656"/>
                  </a:lnTo>
                  <a:lnTo>
                    <a:pt x="29" y="0"/>
                  </a:lnTo>
                  <a:lnTo>
                    <a:pt x="0" y="0"/>
                  </a:lnTo>
                  <a:lnTo>
                    <a:pt x="0" y="656"/>
                  </a:lnTo>
                  <a:lnTo>
                    <a:pt x="15" y="667"/>
                  </a:lnTo>
                  <a:lnTo>
                    <a:pt x="0" y="656"/>
                  </a:lnTo>
                  <a:lnTo>
                    <a:pt x="0" y="667"/>
                  </a:lnTo>
                  <a:lnTo>
                    <a:pt x="15" y="667"/>
                  </a:lnTo>
                  <a:lnTo>
                    <a:pt x="15"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14"/>
            <p:cNvSpPr>
              <a:spLocks/>
            </p:cNvSpPr>
            <p:nvPr/>
          </p:nvSpPr>
          <p:spPr bwMode="auto">
            <a:xfrm>
              <a:off x="2320" y="3054"/>
              <a:ext cx="536" cy="21"/>
            </a:xfrm>
            <a:custGeom>
              <a:avLst/>
              <a:gdLst>
                <a:gd name="T0" fmla="*/ 508 w 536"/>
                <a:gd name="T1" fmla="*/ 10 h 21"/>
                <a:gd name="T2" fmla="*/ 522 w 536"/>
                <a:gd name="T3" fmla="*/ 0 h 21"/>
                <a:gd name="T4" fmla="*/ 0 w 536"/>
                <a:gd name="T5" fmla="*/ 0 h 21"/>
                <a:gd name="T6" fmla="*/ 0 w 536"/>
                <a:gd name="T7" fmla="*/ 21 h 21"/>
                <a:gd name="T8" fmla="*/ 522 w 536"/>
                <a:gd name="T9" fmla="*/ 21 h 21"/>
                <a:gd name="T10" fmla="*/ 536 w 536"/>
                <a:gd name="T11" fmla="*/ 10 h 21"/>
                <a:gd name="T12" fmla="*/ 522 w 536"/>
                <a:gd name="T13" fmla="*/ 21 h 21"/>
                <a:gd name="T14" fmla="*/ 536 w 536"/>
                <a:gd name="T15" fmla="*/ 21 h 21"/>
                <a:gd name="T16" fmla="*/ 536 w 536"/>
                <a:gd name="T17" fmla="*/ 10 h 21"/>
                <a:gd name="T18" fmla="*/ 508 w 536"/>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6"/>
                <a:gd name="T31" fmla="*/ 0 h 21"/>
                <a:gd name="T32" fmla="*/ 536 w 536"/>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6" h="21">
                  <a:moveTo>
                    <a:pt x="508" y="10"/>
                  </a:moveTo>
                  <a:lnTo>
                    <a:pt x="522" y="0"/>
                  </a:lnTo>
                  <a:lnTo>
                    <a:pt x="0" y="0"/>
                  </a:lnTo>
                  <a:lnTo>
                    <a:pt x="0" y="21"/>
                  </a:lnTo>
                  <a:lnTo>
                    <a:pt x="522" y="21"/>
                  </a:lnTo>
                  <a:lnTo>
                    <a:pt x="536" y="10"/>
                  </a:lnTo>
                  <a:lnTo>
                    <a:pt x="522" y="21"/>
                  </a:lnTo>
                  <a:lnTo>
                    <a:pt x="536" y="21"/>
                  </a:lnTo>
                  <a:lnTo>
                    <a:pt x="536" y="10"/>
                  </a:lnTo>
                  <a:lnTo>
                    <a:pt x="50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15"/>
            <p:cNvSpPr>
              <a:spLocks/>
            </p:cNvSpPr>
            <p:nvPr/>
          </p:nvSpPr>
          <p:spPr bwMode="auto">
            <a:xfrm>
              <a:off x="2322" y="2590"/>
              <a:ext cx="517" cy="20"/>
            </a:xfrm>
            <a:custGeom>
              <a:avLst/>
              <a:gdLst>
                <a:gd name="T0" fmla="*/ 517 w 517"/>
                <a:gd name="T1" fmla="*/ 10 h 20"/>
                <a:gd name="T2" fmla="*/ 517 w 517"/>
                <a:gd name="T3" fmla="*/ 0 h 20"/>
                <a:gd name="T4" fmla="*/ 0 w 517"/>
                <a:gd name="T5" fmla="*/ 0 h 20"/>
                <a:gd name="T6" fmla="*/ 0 w 517"/>
                <a:gd name="T7" fmla="*/ 20 h 20"/>
                <a:gd name="T8" fmla="*/ 517 w 517"/>
                <a:gd name="T9" fmla="*/ 20 h 20"/>
                <a:gd name="T10" fmla="*/ 517 w 517"/>
                <a:gd name="T11" fmla="*/ 10 h 20"/>
                <a:gd name="T12" fmla="*/ 0 60000 65536"/>
                <a:gd name="T13" fmla="*/ 0 60000 65536"/>
                <a:gd name="T14" fmla="*/ 0 60000 65536"/>
                <a:gd name="T15" fmla="*/ 0 60000 65536"/>
                <a:gd name="T16" fmla="*/ 0 60000 65536"/>
                <a:gd name="T17" fmla="*/ 0 60000 65536"/>
                <a:gd name="T18" fmla="*/ 0 w 517"/>
                <a:gd name="T19" fmla="*/ 0 h 20"/>
                <a:gd name="T20" fmla="*/ 517 w 5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17" h="20">
                  <a:moveTo>
                    <a:pt x="517" y="10"/>
                  </a:moveTo>
                  <a:lnTo>
                    <a:pt x="517" y="0"/>
                  </a:lnTo>
                  <a:lnTo>
                    <a:pt x="0" y="0"/>
                  </a:lnTo>
                  <a:lnTo>
                    <a:pt x="0" y="20"/>
                  </a:lnTo>
                  <a:lnTo>
                    <a:pt x="517" y="20"/>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16"/>
            <p:cNvSpPr>
              <a:spLocks/>
            </p:cNvSpPr>
            <p:nvPr/>
          </p:nvSpPr>
          <p:spPr bwMode="auto">
            <a:xfrm>
              <a:off x="2322" y="2829"/>
              <a:ext cx="517" cy="21"/>
            </a:xfrm>
            <a:custGeom>
              <a:avLst/>
              <a:gdLst>
                <a:gd name="T0" fmla="*/ 517 w 517"/>
                <a:gd name="T1" fmla="*/ 10 h 21"/>
                <a:gd name="T2" fmla="*/ 517 w 517"/>
                <a:gd name="T3" fmla="*/ 0 h 21"/>
                <a:gd name="T4" fmla="*/ 0 w 517"/>
                <a:gd name="T5" fmla="*/ 0 h 21"/>
                <a:gd name="T6" fmla="*/ 0 w 517"/>
                <a:gd name="T7" fmla="*/ 21 h 21"/>
                <a:gd name="T8" fmla="*/ 517 w 517"/>
                <a:gd name="T9" fmla="*/ 21 h 21"/>
                <a:gd name="T10" fmla="*/ 517 w 517"/>
                <a:gd name="T11" fmla="*/ 10 h 21"/>
                <a:gd name="T12" fmla="*/ 0 60000 65536"/>
                <a:gd name="T13" fmla="*/ 0 60000 65536"/>
                <a:gd name="T14" fmla="*/ 0 60000 65536"/>
                <a:gd name="T15" fmla="*/ 0 60000 65536"/>
                <a:gd name="T16" fmla="*/ 0 60000 65536"/>
                <a:gd name="T17" fmla="*/ 0 60000 65536"/>
                <a:gd name="T18" fmla="*/ 0 w 517"/>
                <a:gd name="T19" fmla="*/ 0 h 21"/>
                <a:gd name="T20" fmla="*/ 517 w 5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17" h="21">
                  <a:moveTo>
                    <a:pt x="517" y="10"/>
                  </a:moveTo>
                  <a:lnTo>
                    <a:pt x="517" y="0"/>
                  </a:lnTo>
                  <a:lnTo>
                    <a:pt x="0" y="0"/>
                  </a:lnTo>
                  <a:lnTo>
                    <a:pt x="0" y="21"/>
                  </a:lnTo>
                  <a:lnTo>
                    <a:pt x="517" y="21"/>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17"/>
            <p:cNvSpPr>
              <a:spLocks/>
            </p:cNvSpPr>
            <p:nvPr/>
          </p:nvSpPr>
          <p:spPr bwMode="auto">
            <a:xfrm>
              <a:off x="2558"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8"/>
            <p:cNvSpPr>
              <a:spLocks/>
            </p:cNvSpPr>
            <p:nvPr/>
          </p:nvSpPr>
          <p:spPr bwMode="auto">
            <a:xfrm>
              <a:off x="4289" y="2398"/>
              <a:ext cx="29" cy="666"/>
            </a:xfrm>
            <a:custGeom>
              <a:avLst/>
              <a:gdLst>
                <a:gd name="T0" fmla="*/ 15 w 29"/>
                <a:gd name="T1" fmla="*/ 20 h 666"/>
                <a:gd name="T2" fmla="*/ 0 w 29"/>
                <a:gd name="T3" fmla="*/ 10 h 666"/>
                <a:gd name="T4" fmla="*/ 0 w 29"/>
                <a:gd name="T5" fmla="*/ 666 h 666"/>
                <a:gd name="T6" fmla="*/ 29 w 29"/>
                <a:gd name="T7" fmla="*/ 666 h 666"/>
                <a:gd name="T8" fmla="*/ 29 w 29"/>
                <a:gd name="T9" fmla="*/ 10 h 666"/>
                <a:gd name="T10" fmla="*/ 15 w 29"/>
                <a:gd name="T11" fmla="*/ 0 h 666"/>
                <a:gd name="T12" fmla="*/ 29 w 29"/>
                <a:gd name="T13" fmla="*/ 10 h 666"/>
                <a:gd name="T14" fmla="*/ 29 w 29"/>
                <a:gd name="T15" fmla="*/ 0 h 666"/>
                <a:gd name="T16" fmla="*/ 15 w 29"/>
                <a:gd name="T17" fmla="*/ 0 h 666"/>
                <a:gd name="T18" fmla="*/ 15 w 29"/>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6"/>
                <a:gd name="T32" fmla="*/ 29 w 29"/>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6">
                  <a:moveTo>
                    <a:pt x="15" y="20"/>
                  </a:moveTo>
                  <a:lnTo>
                    <a:pt x="0" y="10"/>
                  </a:lnTo>
                  <a:lnTo>
                    <a:pt x="0" y="666"/>
                  </a:lnTo>
                  <a:lnTo>
                    <a:pt x="29" y="666"/>
                  </a:lnTo>
                  <a:lnTo>
                    <a:pt x="29" y="10"/>
                  </a:lnTo>
                  <a:lnTo>
                    <a:pt x="15" y="0"/>
                  </a:lnTo>
                  <a:lnTo>
                    <a:pt x="29" y="10"/>
                  </a:lnTo>
                  <a:lnTo>
                    <a:pt x="29" y="0"/>
                  </a:lnTo>
                  <a:lnTo>
                    <a:pt x="15" y="0"/>
                  </a:lnTo>
                  <a:lnTo>
                    <a:pt x="1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9"/>
            <p:cNvSpPr>
              <a:spLocks/>
            </p:cNvSpPr>
            <p:nvPr/>
          </p:nvSpPr>
          <p:spPr bwMode="auto">
            <a:xfrm>
              <a:off x="3770" y="2398"/>
              <a:ext cx="534" cy="20"/>
            </a:xfrm>
            <a:custGeom>
              <a:avLst/>
              <a:gdLst>
                <a:gd name="T0" fmla="*/ 28 w 534"/>
                <a:gd name="T1" fmla="*/ 10 h 20"/>
                <a:gd name="T2" fmla="*/ 14 w 534"/>
                <a:gd name="T3" fmla="*/ 20 h 20"/>
                <a:gd name="T4" fmla="*/ 534 w 534"/>
                <a:gd name="T5" fmla="*/ 20 h 20"/>
                <a:gd name="T6" fmla="*/ 534 w 534"/>
                <a:gd name="T7" fmla="*/ 0 h 20"/>
                <a:gd name="T8" fmla="*/ 14 w 534"/>
                <a:gd name="T9" fmla="*/ 0 h 20"/>
                <a:gd name="T10" fmla="*/ 0 w 534"/>
                <a:gd name="T11" fmla="*/ 10 h 20"/>
                <a:gd name="T12" fmla="*/ 14 w 534"/>
                <a:gd name="T13" fmla="*/ 0 h 20"/>
                <a:gd name="T14" fmla="*/ 0 w 534"/>
                <a:gd name="T15" fmla="*/ 0 h 20"/>
                <a:gd name="T16" fmla="*/ 0 w 534"/>
                <a:gd name="T17" fmla="*/ 10 h 20"/>
                <a:gd name="T18" fmla="*/ 28 w 534"/>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0"/>
                <a:gd name="T32" fmla="*/ 534 w 53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0">
                  <a:moveTo>
                    <a:pt x="28" y="10"/>
                  </a:moveTo>
                  <a:lnTo>
                    <a:pt x="14" y="20"/>
                  </a:lnTo>
                  <a:lnTo>
                    <a:pt x="534" y="20"/>
                  </a:lnTo>
                  <a:lnTo>
                    <a:pt x="534" y="0"/>
                  </a:lnTo>
                  <a:lnTo>
                    <a:pt x="14" y="0"/>
                  </a:lnTo>
                  <a:lnTo>
                    <a:pt x="0" y="10"/>
                  </a:lnTo>
                  <a:lnTo>
                    <a:pt x="14" y="0"/>
                  </a:lnTo>
                  <a:lnTo>
                    <a:pt x="0" y="0"/>
                  </a:lnTo>
                  <a:lnTo>
                    <a:pt x="0" y="10"/>
                  </a:lnTo>
                  <a:lnTo>
                    <a:pt x="2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20"/>
            <p:cNvSpPr>
              <a:spLocks/>
            </p:cNvSpPr>
            <p:nvPr/>
          </p:nvSpPr>
          <p:spPr bwMode="auto">
            <a:xfrm>
              <a:off x="3770" y="2408"/>
              <a:ext cx="28" cy="667"/>
            </a:xfrm>
            <a:custGeom>
              <a:avLst/>
              <a:gdLst>
                <a:gd name="T0" fmla="*/ 14 w 28"/>
                <a:gd name="T1" fmla="*/ 646 h 667"/>
                <a:gd name="T2" fmla="*/ 28 w 28"/>
                <a:gd name="T3" fmla="*/ 656 h 667"/>
                <a:gd name="T4" fmla="*/ 28 w 28"/>
                <a:gd name="T5" fmla="*/ 0 h 667"/>
                <a:gd name="T6" fmla="*/ 0 w 28"/>
                <a:gd name="T7" fmla="*/ 0 h 667"/>
                <a:gd name="T8" fmla="*/ 0 w 28"/>
                <a:gd name="T9" fmla="*/ 656 h 667"/>
                <a:gd name="T10" fmla="*/ 14 w 28"/>
                <a:gd name="T11" fmla="*/ 667 h 667"/>
                <a:gd name="T12" fmla="*/ 0 w 28"/>
                <a:gd name="T13" fmla="*/ 656 h 667"/>
                <a:gd name="T14" fmla="*/ 0 w 28"/>
                <a:gd name="T15" fmla="*/ 667 h 667"/>
                <a:gd name="T16" fmla="*/ 14 w 28"/>
                <a:gd name="T17" fmla="*/ 667 h 667"/>
                <a:gd name="T18" fmla="*/ 14 w 28"/>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7"/>
                <a:gd name="T32" fmla="*/ 28 w 28"/>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7">
                  <a:moveTo>
                    <a:pt x="14" y="646"/>
                  </a:moveTo>
                  <a:lnTo>
                    <a:pt x="28" y="656"/>
                  </a:lnTo>
                  <a:lnTo>
                    <a:pt x="28" y="0"/>
                  </a:lnTo>
                  <a:lnTo>
                    <a:pt x="0" y="0"/>
                  </a:lnTo>
                  <a:lnTo>
                    <a:pt x="0" y="656"/>
                  </a:lnTo>
                  <a:lnTo>
                    <a:pt x="14" y="667"/>
                  </a:lnTo>
                  <a:lnTo>
                    <a:pt x="0" y="656"/>
                  </a:lnTo>
                  <a:lnTo>
                    <a:pt x="0" y="667"/>
                  </a:lnTo>
                  <a:lnTo>
                    <a:pt x="14" y="667"/>
                  </a:lnTo>
                  <a:lnTo>
                    <a:pt x="14"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21"/>
            <p:cNvSpPr>
              <a:spLocks/>
            </p:cNvSpPr>
            <p:nvPr/>
          </p:nvSpPr>
          <p:spPr bwMode="auto">
            <a:xfrm>
              <a:off x="3784" y="3054"/>
              <a:ext cx="534" cy="21"/>
            </a:xfrm>
            <a:custGeom>
              <a:avLst/>
              <a:gdLst>
                <a:gd name="T0" fmla="*/ 505 w 534"/>
                <a:gd name="T1" fmla="*/ 10 h 21"/>
                <a:gd name="T2" fmla="*/ 520 w 534"/>
                <a:gd name="T3" fmla="*/ 0 h 21"/>
                <a:gd name="T4" fmla="*/ 0 w 534"/>
                <a:gd name="T5" fmla="*/ 0 h 21"/>
                <a:gd name="T6" fmla="*/ 0 w 534"/>
                <a:gd name="T7" fmla="*/ 21 h 21"/>
                <a:gd name="T8" fmla="*/ 520 w 534"/>
                <a:gd name="T9" fmla="*/ 21 h 21"/>
                <a:gd name="T10" fmla="*/ 534 w 534"/>
                <a:gd name="T11" fmla="*/ 10 h 21"/>
                <a:gd name="T12" fmla="*/ 520 w 534"/>
                <a:gd name="T13" fmla="*/ 21 h 21"/>
                <a:gd name="T14" fmla="*/ 534 w 534"/>
                <a:gd name="T15" fmla="*/ 21 h 21"/>
                <a:gd name="T16" fmla="*/ 534 w 534"/>
                <a:gd name="T17" fmla="*/ 10 h 21"/>
                <a:gd name="T18" fmla="*/ 505 w 534"/>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1"/>
                <a:gd name="T32" fmla="*/ 534 w 534"/>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1">
                  <a:moveTo>
                    <a:pt x="505" y="10"/>
                  </a:moveTo>
                  <a:lnTo>
                    <a:pt x="520" y="0"/>
                  </a:lnTo>
                  <a:lnTo>
                    <a:pt x="0" y="0"/>
                  </a:lnTo>
                  <a:lnTo>
                    <a:pt x="0" y="21"/>
                  </a:lnTo>
                  <a:lnTo>
                    <a:pt x="520" y="21"/>
                  </a:lnTo>
                  <a:lnTo>
                    <a:pt x="534" y="10"/>
                  </a:lnTo>
                  <a:lnTo>
                    <a:pt x="520" y="21"/>
                  </a:lnTo>
                  <a:lnTo>
                    <a:pt x="534" y="21"/>
                  </a:lnTo>
                  <a:lnTo>
                    <a:pt x="534" y="1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22"/>
            <p:cNvSpPr>
              <a:spLocks/>
            </p:cNvSpPr>
            <p:nvPr/>
          </p:nvSpPr>
          <p:spPr bwMode="auto">
            <a:xfrm>
              <a:off x="3793" y="2590"/>
              <a:ext cx="505" cy="20"/>
            </a:xfrm>
            <a:custGeom>
              <a:avLst/>
              <a:gdLst>
                <a:gd name="T0" fmla="*/ 505 w 505"/>
                <a:gd name="T1" fmla="*/ 10 h 20"/>
                <a:gd name="T2" fmla="*/ 505 w 505"/>
                <a:gd name="T3" fmla="*/ 0 h 20"/>
                <a:gd name="T4" fmla="*/ 0 w 505"/>
                <a:gd name="T5" fmla="*/ 0 h 20"/>
                <a:gd name="T6" fmla="*/ 0 w 505"/>
                <a:gd name="T7" fmla="*/ 20 h 20"/>
                <a:gd name="T8" fmla="*/ 505 w 505"/>
                <a:gd name="T9" fmla="*/ 20 h 20"/>
                <a:gd name="T10" fmla="*/ 505 w 505"/>
                <a:gd name="T11" fmla="*/ 10 h 20"/>
                <a:gd name="T12" fmla="*/ 0 60000 65536"/>
                <a:gd name="T13" fmla="*/ 0 60000 65536"/>
                <a:gd name="T14" fmla="*/ 0 60000 65536"/>
                <a:gd name="T15" fmla="*/ 0 60000 65536"/>
                <a:gd name="T16" fmla="*/ 0 60000 65536"/>
                <a:gd name="T17" fmla="*/ 0 60000 65536"/>
                <a:gd name="T18" fmla="*/ 0 w 505"/>
                <a:gd name="T19" fmla="*/ 0 h 20"/>
                <a:gd name="T20" fmla="*/ 505 w 50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05" h="20">
                  <a:moveTo>
                    <a:pt x="505" y="10"/>
                  </a:moveTo>
                  <a:lnTo>
                    <a:pt x="505" y="0"/>
                  </a:lnTo>
                  <a:lnTo>
                    <a:pt x="0" y="0"/>
                  </a:lnTo>
                  <a:lnTo>
                    <a:pt x="0" y="20"/>
                  </a:lnTo>
                  <a:lnTo>
                    <a:pt x="505" y="2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23"/>
            <p:cNvSpPr>
              <a:spLocks/>
            </p:cNvSpPr>
            <p:nvPr/>
          </p:nvSpPr>
          <p:spPr bwMode="auto">
            <a:xfrm>
              <a:off x="3793" y="2829"/>
              <a:ext cx="505" cy="21"/>
            </a:xfrm>
            <a:custGeom>
              <a:avLst/>
              <a:gdLst>
                <a:gd name="T0" fmla="*/ 505 w 505"/>
                <a:gd name="T1" fmla="*/ 10 h 21"/>
                <a:gd name="T2" fmla="*/ 505 w 505"/>
                <a:gd name="T3" fmla="*/ 0 h 21"/>
                <a:gd name="T4" fmla="*/ 0 w 505"/>
                <a:gd name="T5" fmla="*/ 0 h 21"/>
                <a:gd name="T6" fmla="*/ 0 w 505"/>
                <a:gd name="T7" fmla="*/ 21 h 21"/>
                <a:gd name="T8" fmla="*/ 505 w 505"/>
                <a:gd name="T9" fmla="*/ 21 h 21"/>
                <a:gd name="T10" fmla="*/ 505 w 505"/>
                <a:gd name="T11" fmla="*/ 10 h 21"/>
                <a:gd name="T12" fmla="*/ 0 60000 65536"/>
                <a:gd name="T13" fmla="*/ 0 60000 65536"/>
                <a:gd name="T14" fmla="*/ 0 60000 65536"/>
                <a:gd name="T15" fmla="*/ 0 60000 65536"/>
                <a:gd name="T16" fmla="*/ 0 60000 65536"/>
                <a:gd name="T17" fmla="*/ 0 60000 65536"/>
                <a:gd name="T18" fmla="*/ 0 w 505"/>
                <a:gd name="T19" fmla="*/ 0 h 21"/>
                <a:gd name="T20" fmla="*/ 505 w 50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05" h="21">
                  <a:moveTo>
                    <a:pt x="505" y="10"/>
                  </a:moveTo>
                  <a:lnTo>
                    <a:pt x="505" y="0"/>
                  </a:lnTo>
                  <a:lnTo>
                    <a:pt x="0" y="0"/>
                  </a:lnTo>
                  <a:lnTo>
                    <a:pt x="0" y="21"/>
                  </a:lnTo>
                  <a:lnTo>
                    <a:pt x="505" y="21"/>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24"/>
            <p:cNvSpPr>
              <a:spLocks/>
            </p:cNvSpPr>
            <p:nvPr/>
          </p:nvSpPr>
          <p:spPr bwMode="auto">
            <a:xfrm>
              <a:off x="4023"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25"/>
            <p:cNvSpPr>
              <a:spLocks/>
            </p:cNvSpPr>
            <p:nvPr/>
          </p:nvSpPr>
          <p:spPr bwMode="auto">
            <a:xfrm>
              <a:off x="3148" y="1139"/>
              <a:ext cx="301" cy="241"/>
            </a:xfrm>
            <a:custGeom>
              <a:avLst/>
              <a:gdLst>
                <a:gd name="T0" fmla="*/ 176 w 301"/>
                <a:gd name="T1" fmla="*/ 239 h 241"/>
                <a:gd name="T2" fmla="*/ 227 w 301"/>
                <a:gd name="T3" fmla="*/ 239 h 241"/>
                <a:gd name="T4" fmla="*/ 264 w 301"/>
                <a:gd name="T5" fmla="*/ 235 h 241"/>
                <a:gd name="T6" fmla="*/ 287 w 301"/>
                <a:gd name="T7" fmla="*/ 227 h 241"/>
                <a:gd name="T8" fmla="*/ 296 w 301"/>
                <a:gd name="T9" fmla="*/ 224 h 241"/>
                <a:gd name="T10" fmla="*/ 298 w 301"/>
                <a:gd name="T11" fmla="*/ 218 h 241"/>
                <a:gd name="T12" fmla="*/ 301 w 301"/>
                <a:gd name="T13" fmla="*/ 208 h 241"/>
                <a:gd name="T14" fmla="*/ 293 w 301"/>
                <a:gd name="T15" fmla="*/ 187 h 241"/>
                <a:gd name="T16" fmla="*/ 284 w 301"/>
                <a:gd name="T17" fmla="*/ 167 h 241"/>
                <a:gd name="T18" fmla="*/ 278 w 301"/>
                <a:gd name="T19" fmla="*/ 156 h 241"/>
                <a:gd name="T20" fmla="*/ 276 w 301"/>
                <a:gd name="T21" fmla="*/ 148 h 241"/>
                <a:gd name="T22" fmla="*/ 273 w 301"/>
                <a:gd name="T23" fmla="*/ 142 h 241"/>
                <a:gd name="T24" fmla="*/ 270 w 301"/>
                <a:gd name="T25" fmla="*/ 130 h 241"/>
                <a:gd name="T26" fmla="*/ 264 w 301"/>
                <a:gd name="T27" fmla="*/ 107 h 241"/>
                <a:gd name="T28" fmla="*/ 264 w 301"/>
                <a:gd name="T29" fmla="*/ 94 h 241"/>
                <a:gd name="T30" fmla="*/ 264 w 301"/>
                <a:gd name="T31" fmla="*/ 88 h 241"/>
                <a:gd name="T32" fmla="*/ 261 w 301"/>
                <a:gd name="T33" fmla="*/ 72 h 241"/>
                <a:gd name="T34" fmla="*/ 259 w 301"/>
                <a:gd name="T35" fmla="*/ 47 h 241"/>
                <a:gd name="T36" fmla="*/ 253 w 301"/>
                <a:gd name="T37" fmla="*/ 22 h 241"/>
                <a:gd name="T38" fmla="*/ 225 w 301"/>
                <a:gd name="T39" fmla="*/ 4 h 241"/>
                <a:gd name="T40" fmla="*/ 176 w 301"/>
                <a:gd name="T41" fmla="*/ 0 h 241"/>
                <a:gd name="T42" fmla="*/ 134 w 301"/>
                <a:gd name="T43" fmla="*/ 8 h 241"/>
                <a:gd name="T44" fmla="*/ 117 w 301"/>
                <a:gd name="T45" fmla="*/ 30 h 241"/>
                <a:gd name="T46" fmla="*/ 103 w 301"/>
                <a:gd name="T47" fmla="*/ 53 h 241"/>
                <a:gd name="T48" fmla="*/ 94 w 301"/>
                <a:gd name="T49" fmla="*/ 68 h 241"/>
                <a:gd name="T50" fmla="*/ 91 w 301"/>
                <a:gd name="T51" fmla="*/ 72 h 241"/>
                <a:gd name="T52" fmla="*/ 85 w 301"/>
                <a:gd name="T53" fmla="*/ 84 h 241"/>
                <a:gd name="T54" fmla="*/ 68 w 301"/>
                <a:gd name="T55" fmla="*/ 105 h 241"/>
                <a:gd name="T56" fmla="*/ 60 w 301"/>
                <a:gd name="T57" fmla="*/ 115 h 241"/>
                <a:gd name="T58" fmla="*/ 57 w 301"/>
                <a:gd name="T59" fmla="*/ 119 h 241"/>
                <a:gd name="T60" fmla="*/ 51 w 301"/>
                <a:gd name="T61" fmla="*/ 125 h 241"/>
                <a:gd name="T62" fmla="*/ 40 w 301"/>
                <a:gd name="T63" fmla="*/ 138 h 241"/>
                <a:gd name="T64" fmla="*/ 20 w 301"/>
                <a:gd name="T65" fmla="*/ 154 h 241"/>
                <a:gd name="T66" fmla="*/ 3 w 301"/>
                <a:gd name="T67" fmla="*/ 175 h 241"/>
                <a:gd name="T68" fmla="*/ 0 w 301"/>
                <a:gd name="T69" fmla="*/ 185 h 241"/>
                <a:gd name="T70" fmla="*/ 6 w 301"/>
                <a:gd name="T71" fmla="*/ 187 h 241"/>
                <a:gd name="T72" fmla="*/ 12 w 301"/>
                <a:gd name="T73" fmla="*/ 194 h 241"/>
                <a:gd name="T74" fmla="*/ 32 w 301"/>
                <a:gd name="T75" fmla="*/ 206 h 241"/>
                <a:gd name="T76" fmla="*/ 66 w 301"/>
                <a:gd name="T77" fmla="*/ 220 h 241"/>
                <a:gd name="T78" fmla="*/ 114 w 301"/>
                <a:gd name="T79" fmla="*/ 233 h 2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1"/>
                <a:gd name="T121" fmla="*/ 0 h 241"/>
                <a:gd name="T122" fmla="*/ 301 w 301"/>
                <a:gd name="T123" fmla="*/ 241 h 2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1" h="241">
                  <a:moveTo>
                    <a:pt x="145" y="237"/>
                  </a:moveTo>
                  <a:lnTo>
                    <a:pt x="176" y="239"/>
                  </a:lnTo>
                  <a:lnTo>
                    <a:pt x="205" y="241"/>
                  </a:lnTo>
                  <a:lnTo>
                    <a:pt x="227" y="239"/>
                  </a:lnTo>
                  <a:lnTo>
                    <a:pt x="247" y="237"/>
                  </a:lnTo>
                  <a:lnTo>
                    <a:pt x="264" y="235"/>
                  </a:lnTo>
                  <a:lnTo>
                    <a:pt x="276" y="231"/>
                  </a:lnTo>
                  <a:lnTo>
                    <a:pt x="287" y="227"/>
                  </a:lnTo>
                  <a:lnTo>
                    <a:pt x="293" y="224"/>
                  </a:lnTo>
                  <a:lnTo>
                    <a:pt x="296" y="224"/>
                  </a:lnTo>
                  <a:lnTo>
                    <a:pt x="296" y="222"/>
                  </a:lnTo>
                  <a:lnTo>
                    <a:pt x="298" y="218"/>
                  </a:lnTo>
                  <a:lnTo>
                    <a:pt x="301" y="216"/>
                  </a:lnTo>
                  <a:lnTo>
                    <a:pt x="301" y="208"/>
                  </a:lnTo>
                  <a:lnTo>
                    <a:pt x="298" y="200"/>
                  </a:lnTo>
                  <a:lnTo>
                    <a:pt x="293" y="187"/>
                  </a:lnTo>
                  <a:lnTo>
                    <a:pt x="287" y="173"/>
                  </a:lnTo>
                  <a:lnTo>
                    <a:pt x="284" y="167"/>
                  </a:lnTo>
                  <a:lnTo>
                    <a:pt x="281" y="161"/>
                  </a:lnTo>
                  <a:lnTo>
                    <a:pt x="278" y="156"/>
                  </a:lnTo>
                  <a:lnTo>
                    <a:pt x="278" y="150"/>
                  </a:lnTo>
                  <a:lnTo>
                    <a:pt x="276" y="148"/>
                  </a:lnTo>
                  <a:lnTo>
                    <a:pt x="273" y="144"/>
                  </a:lnTo>
                  <a:lnTo>
                    <a:pt x="273" y="142"/>
                  </a:lnTo>
                  <a:lnTo>
                    <a:pt x="273" y="140"/>
                  </a:lnTo>
                  <a:lnTo>
                    <a:pt x="270" y="130"/>
                  </a:lnTo>
                  <a:lnTo>
                    <a:pt x="267" y="117"/>
                  </a:lnTo>
                  <a:lnTo>
                    <a:pt x="264" y="107"/>
                  </a:lnTo>
                  <a:lnTo>
                    <a:pt x="264" y="97"/>
                  </a:lnTo>
                  <a:lnTo>
                    <a:pt x="264" y="94"/>
                  </a:lnTo>
                  <a:lnTo>
                    <a:pt x="264" y="90"/>
                  </a:lnTo>
                  <a:lnTo>
                    <a:pt x="264" y="88"/>
                  </a:lnTo>
                  <a:lnTo>
                    <a:pt x="264" y="86"/>
                  </a:lnTo>
                  <a:lnTo>
                    <a:pt x="261" y="72"/>
                  </a:lnTo>
                  <a:lnTo>
                    <a:pt x="259" y="59"/>
                  </a:lnTo>
                  <a:lnTo>
                    <a:pt x="259" y="47"/>
                  </a:lnTo>
                  <a:lnTo>
                    <a:pt x="256" y="39"/>
                  </a:lnTo>
                  <a:lnTo>
                    <a:pt x="253" y="22"/>
                  </a:lnTo>
                  <a:lnTo>
                    <a:pt x="242" y="10"/>
                  </a:lnTo>
                  <a:lnTo>
                    <a:pt x="225" y="4"/>
                  </a:lnTo>
                  <a:lnTo>
                    <a:pt x="199" y="2"/>
                  </a:lnTo>
                  <a:lnTo>
                    <a:pt x="176" y="0"/>
                  </a:lnTo>
                  <a:lnTo>
                    <a:pt x="154" y="0"/>
                  </a:lnTo>
                  <a:lnTo>
                    <a:pt x="134" y="8"/>
                  </a:lnTo>
                  <a:lnTo>
                    <a:pt x="122" y="22"/>
                  </a:lnTo>
                  <a:lnTo>
                    <a:pt x="117" y="30"/>
                  </a:lnTo>
                  <a:lnTo>
                    <a:pt x="111" y="41"/>
                  </a:lnTo>
                  <a:lnTo>
                    <a:pt x="103" y="53"/>
                  </a:lnTo>
                  <a:lnTo>
                    <a:pt x="94" y="66"/>
                  </a:lnTo>
                  <a:lnTo>
                    <a:pt x="94" y="68"/>
                  </a:lnTo>
                  <a:lnTo>
                    <a:pt x="94" y="70"/>
                  </a:lnTo>
                  <a:lnTo>
                    <a:pt x="91" y="72"/>
                  </a:lnTo>
                  <a:lnTo>
                    <a:pt x="88" y="72"/>
                  </a:lnTo>
                  <a:lnTo>
                    <a:pt x="85" y="84"/>
                  </a:lnTo>
                  <a:lnTo>
                    <a:pt x="77" y="94"/>
                  </a:lnTo>
                  <a:lnTo>
                    <a:pt x="68" y="105"/>
                  </a:lnTo>
                  <a:lnTo>
                    <a:pt x="60" y="115"/>
                  </a:lnTo>
                  <a:lnTo>
                    <a:pt x="60" y="117"/>
                  </a:lnTo>
                  <a:lnTo>
                    <a:pt x="57" y="119"/>
                  </a:lnTo>
                  <a:lnTo>
                    <a:pt x="51" y="125"/>
                  </a:lnTo>
                  <a:lnTo>
                    <a:pt x="46" y="132"/>
                  </a:lnTo>
                  <a:lnTo>
                    <a:pt x="40" y="138"/>
                  </a:lnTo>
                  <a:lnTo>
                    <a:pt x="34" y="142"/>
                  </a:lnTo>
                  <a:lnTo>
                    <a:pt x="20" y="154"/>
                  </a:lnTo>
                  <a:lnTo>
                    <a:pt x="9" y="165"/>
                  </a:lnTo>
                  <a:lnTo>
                    <a:pt x="3" y="175"/>
                  </a:lnTo>
                  <a:lnTo>
                    <a:pt x="0" y="183"/>
                  </a:lnTo>
                  <a:lnTo>
                    <a:pt x="0" y="185"/>
                  </a:lnTo>
                  <a:lnTo>
                    <a:pt x="3" y="187"/>
                  </a:lnTo>
                  <a:lnTo>
                    <a:pt x="6" y="187"/>
                  </a:lnTo>
                  <a:lnTo>
                    <a:pt x="6" y="189"/>
                  </a:lnTo>
                  <a:lnTo>
                    <a:pt x="12" y="194"/>
                  </a:lnTo>
                  <a:lnTo>
                    <a:pt x="20" y="200"/>
                  </a:lnTo>
                  <a:lnTo>
                    <a:pt x="32" y="206"/>
                  </a:lnTo>
                  <a:lnTo>
                    <a:pt x="46" y="212"/>
                  </a:lnTo>
                  <a:lnTo>
                    <a:pt x="66" y="220"/>
                  </a:lnTo>
                  <a:lnTo>
                    <a:pt x="88" y="227"/>
                  </a:lnTo>
                  <a:lnTo>
                    <a:pt x="114" y="233"/>
                  </a:lnTo>
                  <a:lnTo>
                    <a:pt x="145" y="237"/>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26"/>
            <p:cNvSpPr>
              <a:spLocks/>
            </p:cNvSpPr>
            <p:nvPr/>
          </p:nvSpPr>
          <p:spPr bwMode="auto">
            <a:xfrm>
              <a:off x="3148" y="1306"/>
              <a:ext cx="301" cy="64"/>
            </a:xfrm>
            <a:custGeom>
              <a:avLst/>
              <a:gdLst>
                <a:gd name="T0" fmla="*/ 151 w 301"/>
                <a:gd name="T1" fmla="*/ 12 h 64"/>
                <a:gd name="T2" fmla="*/ 199 w 301"/>
                <a:gd name="T3" fmla="*/ 20 h 64"/>
                <a:gd name="T4" fmla="*/ 244 w 301"/>
                <a:gd name="T5" fmla="*/ 33 h 64"/>
                <a:gd name="T6" fmla="*/ 278 w 301"/>
                <a:gd name="T7" fmla="*/ 49 h 64"/>
                <a:gd name="T8" fmla="*/ 296 w 301"/>
                <a:gd name="T9" fmla="*/ 57 h 64"/>
                <a:gd name="T10" fmla="*/ 298 w 301"/>
                <a:gd name="T11" fmla="*/ 51 h 64"/>
                <a:gd name="T12" fmla="*/ 276 w 301"/>
                <a:gd name="T13" fmla="*/ 33 h 64"/>
                <a:gd name="T14" fmla="*/ 202 w 301"/>
                <a:gd name="T15" fmla="*/ 10 h 64"/>
                <a:gd name="T16" fmla="*/ 117 w 301"/>
                <a:gd name="T17" fmla="*/ 0 h 64"/>
                <a:gd name="T18" fmla="*/ 34 w 301"/>
                <a:gd name="T19" fmla="*/ 6 h 64"/>
                <a:gd name="T20" fmla="*/ 0 w 301"/>
                <a:gd name="T21" fmla="*/ 18 h 64"/>
                <a:gd name="T22" fmla="*/ 6 w 301"/>
                <a:gd name="T23" fmla="*/ 20 h 64"/>
                <a:gd name="T24" fmla="*/ 17 w 301"/>
                <a:gd name="T25" fmla="*/ 18 h 64"/>
                <a:gd name="T26" fmla="*/ 43 w 301"/>
                <a:gd name="T27" fmla="*/ 14 h 64"/>
                <a:gd name="T28" fmla="*/ 68 w 301"/>
                <a:gd name="T29" fmla="*/ 12 h 64"/>
                <a:gd name="T30" fmla="*/ 97 w 301"/>
                <a:gd name="T31" fmla="*/ 10 h 64"/>
                <a:gd name="T32" fmla="*/ 108 w 301"/>
                <a:gd name="T33" fmla="*/ 12 h 64"/>
                <a:gd name="T34" fmla="*/ 103 w 301"/>
                <a:gd name="T35" fmla="*/ 20 h 64"/>
                <a:gd name="T36" fmla="*/ 94 w 301"/>
                <a:gd name="T37" fmla="*/ 24 h 64"/>
                <a:gd name="T38" fmla="*/ 80 w 301"/>
                <a:gd name="T39" fmla="*/ 31 h 64"/>
                <a:gd name="T40" fmla="*/ 74 w 301"/>
                <a:gd name="T41" fmla="*/ 37 h 64"/>
                <a:gd name="T42" fmla="*/ 77 w 301"/>
                <a:gd name="T43" fmla="*/ 51 h 64"/>
                <a:gd name="T44" fmla="*/ 85 w 301"/>
                <a:gd name="T45" fmla="*/ 60 h 64"/>
                <a:gd name="T46" fmla="*/ 85 w 301"/>
                <a:gd name="T47" fmla="*/ 60 h 64"/>
                <a:gd name="T48" fmla="*/ 88 w 301"/>
                <a:gd name="T49" fmla="*/ 60 h 64"/>
                <a:gd name="T50" fmla="*/ 94 w 301"/>
                <a:gd name="T51" fmla="*/ 64 h 64"/>
                <a:gd name="T52" fmla="*/ 105 w 301"/>
                <a:gd name="T53" fmla="*/ 62 h 64"/>
                <a:gd name="T54" fmla="*/ 117 w 301"/>
                <a:gd name="T55" fmla="*/ 53 h 64"/>
                <a:gd name="T56" fmla="*/ 122 w 301"/>
                <a:gd name="T57" fmla="*/ 43 h 64"/>
                <a:gd name="T58" fmla="*/ 120 w 301"/>
                <a:gd name="T59" fmla="*/ 29 h 64"/>
                <a:gd name="T60" fmla="*/ 111 w 301"/>
                <a:gd name="T61" fmla="*/ 20 h 64"/>
                <a:gd name="T62" fmla="*/ 120 w 301"/>
                <a:gd name="T63" fmla="*/ 12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64"/>
                <a:gd name="T98" fmla="*/ 301 w 301"/>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64">
                  <a:moveTo>
                    <a:pt x="122" y="10"/>
                  </a:moveTo>
                  <a:lnTo>
                    <a:pt x="151" y="12"/>
                  </a:lnTo>
                  <a:lnTo>
                    <a:pt x="176" y="14"/>
                  </a:lnTo>
                  <a:lnTo>
                    <a:pt x="199" y="20"/>
                  </a:lnTo>
                  <a:lnTo>
                    <a:pt x="222" y="24"/>
                  </a:lnTo>
                  <a:lnTo>
                    <a:pt x="244" y="33"/>
                  </a:lnTo>
                  <a:lnTo>
                    <a:pt x="261" y="39"/>
                  </a:lnTo>
                  <a:lnTo>
                    <a:pt x="278" y="49"/>
                  </a:lnTo>
                  <a:lnTo>
                    <a:pt x="293" y="57"/>
                  </a:lnTo>
                  <a:lnTo>
                    <a:pt x="296" y="57"/>
                  </a:lnTo>
                  <a:lnTo>
                    <a:pt x="296" y="55"/>
                  </a:lnTo>
                  <a:lnTo>
                    <a:pt x="298" y="51"/>
                  </a:lnTo>
                  <a:lnTo>
                    <a:pt x="301" y="49"/>
                  </a:lnTo>
                  <a:lnTo>
                    <a:pt x="276" y="33"/>
                  </a:lnTo>
                  <a:lnTo>
                    <a:pt x="242" y="20"/>
                  </a:lnTo>
                  <a:lnTo>
                    <a:pt x="202" y="10"/>
                  </a:lnTo>
                  <a:lnTo>
                    <a:pt x="159" y="4"/>
                  </a:lnTo>
                  <a:lnTo>
                    <a:pt x="117" y="0"/>
                  </a:lnTo>
                  <a:lnTo>
                    <a:pt x="74" y="2"/>
                  </a:lnTo>
                  <a:lnTo>
                    <a:pt x="34" y="6"/>
                  </a:lnTo>
                  <a:lnTo>
                    <a:pt x="0" y="16"/>
                  </a:lnTo>
                  <a:lnTo>
                    <a:pt x="0" y="18"/>
                  </a:lnTo>
                  <a:lnTo>
                    <a:pt x="3" y="20"/>
                  </a:lnTo>
                  <a:lnTo>
                    <a:pt x="6" y="20"/>
                  </a:lnTo>
                  <a:lnTo>
                    <a:pt x="6" y="22"/>
                  </a:lnTo>
                  <a:lnTo>
                    <a:pt x="17" y="18"/>
                  </a:lnTo>
                  <a:lnTo>
                    <a:pt x="32" y="16"/>
                  </a:lnTo>
                  <a:lnTo>
                    <a:pt x="43" y="14"/>
                  </a:lnTo>
                  <a:lnTo>
                    <a:pt x="57" y="12"/>
                  </a:lnTo>
                  <a:lnTo>
                    <a:pt x="68" y="12"/>
                  </a:lnTo>
                  <a:lnTo>
                    <a:pt x="83" y="10"/>
                  </a:lnTo>
                  <a:lnTo>
                    <a:pt x="97" y="10"/>
                  </a:lnTo>
                  <a:lnTo>
                    <a:pt x="111" y="10"/>
                  </a:lnTo>
                  <a:lnTo>
                    <a:pt x="108" y="12"/>
                  </a:lnTo>
                  <a:lnTo>
                    <a:pt x="105" y="16"/>
                  </a:lnTo>
                  <a:lnTo>
                    <a:pt x="103" y="20"/>
                  </a:lnTo>
                  <a:lnTo>
                    <a:pt x="103" y="22"/>
                  </a:lnTo>
                  <a:lnTo>
                    <a:pt x="94" y="24"/>
                  </a:lnTo>
                  <a:lnTo>
                    <a:pt x="85" y="27"/>
                  </a:lnTo>
                  <a:lnTo>
                    <a:pt x="80" y="31"/>
                  </a:lnTo>
                  <a:lnTo>
                    <a:pt x="74" y="33"/>
                  </a:lnTo>
                  <a:lnTo>
                    <a:pt x="74" y="37"/>
                  </a:lnTo>
                  <a:lnTo>
                    <a:pt x="74" y="43"/>
                  </a:lnTo>
                  <a:lnTo>
                    <a:pt x="77" y="51"/>
                  </a:lnTo>
                  <a:lnTo>
                    <a:pt x="83" y="57"/>
                  </a:lnTo>
                  <a:lnTo>
                    <a:pt x="85" y="60"/>
                  </a:lnTo>
                  <a:lnTo>
                    <a:pt x="88" y="60"/>
                  </a:lnTo>
                  <a:lnTo>
                    <a:pt x="91" y="62"/>
                  </a:lnTo>
                  <a:lnTo>
                    <a:pt x="94" y="64"/>
                  </a:lnTo>
                  <a:lnTo>
                    <a:pt x="105" y="62"/>
                  </a:lnTo>
                  <a:lnTo>
                    <a:pt x="114" y="57"/>
                  </a:lnTo>
                  <a:lnTo>
                    <a:pt x="117" y="53"/>
                  </a:lnTo>
                  <a:lnTo>
                    <a:pt x="122" y="47"/>
                  </a:lnTo>
                  <a:lnTo>
                    <a:pt x="122" y="43"/>
                  </a:lnTo>
                  <a:lnTo>
                    <a:pt x="122" y="37"/>
                  </a:lnTo>
                  <a:lnTo>
                    <a:pt x="120" y="29"/>
                  </a:lnTo>
                  <a:lnTo>
                    <a:pt x="111" y="22"/>
                  </a:lnTo>
                  <a:lnTo>
                    <a:pt x="111" y="20"/>
                  </a:lnTo>
                  <a:lnTo>
                    <a:pt x="114" y="16"/>
                  </a:lnTo>
                  <a:lnTo>
                    <a:pt x="120" y="12"/>
                  </a:lnTo>
                  <a:lnTo>
                    <a:pt x="12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7"/>
            <p:cNvSpPr>
              <a:spLocks/>
            </p:cNvSpPr>
            <p:nvPr/>
          </p:nvSpPr>
          <p:spPr bwMode="auto">
            <a:xfrm>
              <a:off x="3225" y="1363"/>
              <a:ext cx="17" cy="17"/>
            </a:xfrm>
            <a:custGeom>
              <a:avLst/>
              <a:gdLst>
                <a:gd name="T0" fmla="*/ 6 w 17"/>
                <a:gd name="T1" fmla="*/ 0 h 17"/>
                <a:gd name="T2" fmla="*/ 8 w 17"/>
                <a:gd name="T3" fmla="*/ 3 h 17"/>
                <a:gd name="T4" fmla="*/ 8 w 17"/>
                <a:gd name="T5" fmla="*/ 3 h 17"/>
                <a:gd name="T6" fmla="*/ 8 w 17"/>
                <a:gd name="T7" fmla="*/ 3 h 17"/>
                <a:gd name="T8" fmla="*/ 11 w 17"/>
                <a:gd name="T9" fmla="*/ 3 h 17"/>
                <a:gd name="T10" fmla="*/ 11 w 17"/>
                <a:gd name="T11" fmla="*/ 3 h 17"/>
                <a:gd name="T12" fmla="*/ 14 w 17"/>
                <a:gd name="T13" fmla="*/ 5 h 17"/>
                <a:gd name="T14" fmla="*/ 17 w 17"/>
                <a:gd name="T15" fmla="*/ 7 h 17"/>
                <a:gd name="T16" fmla="*/ 17 w 17"/>
                <a:gd name="T17" fmla="*/ 7 h 17"/>
                <a:gd name="T18" fmla="*/ 17 w 17"/>
                <a:gd name="T19" fmla="*/ 9 h 17"/>
                <a:gd name="T20" fmla="*/ 17 w 17"/>
                <a:gd name="T21" fmla="*/ 11 h 17"/>
                <a:gd name="T22" fmla="*/ 14 w 17"/>
                <a:gd name="T23" fmla="*/ 13 h 17"/>
                <a:gd name="T24" fmla="*/ 8 w 17"/>
                <a:gd name="T25" fmla="*/ 13 h 17"/>
                <a:gd name="T26" fmla="*/ 8 w 17"/>
                <a:gd name="T27" fmla="*/ 17 h 17"/>
                <a:gd name="T28" fmla="*/ 6 w 17"/>
                <a:gd name="T29" fmla="*/ 17 h 17"/>
                <a:gd name="T30" fmla="*/ 6 w 17"/>
                <a:gd name="T31" fmla="*/ 13 h 17"/>
                <a:gd name="T32" fmla="*/ 0 w 17"/>
                <a:gd name="T33" fmla="*/ 11 h 17"/>
                <a:gd name="T34" fmla="*/ 0 w 17"/>
                <a:gd name="T35" fmla="*/ 9 h 17"/>
                <a:gd name="T36" fmla="*/ 0 w 17"/>
                <a:gd name="T37" fmla="*/ 5 h 17"/>
                <a:gd name="T38" fmla="*/ 6 w 17"/>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6" y="0"/>
                  </a:moveTo>
                  <a:lnTo>
                    <a:pt x="8" y="3"/>
                  </a:lnTo>
                  <a:lnTo>
                    <a:pt x="11" y="3"/>
                  </a:lnTo>
                  <a:lnTo>
                    <a:pt x="14" y="5"/>
                  </a:lnTo>
                  <a:lnTo>
                    <a:pt x="17" y="7"/>
                  </a:lnTo>
                  <a:lnTo>
                    <a:pt x="17" y="9"/>
                  </a:lnTo>
                  <a:lnTo>
                    <a:pt x="17" y="11"/>
                  </a:lnTo>
                  <a:lnTo>
                    <a:pt x="14" y="13"/>
                  </a:lnTo>
                  <a:lnTo>
                    <a:pt x="8" y="13"/>
                  </a:lnTo>
                  <a:lnTo>
                    <a:pt x="8" y="17"/>
                  </a:lnTo>
                  <a:lnTo>
                    <a:pt x="6" y="17"/>
                  </a:lnTo>
                  <a:lnTo>
                    <a:pt x="6" y="13"/>
                  </a:lnTo>
                  <a:lnTo>
                    <a:pt x="0" y="11"/>
                  </a:lnTo>
                  <a:lnTo>
                    <a:pt x="0" y="9"/>
                  </a:lnTo>
                  <a:lnTo>
                    <a:pt x="0" y="5"/>
                  </a:lnTo>
                  <a:lnTo>
                    <a:pt x="6"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8"/>
            <p:cNvSpPr>
              <a:spLocks/>
            </p:cNvSpPr>
            <p:nvPr/>
          </p:nvSpPr>
          <p:spPr bwMode="auto">
            <a:xfrm>
              <a:off x="3591" y="2377"/>
              <a:ext cx="28" cy="37"/>
            </a:xfrm>
            <a:custGeom>
              <a:avLst/>
              <a:gdLst>
                <a:gd name="T0" fmla="*/ 0 w 28"/>
                <a:gd name="T1" fmla="*/ 0 h 37"/>
                <a:gd name="T2" fmla="*/ 0 w 28"/>
                <a:gd name="T3" fmla="*/ 0 h 37"/>
                <a:gd name="T4" fmla="*/ 0 w 28"/>
                <a:gd name="T5" fmla="*/ 21 h 37"/>
                <a:gd name="T6" fmla="*/ 0 w 28"/>
                <a:gd name="T7" fmla="*/ 33 h 37"/>
                <a:gd name="T8" fmla="*/ 0 w 28"/>
                <a:gd name="T9" fmla="*/ 37 h 37"/>
                <a:gd name="T10" fmla="*/ 14 w 28"/>
                <a:gd name="T11" fmla="*/ 37 h 37"/>
                <a:gd name="T12" fmla="*/ 14 w 28"/>
                <a:gd name="T13" fmla="*/ 37 h 37"/>
                <a:gd name="T14" fmla="*/ 28 w 28"/>
                <a:gd name="T15" fmla="*/ 37 h 37"/>
                <a:gd name="T16" fmla="*/ 28 w 28"/>
                <a:gd name="T17" fmla="*/ 33 h 37"/>
                <a:gd name="T18" fmla="*/ 28 w 28"/>
                <a:gd name="T19" fmla="*/ 21 h 37"/>
                <a:gd name="T20" fmla="*/ 28 w 28"/>
                <a:gd name="T21" fmla="*/ 0 h 37"/>
                <a:gd name="T22" fmla="*/ 28 w 28"/>
                <a:gd name="T23" fmla="*/ 0 h 37"/>
                <a:gd name="T24" fmla="*/ 0 w 28"/>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37"/>
                <a:gd name="T41" fmla="*/ 28 w 2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37">
                  <a:moveTo>
                    <a:pt x="0" y="0"/>
                  </a:moveTo>
                  <a:lnTo>
                    <a:pt x="0" y="0"/>
                  </a:lnTo>
                  <a:lnTo>
                    <a:pt x="0" y="21"/>
                  </a:lnTo>
                  <a:lnTo>
                    <a:pt x="0" y="33"/>
                  </a:lnTo>
                  <a:lnTo>
                    <a:pt x="0" y="37"/>
                  </a:lnTo>
                  <a:lnTo>
                    <a:pt x="14" y="37"/>
                  </a:lnTo>
                  <a:lnTo>
                    <a:pt x="28" y="37"/>
                  </a:lnTo>
                  <a:lnTo>
                    <a:pt x="28" y="33"/>
                  </a:lnTo>
                  <a:lnTo>
                    <a:pt x="28" y="21"/>
                  </a:lnTo>
                  <a:lnTo>
                    <a:pt x="2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9"/>
            <p:cNvSpPr>
              <a:spLocks/>
            </p:cNvSpPr>
            <p:nvPr/>
          </p:nvSpPr>
          <p:spPr bwMode="auto">
            <a:xfrm>
              <a:off x="3023" y="2187"/>
              <a:ext cx="596" cy="190"/>
            </a:xfrm>
            <a:custGeom>
              <a:avLst/>
              <a:gdLst>
                <a:gd name="T0" fmla="*/ 29 w 596"/>
                <a:gd name="T1" fmla="*/ 190 h 190"/>
                <a:gd name="T2" fmla="*/ 29 w 596"/>
                <a:gd name="T3" fmla="*/ 190 h 190"/>
                <a:gd name="T4" fmla="*/ 35 w 596"/>
                <a:gd name="T5" fmla="*/ 149 h 190"/>
                <a:gd name="T6" fmla="*/ 52 w 596"/>
                <a:gd name="T7" fmla="*/ 114 h 190"/>
                <a:gd name="T8" fmla="*/ 77 w 596"/>
                <a:gd name="T9" fmla="*/ 85 h 190"/>
                <a:gd name="T10" fmla="*/ 111 w 596"/>
                <a:gd name="T11" fmla="*/ 62 h 190"/>
                <a:gd name="T12" fmla="*/ 151 w 596"/>
                <a:gd name="T13" fmla="*/ 41 h 190"/>
                <a:gd name="T14" fmla="*/ 196 w 596"/>
                <a:gd name="T15" fmla="*/ 31 h 190"/>
                <a:gd name="T16" fmla="*/ 245 w 596"/>
                <a:gd name="T17" fmla="*/ 23 h 190"/>
                <a:gd name="T18" fmla="*/ 298 w 596"/>
                <a:gd name="T19" fmla="*/ 21 h 190"/>
                <a:gd name="T20" fmla="*/ 352 w 596"/>
                <a:gd name="T21" fmla="*/ 25 h 190"/>
                <a:gd name="T22" fmla="*/ 401 w 596"/>
                <a:gd name="T23" fmla="*/ 33 h 190"/>
                <a:gd name="T24" fmla="*/ 446 w 596"/>
                <a:gd name="T25" fmla="*/ 46 h 190"/>
                <a:gd name="T26" fmla="*/ 486 w 596"/>
                <a:gd name="T27" fmla="*/ 66 h 190"/>
                <a:gd name="T28" fmla="*/ 520 w 596"/>
                <a:gd name="T29" fmla="*/ 89 h 190"/>
                <a:gd name="T30" fmla="*/ 545 w 596"/>
                <a:gd name="T31" fmla="*/ 118 h 190"/>
                <a:gd name="T32" fmla="*/ 562 w 596"/>
                <a:gd name="T33" fmla="*/ 151 h 190"/>
                <a:gd name="T34" fmla="*/ 568 w 596"/>
                <a:gd name="T35" fmla="*/ 190 h 190"/>
                <a:gd name="T36" fmla="*/ 596 w 596"/>
                <a:gd name="T37" fmla="*/ 190 h 190"/>
                <a:gd name="T38" fmla="*/ 591 w 596"/>
                <a:gd name="T39" fmla="*/ 147 h 190"/>
                <a:gd name="T40" fmla="*/ 568 w 596"/>
                <a:gd name="T41" fmla="*/ 109 h 190"/>
                <a:gd name="T42" fmla="*/ 543 w 596"/>
                <a:gd name="T43" fmla="*/ 76 h 190"/>
                <a:gd name="T44" fmla="*/ 503 w 596"/>
                <a:gd name="T45" fmla="*/ 50 h 190"/>
                <a:gd name="T46" fmla="*/ 457 w 596"/>
                <a:gd name="T47" fmla="*/ 29 h 190"/>
                <a:gd name="T48" fmla="*/ 406 w 596"/>
                <a:gd name="T49" fmla="*/ 12 h 190"/>
                <a:gd name="T50" fmla="*/ 352 w 596"/>
                <a:gd name="T51" fmla="*/ 4 h 190"/>
                <a:gd name="T52" fmla="*/ 298 w 596"/>
                <a:gd name="T53" fmla="*/ 0 h 190"/>
                <a:gd name="T54" fmla="*/ 245 w 596"/>
                <a:gd name="T55" fmla="*/ 2 h 190"/>
                <a:gd name="T56" fmla="*/ 191 w 596"/>
                <a:gd name="T57" fmla="*/ 10 h 190"/>
                <a:gd name="T58" fmla="*/ 140 w 596"/>
                <a:gd name="T59" fmla="*/ 25 h 190"/>
                <a:gd name="T60" fmla="*/ 94 w 596"/>
                <a:gd name="T61" fmla="*/ 46 h 190"/>
                <a:gd name="T62" fmla="*/ 54 w 596"/>
                <a:gd name="T63" fmla="*/ 72 h 190"/>
                <a:gd name="T64" fmla="*/ 29 w 596"/>
                <a:gd name="T65" fmla="*/ 105 h 190"/>
                <a:gd name="T66" fmla="*/ 6 w 596"/>
                <a:gd name="T67" fmla="*/ 145 h 190"/>
                <a:gd name="T68" fmla="*/ 0 w 596"/>
                <a:gd name="T69" fmla="*/ 190 h 190"/>
                <a:gd name="T70" fmla="*/ 0 w 596"/>
                <a:gd name="T71" fmla="*/ 190 h 190"/>
                <a:gd name="T72" fmla="*/ 29 w 596"/>
                <a:gd name="T73" fmla="*/ 190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6"/>
                <a:gd name="T112" fmla="*/ 0 h 190"/>
                <a:gd name="T113" fmla="*/ 596 w 596"/>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6" h="190">
                  <a:moveTo>
                    <a:pt x="29" y="190"/>
                  </a:moveTo>
                  <a:lnTo>
                    <a:pt x="29" y="190"/>
                  </a:lnTo>
                  <a:lnTo>
                    <a:pt x="35" y="149"/>
                  </a:lnTo>
                  <a:lnTo>
                    <a:pt x="52" y="114"/>
                  </a:lnTo>
                  <a:lnTo>
                    <a:pt x="77" y="85"/>
                  </a:lnTo>
                  <a:lnTo>
                    <a:pt x="111" y="62"/>
                  </a:lnTo>
                  <a:lnTo>
                    <a:pt x="151" y="41"/>
                  </a:lnTo>
                  <a:lnTo>
                    <a:pt x="196" y="31"/>
                  </a:lnTo>
                  <a:lnTo>
                    <a:pt x="245" y="23"/>
                  </a:lnTo>
                  <a:lnTo>
                    <a:pt x="298" y="21"/>
                  </a:lnTo>
                  <a:lnTo>
                    <a:pt x="352" y="25"/>
                  </a:lnTo>
                  <a:lnTo>
                    <a:pt x="401" y="33"/>
                  </a:lnTo>
                  <a:lnTo>
                    <a:pt x="446" y="46"/>
                  </a:lnTo>
                  <a:lnTo>
                    <a:pt x="486" y="66"/>
                  </a:lnTo>
                  <a:lnTo>
                    <a:pt x="520" y="89"/>
                  </a:lnTo>
                  <a:lnTo>
                    <a:pt x="545" y="118"/>
                  </a:lnTo>
                  <a:lnTo>
                    <a:pt x="562" y="151"/>
                  </a:lnTo>
                  <a:lnTo>
                    <a:pt x="568" y="190"/>
                  </a:lnTo>
                  <a:lnTo>
                    <a:pt x="596" y="190"/>
                  </a:lnTo>
                  <a:lnTo>
                    <a:pt x="591" y="147"/>
                  </a:lnTo>
                  <a:lnTo>
                    <a:pt x="568" y="109"/>
                  </a:lnTo>
                  <a:lnTo>
                    <a:pt x="543" y="76"/>
                  </a:lnTo>
                  <a:lnTo>
                    <a:pt x="503" y="50"/>
                  </a:lnTo>
                  <a:lnTo>
                    <a:pt x="457" y="29"/>
                  </a:lnTo>
                  <a:lnTo>
                    <a:pt x="406" y="12"/>
                  </a:lnTo>
                  <a:lnTo>
                    <a:pt x="352" y="4"/>
                  </a:lnTo>
                  <a:lnTo>
                    <a:pt x="298" y="0"/>
                  </a:lnTo>
                  <a:lnTo>
                    <a:pt x="245" y="2"/>
                  </a:lnTo>
                  <a:lnTo>
                    <a:pt x="191" y="10"/>
                  </a:lnTo>
                  <a:lnTo>
                    <a:pt x="140" y="25"/>
                  </a:lnTo>
                  <a:lnTo>
                    <a:pt x="94" y="46"/>
                  </a:lnTo>
                  <a:lnTo>
                    <a:pt x="54" y="72"/>
                  </a:lnTo>
                  <a:lnTo>
                    <a:pt x="29" y="105"/>
                  </a:lnTo>
                  <a:lnTo>
                    <a:pt x="6" y="145"/>
                  </a:lnTo>
                  <a:lnTo>
                    <a:pt x="0" y="190"/>
                  </a:lnTo>
                  <a:lnTo>
                    <a:pt x="29"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30"/>
            <p:cNvSpPr>
              <a:spLocks/>
            </p:cNvSpPr>
            <p:nvPr/>
          </p:nvSpPr>
          <p:spPr bwMode="auto">
            <a:xfrm>
              <a:off x="3023" y="2377"/>
              <a:ext cx="29" cy="47"/>
            </a:xfrm>
            <a:custGeom>
              <a:avLst/>
              <a:gdLst>
                <a:gd name="T0" fmla="*/ 15 w 29"/>
                <a:gd name="T1" fmla="*/ 27 h 47"/>
                <a:gd name="T2" fmla="*/ 15 w 29"/>
                <a:gd name="T3" fmla="*/ 37 h 47"/>
                <a:gd name="T4" fmla="*/ 29 w 29"/>
                <a:gd name="T5" fmla="*/ 37 h 47"/>
                <a:gd name="T6" fmla="*/ 29 w 29"/>
                <a:gd name="T7" fmla="*/ 33 h 47"/>
                <a:gd name="T8" fmla="*/ 29 w 29"/>
                <a:gd name="T9" fmla="*/ 21 h 47"/>
                <a:gd name="T10" fmla="*/ 29 w 29"/>
                <a:gd name="T11" fmla="*/ 0 h 47"/>
                <a:gd name="T12" fmla="*/ 0 w 29"/>
                <a:gd name="T13" fmla="*/ 0 h 47"/>
                <a:gd name="T14" fmla="*/ 0 w 29"/>
                <a:gd name="T15" fmla="*/ 21 h 47"/>
                <a:gd name="T16" fmla="*/ 0 w 29"/>
                <a:gd name="T17" fmla="*/ 33 h 47"/>
                <a:gd name="T18" fmla="*/ 0 w 29"/>
                <a:gd name="T19" fmla="*/ 37 h 47"/>
                <a:gd name="T20" fmla="*/ 15 w 29"/>
                <a:gd name="T21" fmla="*/ 37 h 47"/>
                <a:gd name="T22" fmla="*/ 15 w 29"/>
                <a:gd name="T23" fmla="*/ 47 h 47"/>
                <a:gd name="T24" fmla="*/ 0 w 29"/>
                <a:gd name="T25" fmla="*/ 37 h 47"/>
                <a:gd name="T26" fmla="*/ 0 w 29"/>
                <a:gd name="T27" fmla="*/ 47 h 47"/>
                <a:gd name="T28" fmla="*/ 15 w 29"/>
                <a:gd name="T29" fmla="*/ 47 h 47"/>
                <a:gd name="T30" fmla="*/ 15 w 29"/>
                <a:gd name="T31" fmla="*/ 2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7"/>
                <a:gd name="T50" fmla="*/ 29 w 29"/>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7">
                  <a:moveTo>
                    <a:pt x="15" y="27"/>
                  </a:moveTo>
                  <a:lnTo>
                    <a:pt x="15" y="37"/>
                  </a:lnTo>
                  <a:lnTo>
                    <a:pt x="29" y="37"/>
                  </a:lnTo>
                  <a:lnTo>
                    <a:pt x="29" y="33"/>
                  </a:lnTo>
                  <a:lnTo>
                    <a:pt x="29" y="21"/>
                  </a:lnTo>
                  <a:lnTo>
                    <a:pt x="29" y="0"/>
                  </a:lnTo>
                  <a:lnTo>
                    <a:pt x="0" y="0"/>
                  </a:lnTo>
                  <a:lnTo>
                    <a:pt x="0" y="21"/>
                  </a:lnTo>
                  <a:lnTo>
                    <a:pt x="0" y="33"/>
                  </a:lnTo>
                  <a:lnTo>
                    <a:pt x="0" y="37"/>
                  </a:lnTo>
                  <a:lnTo>
                    <a:pt x="15" y="37"/>
                  </a:lnTo>
                  <a:lnTo>
                    <a:pt x="15" y="47"/>
                  </a:lnTo>
                  <a:lnTo>
                    <a:pt x="0" y="37"/>
                  </a:lnTo>
                  <a:lnTo>
                    <a:pt x="0" y="47"/>
                  </a:lnTo>
                  <a:lnTo>
                    <a:pt x="15" y="47"/>
                  </a:lnTo>
                  <a:lnTo>
                    <a:pt x="1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31"/>
            <p:cNvSpPr>
              <a:spLocks/>
            </p:cNvSpPr>
            <p:nvPr/>
          </p:nvSpPr>
          <p:spPr bwMode="auto">
            <a:xfrm>
              <a:off x="3038" y="2404"/>
              <a:ext cx="581" cy="20"/>
            </a:xfrm>
            <a:custGeom>
              <a:avLst/>
              <a:gdLst>
                <a:gd name="T0" fmla="*/ 553 w 581"/>
                <a:gd name="T1" fmla="*/ 10 h 20"/>
                <a:gd name="T2" fmla="*/ 567 w 581"/>
                <a:gd name="T3" fmla="*/ 0 h 20"/>
                <a:gd name="T4" fmla="*/ 0 w 581"/>
                <a:gd name="T5" fmla="*/ 0 h 20"/>
                <a:gd name="T6" fmla="*/ 0 w 581"/>
                <a:gd name="T7" fmla="*/ 20 h 20"/>
                <a:gd name="T8" fmla="*/ 567 w 581"/>
                <a:gd name="T9" fmla="*/ 20 h 20"/>
                <a:gd name="T10" fmla="*/ 581 w 581"/>
                <a:gd name="T11" fmla="*/ 10 h 20"/>
                <a:gd name="T12" fmla="*/ 567 w 581"/>
                <a:gd name="T13" fmla="*/ 20 h 20"/>
                <a:gd name="T14" fmla="*/ 581 w 581"/>
                <a:gd name="T15" fmla="*/ 20 h 20"/>
                <a:gd name="T16" fmla="*/ 581 w 581"/>
                <a:gd name="T17" fmla="*/ 10 h 20"/>
                <a:gd name="T18" fmla="*/ 553 w 581"/>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1"/>
                <a:gd name="T31" fmla="*/ 0 h 20"/>
                <a:gd name="T32" fmla="*/ 581 w 58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1" h="20">
                  <a:moveTo>
                    <a:pt x="553" y="10"/>
                  </a:moveTo>
                  <a:lnTo>
                    <a:pt x="567" y="0"/>
                  </a:lnTo>
                  <a:lnTo>
                    <a:pt x="0" y="0"/>
                  </a:lnTo>
                  <a:lnTo>
                    <a:pt x="0" y="20"/>
                  </a:lnTo>
                  <a:lnTo>
                    <a:pt x="567" y="20"/>
                  </a:lnTo>
                  <a:lnTo>
                    <a:pt x="581" y="10"/>
                  </a:lnTo>
                  <a:lnTo>
                    <a:pt x="567" y="20"/>
                  </a:lnTo>
                  <a:lnTo>
                    <a:pt x="581" y="20"/>
                  </a:lnTo>
                  <a:lnTo>
                    <a:pt x="581" y="10"/>
                  </a:lnTo>
                  <a:lnTo>
                    <a:pt x="55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9" name="Freeform 32"/>
            <p:cNvSpPr>
              <a:spLocks/>
            </p:cNvSpPr>
            <p:nvPr/>
          </p:nvSpPr>
          <p:spPr bwMode="auto">
            <a:xfrm>
              <a:off x="3310" y="2199"/>
              <a:ext cx="29" cy="213"/>
            </a:xfrm>
            <a:custGeom>
              <a:avLst/>
              <a:gdLst>
                <a:gd name="T0" fmla="*/ 14 w 29"/>
                <a:gd name="T1" fmla="*/ 213 h 213"/>
                <a:gd name="T2" fmla="*/ 29 w 29"/>
                <a:gd name="T3" fmla="*/ 213 h 213"/>
                <a:gd name="T4" fmla="*/ 29 w 29"/>
                <a:gd name="T5" fmla="*/ 0 h 213"/>
                <a:gd name="T6" fmla="*/ 0 w 29"/>
                <a:gd name="T7" fmla="*/ 0 h 213"/>
                <a:gd name="T8" fmla="*/ 0 w 29"/>
                <a:gd name="T9" fmla="*/ 213 h 213"/>
                <a:gd name="T10" fmla="*/ 14 w 29"/>
                <a:gd name="T11" fmla="*/ 213 h 213"/>
                <a:gd name="T12" fmla="*/ 0 60000 65536"/>
                <a:gd name="T13" fmla="*/ 0 60000 65536"/>
                <a:gd name="T14" fmla="*/ 0 60000 65536"/>
                <a:gd name="T15" fmla="*/ 0 60000 65536"/>
                <a:gd name="T16" fmla="*/ 0 60000 65536"/>
                <a:gd name="T17" fmla="*/ 0 60000 65536"/>
                <a:gd name="T18" fmla="*/ 0 w 29"/>
                <a:gd name="T19" fmla="*/ 0 h 213"/>
                <a:gd name="T20" fmla="*/ 29 w 29"/>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29" h="213">
                  <a:moveTo>
                    <a:pt x="14" y="213"/>
                  </a:moveTo>
                  <a:lnTo>
                    <a:pt x="29" y="213"/>
                  </a:lnTo>
                  <a:lnTo>
                    <a:pt x="29" y="0"/>
                  </a:lnTo>
                  <a:lnTo>
                    <a:pt x="0" y="0"/>
                  </a:lnTo>
                  <a:lnTo>
                    <a:pt x="0" y="213"/>
                  </a:lnTo>
                  <a:lnTo>
                    <a:pt x="14" y="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33"/>
            <p:cNvSpPr>
              <a:spLocks/>
            </p:cNvSpPr>
            <p:nvPr/>
          </p:nvSpPr>
          <p:spPr bwMode="auto">
            <a:xfrm>
              <a:off x="3316" y="2251"/>
              <a:ext cx="235" cy="167"/>
            </a:xfrm>
            <a:custGeom>
              <a:avLst/>
              <a:gdLst>
                <a:gd name="T0" fmla="*/ 8 w 235"/>
                <a:gd name="T1" fmla="*/ 161 h 167"/>
                <a:gd name="T2" fmla="*/ 17 w 235"/>
                <a:gd name="T3" fmla="*/ 167 h 167"/>
                <a:gd name="T4" fmla="*/ 235 w 235"/>
                <a:gd name="T5" fmla="*/ 12 h 167"/>
                <a:gd name="T6" fmla="*/ 218 w 235"/>
                <a:gd name="T7" fmla="*/ 0 h 167"/>
                <a:gd name="T8" fmla="*/ 0 w 235"/>
                <a:gd name="T9" fmla="*/ 155 h 167"/>
                <a:gd name="T10" fmla="*/ 8 w 235"/>
                <a:gd name="T11" fmla="*/ 161 h 167"/>
                <a:gd name="T12" fmla="*/ 0 60000 65536"/>
                <a:gd name="T13" fmla="*/ 0 60000 65536"/>
                <a:gd name="T14" fmla="*/ 0 60000 65536"/>
                <a:gd name="T15" fmla="*/ 0 60000 65536"/>
                <a:gd name="T16" fmla="*/ 0 60000 65536"/>
                <a:gd name="T17" fmla="*/ 0 60000 65536"/>
                <a:gd name="T18" fmla="*/ 0 w 235"/>
                <a:gd name="T19" fmla="*/ 0 h 167"/>
                <a:gd name="T20" fmla="*/ 235 w 235"/>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235" h="167">
                  <a:moveTo>
                    <a:pt x="8" y="161"/>
                  </a:moveTo>
                  <a:lnTo>
                    <a:pt x="17" y="167"/>
                  </a:lnTo>
                  <a:lnTo>
                    <a:pt x="235" y="12"/>
                  </a:lnTo>
                  <a:lnTo>
                    <a:pt x="218" y="0"/>
                  </a:lnTo>
                  <a:lnTo>
                    <a:pt x="0" y="155"/>
                  </a:lnTo>
                  <a:lnTo>
                    <a:pt x="8"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34"/>
            <p:cNvSpPr>
              <a:spLocks/>
            </p:cNvSpPr>
            <p:nvPr/>
          </p:nvSpPr>
          <p:spPr bwMode="auto">
            <a:xfrm>
              <a:off x="3106" y="2247"/>
              <a:ext cx="227" cy="171"/>
            </a:xfrm>
            <a:custGeom>
              <a:avLst/>
              <a:gdLst>
                <a:gd name="T0" fmla="*/ 218 w 227"/>
                <a:gd name="T1" fmla="*/ 165 h 171"/>
                <a:gd name="T2" fmla="*/ 227 w 227"/>
                <a:gd name="T3" fmla="*/ 159 h 171"/>
                <a:gd name="T4" fmla="*/ 17 w 227"/>
                <a:gd name="T5" fmla="*/ 0 h 171"/>
                <a:gd name="T6" fmla="*/ 0 w 227"/>
                <a:gd name="T7" fmla="*/ 12 h 171"/>
                <a:gd name="T8" fmla="*/ 210 w 227"/>
                <a:gd name="T9" fmla="*/ 171 h 171"/>
                <a:gd name="T10" fmla="*/ 218 w 227"/>
                <a:gd name="T11" fmla="*/ 165 h 171"/>
                <a:gd name="T12" fmla="*/ 0 60000 65536"/>
                <a:gd name="T13" fmla="*/ 0 60000 65536"/>
                <a:gd name="T14" fmla="*/ 0 60000 65536"/>
                <a:gd name="T15" fmla="*/ 0 60000 65536"/>
                <a:gd name="T16" fmla="*/ 0 60000 65536"/>
                <a:gd name="T17" fmla="*/ 0 60000 65536"/>
                <a:gd name="T18" fmla="*/ 0 w 227"/>
                <a:gd name="T19" fmla="*/ 0 h 171"/>
                <a:gd name="T20" fmla="*/ 227 w 227"/>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227" h="171">
                  <a:moveTo>
                    <a:pt x="218" y="165"/>
                  </a:moveTo>
                  <a:lnTo>
                    <a:pt x="227" y="159"/>
                  </a:lnTo>
                  <a:lnTo>
                    <a:pt x="17" y="0"/>
                  </a:lnTo>
                  <a:lnTo>
                    <a:pt x="0" y="12"/>
                  </a:lnTo>
                  <a:lnTo>
                    <a:pt x="210" y="171"/>
                  </a:lnTo>
                  <a:lnTo>
                    <a:pt x="218"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2" name="Freeform 35"/>
            <p:cNvSpPr>
              <a:spLocks/>
            </p:cNvSpPr>
            <p:nvPr/>
          </p:nvSpPr>
          <p:spPr bwMode="auto">
            <a:xfrm>
              <a:off x="1749" y="1719"/>
              <a:ext cx="321" cy="270"/>
            </a:xfrm>
            <a:custGeom>
              <a:avLst/>
              <a:gdLst>
                <a:gd name="T0" fmla="*/ 134 w 321"/>
                <a:gd name="T1" fmla="*/ 6 h 270"/>
                <a:gd name="T2" fmla="*/ 136 w 321"/>
                <a:gd name="T3" fmla="*/ 20 h 270"/>
                <a:gd name="T4" fmla="*/ 136 w 321"/>
                <a:gd name="T5" fmla="*/ 37 h 270"/>
                <a:gd name="T6" fmla="*/ 139 w 321"/>
                <a:gd name="T7" fmla="*/ 61 h 270"/>
                <a:gd name="T8" fmla="*/ 159 w 321"/>
                <a:gd name="T9" fmla="*/ 70 h 270"/>
                <a:gd name="T10" fmla="*/ 202 w 321"/>
                <a:gd name="T11" fmla="*/ 68 h 270"/>
                <a:gd name="T12" fmla="*/ 233 w 321"/>
                <a:gd name="T13" fmla="*/ 72 h 270"/>
                <a:gd name="T14" fmla="*/ 261 w 321"/>
                <a:gd name="T15" fmla="*/ 82 h 270"/>
                <a:gd name="T16" fmla="*/ 290 w 321"/>
                <a:gd name="T17" fmla="*/ 92 h 270"/>
                <a:gd name="T18" fmla="*/ 315 w 321"/>
                <a:gd name="T19" fmla="*/ 99 h 270"/>
                <a:gd name="T20" fmla="*/ 298 w 321"/>
                <a:gd name="T21" fmla="*/ 101 h 270"/>
                <a:gd name="T22" fmla="*/ 256 w 321"/>
                <a:gd name="T23" fmla="*/ 105 h 270"/>
                <a:gd name="T24" fmla="*/ 239 w 321"/>
                <a:gd name="T25" fmla="*/ 101 h 270"/>
                <a:gd name="T26" fmla="*/ 227 w 321"/>
                <a:gd name="T27" fmla="*/ 101 h 270"/>
                <a:gd name="T28" fmla="*/ 241 w 321"/>
                <a:gd name="T29" fmla="*/ 113 h 270"/>
                <a:gd name="T30" fmla="*/ 281 w 321"/>
                <a:gd name="T31" fmla="*/ 144 h 270"/>
                <a:gd name="T32" fmla="*/ 301 w 321"/>
                <a:gd name="T33" fmla="*/ 175 h 270"/>
                <a:gd name="T34" fmla="*/ 315 w 321"/>
                <a:gd name="T35" fmla="*/ 194 h 270"/>
                <a:gd name="T36" fmla="*/ 309 w 321"/>
                <a:gd name="T37" fmla="*/ 194 h 270"/>
                <a:gd name="T38" fmla="*/ 292 w 321"/>
                <a:gd name="T39" fmla="*/ 181 h 270"/>
                <a:gd name="T40" fmla="*/ 264 w 321"/>
                <a:gd name="T41" fmla="*/ 171 h 270"/>
                <a:gd name="T42" fmla="*/ 216 w 321"/>
                <a:gd name="T43" fmla="*/ 150 h 270"/>
                <a:gd name="T44" fmla="*/ 216 w 321"/>
                <a:gd name="T45" fmla="*/ 177 h 270"/>
                <a:gd name="T46" fmla="*/ 213 w 321"/>
                <a:gd name="T47" fmla="*/ 243 h 270"/>
                <a:gd name="T48" fmla="*/ 199 w 321"/>
                <a:gd name="T49" fmla="*/ 245 h 270"/>
                <a:gd name="T50" fmla="*/ 153 w 321"/>
                <a:gd name="T51" fmla="*/ 185 h 270"/>
                <a:gd name="T52" fmla="*/ 142 w 321"/>
                <a:gd name="T53" fmla="*/ 146 h 270"/>
                <a:gd name="T54" fmla="*/ 136 w 321"/>
                <a:gd name="T55" fmla="*/ 156 h 270"/>
                <a:gd name="T56" fmla="*/ 125 w 321"/>
                <a:gd name="T57" fmla="*/ 187 h 270"/>
                <a:gd name="T58" fmla="*/ 77 w 321"/>
                <a:gd name="T59" fmla="*/ 231 h 270"/>
                <a:gd name="T60" fmla="*/ 74 w 321"/>
                <a:gd name="T61" fmla="*/ 210 h 270"/>
                <a:gd name="T62" fmla="*/ 82 w 321"/>
                <a:gd name="T63" fmla="*/ 140 h 270"/>
                <a:gd name="T64" fmla="*/ 102 w 321"/>
                <a:gd name="T65" fmla="*/ 117 h 270"/>
                <a:gd name="T66" fmla="*/ 97 w 321"/>
                <a:gd name="T67" fmla="*/ 115 h 270"/>
                <a:gd name="T68" fmla="*/ 82 w 321"/>
                <a:gd name="T69" fmla="*/ 125 h 270"/>
                <a:gd name="T70" fmla="*/ 68 w 321"/>
                <a:gd name="T71" fmla="*/ 130 h 270"/>
                <a:gd name="T72" fmla="*/ 48 w 321"/>
                <a:gd name="T73" fmla="*/ 130 h 270"/>
                <a:gd name="T74" fmla="*/ 20 w 321"/>
                <a:gd name="T75" fmla="*/ 132 h 270"/>
                <a:gd name="T76" fmla="*/ 17 w 321"/>
                <a:gd name="T77" fmla="*/ 128 h 270"/>
                <a:gd name="T78" fmla="*/ 40 w 321"/>
                <a:gd name="T79" fmla="*/ 109 h 270"/>
                <a:gd name="T80" fmla="*/ 74 w 321"/>
                <a:gd name="T81" fmla="*/ 88 h 270"/>
                <a:gd name="T82" fmla="*/ 119 w 321"/>
                <a:gd name="T83" fmla="*/ 76 h 270"/>
                <a:gd name="T84" fmla="*/ 136 w 321"/>
                <a:gd name="T85" fmla="*/ 66 h 270"/>
                <a:gd name="T86" fmla="*/ 131 w 321"/>
                <a:gd name="T87" fmla="*/ 39 h 270"/>
                <a:gd name="T88" fmla="*/ 131 w 321"/>
                <a:gd name="T89" fmla="*/ 20 h 270"/>
                <a:gd name="T90" fmla="*/ 131 w 321"/>
                <a:gd name="T91" fmla="*/ 6 h 270"/>
                <a:gd name="T92" fmla="*/ 134 w 321"/>
                <a:gd name="T93" fmla="*/ 0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270"/>
                <a:gd name="T143" fmla="*/ 321 w 321"/>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270">
                  <a:moveTo>
                    <a:pt x="134" y="0"/>
                  </a:moveTo>
                  <a:lnTo>
                    <a:pt x="134" y="6"/>
                  </a:lnTo>
                  <a:lnTo>
                    <a:pt x="136" y="12"/>
                  </a:lnTo>
                  <a:lnTo>
                    <a:pt x="136" y="20"/>
                  </a:lnTo>
                  <a:lnTo>
                    <a:pt x="136" y="26"/>
                  </a:lnTo>
                  <a:lnTo>
                    <a:pt x="136" y="37"/>
                  </a:lnTo>
                  <a:lnTo>
                    <a:pt x="136" y="49"/>
                  </a:lnTo>
                  <a:lnTo>
                    <a:pt x="139" y="61"/>
                  </a:lnTo>
                  <a:lnTo>
                    <a:pt x="145" y="72"/>
                  </a:lnTo>
                  <a:lnTo>
                    <a:pt x="159" y="70"/>
                  </a:lnTo>
                  <a:lnTo>
                    <a:pt x="179" y="68"/>
                  </a:lnTo>
                  <a:lnTo>
                    <a:pt x="202" y="68"/>
                  </a:lnTo>
                  <a:lnTo>
                    <a:pt x="224" y="70"/>
                  </a:lnTo>
                  <a:lnTo>
                    <a:pt x="233" y="72"/>
                  </a:lnTo>
                  <a:lnTo>
                    <a:pt x="247" y="76"/>
                  </a:lnTo>
                  <a:lnTo>
                    <a:pt x="261" y="82"/>
                  </a:lnTo>
                  <a:lnTo>
                    <a:pt x="275" y="86"/>
                  </a:lnTo>
                  <a:lnTo>
                    <a:pt x="290" y="92"/>
                  </a:lnTo>
                  <a:lnTo>
                    <a:pt x="304" y="97"/>
                  </a:lnTo>
                  <a:lnTo>
                    <a:pt x="315" y="99"/>
                  </a:lnTo>
                  <a:lnTo>
                    <a:pt x="321" y="99"/>
                  </a:lnTo>
                  <a:lnTo>
                    <a:pt x="298" y="101"/>
                  </a:lnTo>
                  <a:lnTo>
                    <a:pt x="275" y="103"/>
                  </a:lnTo>
                  <a:lnTo>
                    <a:pt x="256" y="105"/>
                  </a:lnTo>
                  <a:lnTo>
                    <a:pt x="244" y="103"/>
                  </a:lnTo>
                  <a:lnTo>
                    <a:pt x="239" y="101"/>
                  </a:lnTo>
                  <a:lnTo>
                    <a:pt x="233" y="101"/>
                  </a:lnTo>
                  <a:lnTo>
                    <a:pt x="227" y="101"/>
                  </a:lnTo>
                  <a:lnTo>
                    <a:pt x="221" y="101"/>
                  </a:lnTo>
                  <a:lnTo>
                    <a:pt x="241" y="113"/>
                  </a:lnTo>
                  <a:lnTo>
                    <a:pt x="261" y="128"/>
                  </a:lnTo>
                  <a:lnTo>
                    <a:pt x="281" y="144"/>
                  </a:lnTo>
                  <a:lnTo>
                    <a:pt x="292" y="167"/>
                  </a:lnTo>
                  <a:lnTo>
                    <a:pt x="301" y="175"/>
                  </a:lnTo>
                  <a:lnTo>
                    <a:pt x="309" y="183"/>
                  </a:lnTo>
                  <a:lnTo>
                    <a:pt x="315" y="194"/>
                  </a:lnTo>
                  <a:lnTo>
                    <a:pt x="315" y="202"/>
                  </a:lnTo>
                  <a:lnTo>
                    <a:pt x="309" y="194"/>
                  </a:lnTo>
                  <a:lnTo>
                    <a:pt x="301" y="185"/>
                  </a:lnTo>
                  <a:lnTo>
                    <a:pt x="292" y="181"/>
                  </a:lnTo>
                  <a:lnTo>
                    <a:pt x="281" y="177"/>
                  </a:lnTo>
                  <a:lnTo>
                    <a:pt x="264" y="171"/>
                  </a:lnTo>
                  <a:lnTo>
                    <a:pt x="241" y="163"/>
                  </a:lnTo>
                  <a:lnTo>
                    <a:pt x="216" y="150"/>
                  </a:lnTo>
                  <a:lnTo>
                    <a:pt x="202" y="138"/>
                  </a:lnTo>
                  <a:lnTo>
                    <a:pt x="216" y="177"/>
                  </a:lnTo>
                  <a:lnTo>
                    <a:pt x="216" y="212"/>
                  </a:lnTo>
                  <a:lnTo>
                    <a:pt x="213" y="243"/>
                  </a:lnTo>
                  <a:lnTo>
                    <a:pt x="219" y="270"/>
                  </a:lnTo>
                  <a:lnTo>
                    <a:pt x="199" y="245"/>
                  </a:lnTo>
                  <a:lnTo>
                    <a:pt x="173" y="218"/>
                  </a:lnTo>
                  <a:lnTo>
                    <a:pt x="153" y="185"/>
                  </a:lnTo>
                  <a:lnTo>
                    <a:pt x="148" y="144"/>
                  </a:lnTo>
                  <a:lnTo>
                    <a:pt x="142" y="146"/>
                  </a:lnTo>
                  <a:lnTo>
                    <a:pt x="139" y="150"/>
                  </a:lnTo>
                  <a:lnTo>
                    <a:pt x="136" y="156"/>
                  </a:lnTo>
                  <a:lnTo>
                    <a:pt x="136" y="165"/>
                  </a:lnTo>
                  <a:lnTo>
                    <a:pt x="125" y="187"/>
                  </a:lnTo>
                  <a:lnTo>
                    <a:pt x="102" y="210"/>
                  </a:lnTo>
                  <a:lnTo>
                    <a:pt x="77" y="231"/>
                  </a:lnTo>
                  <a:lnTo>
                    <a:pt x="57" y="253"/>
                  </a:lnTo>
                  <a:lnTo>
                    <a:pt x="74" y="210"/>
                  </a:lnTo>
                  <a:lnTo>
                    <a:pt x="77" y="171"/>
                  </a:lnTo>
                  <a:lnTo>
                    <a:pt x="82" y="140"/>
                  </a:lnTo>
                  <a:lnTo>
                    <a:pt x="102" y="121"/>
                  </a:lnTo>
                  <a:lnTo>
                    <a:pt x="102" y="117"/>
                  </a:lnTo>
                  <a:lnTo>
                    <a:pt x="99" y="115"/>
                  </a:lnTo>
                  <a:lnTo>
                    <a:pt x="97" y="115"/>
                  </a:lnTo>
                  <a:lnTo>
                    <a:pt x="91" y="119"/>
                  </a:lnTo>
                  <a:lnTo>
                    <a:pt x="82" y="125"/>
                  </a:lnTo>
                  <a:lnTo>
                    <a:pt x="77" y="130"/>
                  </a:lnTo>
                  <a:lnTo>
                    <a:pt x="68" y="130"/>
                  </a:lnTo>
                  <a:lnTo>
                    <a:pt x="60" y="130"/>
                  </a:lnTo>
                  <a:lnTo>
                    <a:pt x="48" y="130"/>
                  </a:lnTo>
                  <a:lnTo>
                    <a:pt x="34" y="130"/>
                  </a:lnTo>
                  <a:lnTo>
                    <a:pt x="20" y="132"/>
                  </a:lnTo>
                  <a:lnTo>
                    <a:pt x="0" y="134"/>
                  </a:lnTo>
                  <a:lnTo>
                    <a:pt x="17" y="128"/>
                  </a:lnTo>
                  <a:lnTo>
                    <a:pt x="28" y="119"/>
                  </a:lnTo>
                  <a:lnTo>
                    <a:pt x="40" y="109"/>
                  </a:lnTo>
                  <a:lnTo>
                    <a:pt x="54" y="99"/>
                  </a:lnTo>
                  <a:lnTo>
                    <a:pt x="74" y="88"/>
                  </a:lnTo>
                  <a:lnTo>
                    <a:pt x="97" y="80"/>
                  </a:lnTo>
                  <a:lnTo>
                    <a:pt x="119" y="76"/>
                  </a:lnTo>
                  <a:lnTo>
                    <a:pt x="136" y="76"/>
                  </a:lnTo>
                  <a:lnTo>
                    <a:pt x="136" y="66"/>
                  </a:lnTo>
                  <a:lnTo>
                    <a:pt x="134" y="53"/>
                  </a:lnTo>
                  <a:lnTo>
                    <a:pt x="131" y="39"/>
                  </a:lnTo>
                  <a:lnTo>
                    <a:pt x="131" y="28"/>
                  </a:lnTo>
                  <a:lnTo>
                    <a:pt x="131" y="20"/>
                  </a:lnTo>
                  <a:lnTo>
                    <a:pt x="131" y="12"/>
                  </a:lnTo>
                  <a:lnTo>
                    <a:pt x="131" y="6"/>
                  </a:lnTo>
                  <a:lnTo>
                    <a:pt x="128" y="2"/>
                  </a:lnTo>
                  <a:lnTo>
                    <a:pt x="13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36"/>
            <p:cNvSpPr>
              <a:spLocks/>
            </p:cNvSpPr>
            <p:nvPr/>
          </p:nvSpPr>
          <p:spPr bwMode="auto">
            <a:xfrm>
              <a:off x="3094" y="1481"/>
              <a:ext cx="250" cy="145"/>
            </a:xfrm>
            <a:custGeom>
              <a:avLst/>
              <a:gdLst>
                <a:gd name="T0" fmla="*/ 52 w 250"/>
                <a:gd name="T1" fmla="*/ 4 h 145"/>
                <a:gd name="T2" fmla="*/ 71 w 250"/>
                <a:gd name="T3" fmla="*/ 23 h 145"/>
                <a:gd name="T4" fmla="*/ 63 w 250"/>
                <a:gd name="T5" fmla="*/ 25 h 145"/>
                <a:gd name="T6" fmla="*/ 15 w 250"/>
                <a:gd name="T7" fmla="*/ 15 h 145"/>
                <a:gd name="T8" fmla="*/ 6 w 250"/>
                <a:gd name="T9" fmla="*/ 23 h 145"/>
                <a:gd name="T10" fmla="*/ 20 w 250"/>
                <a:gd name="T11" fmla="*/ 31 h 145"/>
                <a:gd name="T12" fmla="*/ 15 w 250"/>
                <a:gd name="T13" fmla="*/ 37 h 145"/>
                <a:gd name="T14" fmla="*/ 0 w 250"/>
                <a:gd name="T15" fmla="*/ 52 h 145"/>
                <a:gd name="T16" fmla="*/ 12 w 250"/>
                <a:gd name="T17" fmla="*/ 68 h 145"/>
                <a:gd name="T18" fmla="*/ 43 w 250"/>
                <a:gd name="T19" fmla="*/ 74 h 145"/>
                <a:gd name="T20" fmla="*/ 57 w 250"/>
                <a:gd name="T21" fmla="*/ 87 h 145"/>
                <a:gd name="T22" fmla="*/ 86 w 250"/>
                <a:gd name="T23" fmla="*/ 116 h 145"/>
                <a:gd name="T24" fmla="*/ 108 w 250"/>
                <a:gd name="T25" fmla="*/ 122 h 145"/>
                <a:gd name="T26" fmla="*/ 128 w 250"/>
                <a:gd name="T27" fmla="*/ 112 h 145"/>
                <a:gd name="T28" fmla="*/ 142 w 250"/>
                <a:gd name="T29" fmla="*/ 116 h 145"/>
                <a:gd name="T30" fmla="*/ 191 w 250"/>
                <a:gd name="T31" fmla="*/ 138 h 145"/>
                <a:gd name="T32" fmla="*/ 205 w 250"/>
                <a:gd name="T33" fmla="*/ 134 h 145"/>
                <a:gd name="T34" fmla="*/ 199 w 250"/>
                <a:gd name="T35" fmla="*/ 110 h 145"/>
                <a:gd name="T36" fmla="*/ 208 w 250"/>
                <a:gd name="T37" fmla="*/ 105 h 145"/>
                <a:gd name="T38" fmla="*/ 239 w 250"/>
                <a:gd name="T39" fmla="*/ 107 h 145"/>
                <a:gd name="T40" fmla="*/ 236 w 250"/>
                <a:gd name="T41" fmla="*/ 95 h 145"/>
                <a:gd name="T42" fmla="*/ 202 w 250"/>
                <a:gd name="T43" fmla="*/ 70 h 145"/>
                <a:gd name="T44" fmla="*/ 196 w 250"/>
                <a:gd name="T45" fmla="*/ 64 h 145"/>
                <a:gd name="T46" fmla="*/ 205 w 250"/>
                <a:gd name="T47" fmla="*/ 56 h 145"/>
                <a:gd name="T48" fmla="*/ 196 w 250"/>
                <a:gd name="T49" fmla="*/ 48 h 145"/>
                <a:gd name="T50" fmla="*/ 154 w 250"/>
                <a:gd name="T51" fmla="*/ 31 h 145"/>
                <a:gd name="T52" fmla="*/ 137 w 250"/>
                <a:gd name="T53" fmla="*/ 27 h 145"/>
                <a:gd name="T54" fmla="*/ 128 w 250"/>
                <a:gd name="T55" fmla="*/ 19 h 145"/>
                <a:gd name="T56" fmla="*/ 114 w 250"/>
                <a:gd name="T57" fmla="*/ 17 h 145"/>
                <a:gd name="T58" fmla="*/ 88 w 250"/>
                <a:gd name="T59" fmla="*/ 25 h 145"/>
                <a:gd name="T60" fmla="*/ 80 w 250"/>
                <a:gd name="T61" fmla="*/ 25 h 145"/>
                <a:gd name="T62" fmla="*/ 60 w 250"/>
                <a:gd name="T63" fmla="*/ 8 h 145"/>
                <a:gd name="T64" fmla="*/ 52 w 250"/>
                <a:gd name="T65" fmla="*/ 2 h 145"/>
                <a:gd name="T66" fmla="*/ 46 w 250"/>
                <a:gd name="T67" fmla="*/ 0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0"/>
                <a:gd name="T103" fmla="*/ 0 h 145"/>
                <a:gd name="T104" fmla="*/ 250 w 250"/>
                <a:gd name="T105" fmla="*/ 145 h 1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0" h="145">
                  <a:moveTo>
                    <a:pt x="46" y="0"/>
                  </a:moveTo>
                  <a:lnTo>
                    <a:pt x="52" y="4"/>
                  </a:lnTo>
                  <a:lnTo>
                    <a:pt x="63" y="15"/>
                  </a:lnTo>
                  <a:lnTo>
                    <a:pt x="71" y="23"/>
                  </a:lnTo>
                  <a:lnTo>
                    <a:pt x="80" y="29"/>
                  </a:lnTo>
                  <a:lnTo>
                    <a:pt x="63" y="25"/>
                  </a:lnTo>
                  <a:lnTo>
                    <a:pt x="37" y="19"/>
                  </a:lnTo>
                  <a:lnTo>
                    <a:pt x="15" y="15"/>
                  </a:lnTo>
                  <a:lnTo>
                    <a:pt x="0" y="19"/>
                  </a:lnTo>
                  <a:lnTo>
                    <a:pt x="6" y="23"/>
                  </a:lnTo>
                  <a:lnTo>
                    <a:pt x="15" y="27"/>
                  </a:lnTo>
                  <a:lnTo>
                    <a:pt x="20" y="31"/>
                  </a:lnTo>
                  <a:lnTo>
                    <a:pt x="29" y="35"/>
                  </a:lnTo>
                  <a:lnTo>
                    <a:pt x="15" y="37"/>
                  </a:lnTo>
                  <a:lnTo>
                    <a:pt x="6" y="41"/>
                  </a:lnTo>
                  <a:lnTo>
                    <a:pt x="0" y="52"/>
                  </a:lnTo>
                  <a:lnTo>
                    <a:pt x="0" y="66"/>
                  </a:lnTo>
                  <a:lnTo>
                    <a:pt x="12" y="68"/>
                  </a:lnTo>
                  <a:lnTo>
                    <a:pt x="29" y="70"/>
                  </a:lnTo>
                  <a:lnTo>
                    <a:pt x="43" y="74"/>
                  </a:lnTo>
                  <a:lnTo>
                    <a:pt x="54" y="74"/>
                  </a:lnTo>
                  <a:lnTo>
                    <a:pt x="57" y="87"/>
                  </a:lnTo>
                  <a:lnTo>
                    <a:pt x="71" y="101"/>
                  </a:lnTo>
                  <a:lnTo>
                    <a:pt x="86" y="116"/>
                  </a:lnTo>
                  <a:lnTo>
                    <a:pt x="97" y="126"/>
                  </a:lnTo>
                  <a:lnTo>
                    <a:pt x="108" y="122"/>
                  </a:lnTo>
                  <a:lnTo>
                    <a:pt x="120" y="116"/>
                  </a:lnTo>
                  <a:lnTo>
                    <a:pt x="128" y="112"/>
                  </a:lnTo>
                  <a:lnTo>
                    <a:pt x="125" y="105"/>
                  </a:lnTo>
                  <a:lnTo>
                    <a:pt x="142" y="116"/>
                  </a:lnTo>
                  <a:lnTo>
                    <a:pt x="168" y="128"/>
                  </a:lnTo>
                  <a:lnTo>
                    <a:pt x="191" y="138"/>
                  </a:lnTo>
                  <a:lnTo>
                    <a:pt x="208" y="145"/>
                  </a:lnTo>
                  <a:lnTo>
                    <a:pt x="205" y="134"/>
                  </a:lnTo>
                  <a:lnTo>
                    <a:pt x="205" y="122"/>
                  </a:lnTo>
                  <a:lnTo>
                    <a:pt x="199" y="110"/>
                  </a:lnTo>
                  <a:lnTo>
                    <a:pt x="188" y="99"/>
                  </a:lnTo>
                  <a:lnTo>
                    <a:pt x="208" y="105"/>
                  </a:lnTo>
                  <a:lnTo>
                    <a:pt x="225" y="105"/>
                  </a:lnTo>
                  <a:lnTo>
                    <a:pt x="239" y="107"/>
                  </a:lnTo>
                  <a:lnTo>
                    <a:pt x="250" y="107"/>
                  </a:lnTo>
                  <a:lnTo>
                    <a:pt x="236" y="95"/>
                  </a:lnTo>
                  <a:lnTo>
                    <a:pt x="219" y="83"/>
                  </a:lnTo>
                  <a:lnTo>
                    <a:pt x="202" y="70"/>
                  </a:lnTo>
                  <a:lnTo>
                    <a:pt x="188" y="66"/>
                  </a:lnTo>
                  <a:lnTo>
                    <a:pt x="196" y="64"/>
                  </a:lnTo>
                  <a:lnTo>
                    <a:pt x="202" y="60"/>
                  </a:lnTo>
                  <a:lnTo>
                    <a:pt x="205" y="56"/>
                  </a:lnTo>
                  <a:lnTo>
                    <a:pt x="210" y="54"/>
                  </a:lnTo>
                  <a:lnTo>
                    <a:pt x="196" y="48"/>
                  </a:lnTo>
                  <a:lnTo>
                    <a:pt x="176" y="39"/>
                  </a:lnTo>
                  <a:lnTo>
                    <a:pt x="154" y="31"/>
                  </a:lnTo>
                  <a:lnTo>
                    <a:pt x="137" y="31"/>
                  </a:lnTo>
                  <a:lnTo>
                    <a:pt x="137" y="27"/>
                  </a:lnTo>
                  <a:lnTo>
                    <a:pt x="134" y="23"/>
                  </a:lnTo>
                  <a:lnTo>
                    <a:pt x="128" y="19"/>
                  </a:lnTo>
                  <a:lnTo>
                    <a:pt x="125" y="15"/>
                  </a:lnTo>
                  <a:lnTo>
                    <a:pt x="114" y="17"/>
                  </a:lnTo>
                  <a:lnTo>
                    <a:pt x="100" y="19"/>
                  </a:lnTo>
                  <a:lnTo>
                    <a:pt x="88" y="25"/>
                  </a:lnTo>
                  <a:lnTo>
                    <a:pt x="86" y="31"/>
                  </a:lnTo>
                  <a:lnTo>
                    <a:pt x="80" y="25"/>
                  </a:lnTo>
                  <a:lnTo>
                    <a:pt x="69" y="17"/>
                  </a:lnTo>
                  <a:lnTo>
                    <a:pt x="60" y="8"/>
                  </a:lnTo>
                  <a:lnTo>
                    <a:pt x="54" y="4"/>
                  </a:lnTo>
                  <a:lnTo>
                    <a:pt x="52" y="2"/>
                  </a:lnTo>
                  <a:lnTo>
                    <a:pt x="49" y="2"/>
                  </a:lnTo>
                  <a:lnTo>
                    <a:pt x="4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37"/>
            <p:cNvSpPr>
              <a:spLocks/>
            </p:cNvSpPr>
            <p:nvPr/>
          </p:nvSpPr>
          <p:spPr bwMode="auto">
            <a:xfrm>
              <a:off x="4181" y="2228"/>
              <a:ext cx="352" cy="304"/>
            </a:xfrm>
            <a:custGeom>
              <a:avLst/>
              <a:gdLst>
                <a:gd name="T0" fmla="*/ 148 w 352"/>
                <a:gd name="T1" fmla="*/ 15 h 304"/>
                <a:gd name="T2" fmla="*/ 157 w 352"/>
                <a:gd name="T3" fmla="*/ 46 h 304"/>
                <a:gd name="T4" fmla="*/ 148 w 352"/>
                <a:gd name="T5" fmla="*/ 50 h 304"/>
                <a:gd name="T6" fmla="*/ 123 w 352"/>
                <a:gd name="T7" fmla="*/ 38 h 304"/>
                <a:gd name="T8" fmla="*/ 97 w 352"/>
                <a:gd name="T9" fmla="*/ 25 h 304"/>
                <a:gd name="T10" fmla="*/ 71 w 352"/>
                <a:gd name="T11" fmla="*/ 11 h 304"/>
                <a:gd name="T12" fmla="*/ 60 w 352"/>
                <a:gd name="T13" fmla="*/ 9 h 304"/>
                <a:gd name="T14" fmla="*/ 32 w 352"/>
                <a:gd name="T15" fmla="*/ 5 h 304"/>
                <a:gd name="T16" fmla="*/ 29 w 352"/>
                <a:gd name="T17" fmla="*/ 13 h 304"/>
                <a:gd name="T18" fmla="*/ 15 w 352"/>
                <a:gd name="T19" fmla="*/ 35 h 304"/>
                <a:gd name="T20" fmla="*/ 15 w 352"/>
                <a:gd name="T21" fmla="*/ 46 h 304"/>
                <a:gd name="T22" fmla="*/ 46 w 352"/>
                <a:gd name="T23" fmla="*/ 60 h 304"/>
                <a:gd name="T24" fmla="*/ 60 w 352"/>
                <a:gd name="T25" fmla="*/ 79 h 304"/>
                <a:gd name="T26" fmla="*/ 52 w 352"/>
                <a:gd name="T27" fmla="*/ 97 h 304"/>
                <a:gd name="T28" fmla="*/ 52 w 352"/>
                <a:gd name="T29" fmla="*/ 120 h 304"/>
                <a:gd name="T30" fmla="*/ 60 w 352"/>
                <a:gd name="T31" fmla="*/ 147 h 304"/>
                <a:gd name="T32" fmla="*/ 83 w 352"/>
                <a:gd name="T33" fmla="*/ 157 h 304"/>
                <a:gd name="T34" fmla="*/ 120 w 352"/>
                <a:gd name="T35" fmla="*/ 151 h 304"/>
                <a:gd name="T36" fmla="*/ 142 w 352"/>
                <a:gd name="T37" fmla="*/ 166 h 304"/>
                <a:gd name="T38" fmla="*/ 159 w 352"/>
                <a:gd name="T39" fmla="*/ 205 h 304"/>
                <a:gd name="T40" fmla="*/ 174 w 352"/>
                <a:gd name="T41" fmla="*/ 223 h 304"/>
                <a:gd name="T42" fmla="*/ 196 w 352"/>
                <a:gd name="T43" fmla="*/ 240 h 304"/>
                <a:gd name="T44" fmla="*/ 219 w 352"/>
                <a:gd name="T45" fmla="*/ 265 h 304"/>
                <a:gd name="T46" fmla="*/ 242 w 352"/>
                <a:gd name="T47" fmla="*/ 291 h 304"/>
                <a:gd name="T48" fmla="*/ 253 w 352"/>
                <a:gd name="T49" fmla="*/ 279 h 304"/>
                <a:gd name="T50" fmla="*/ 267 w 352"/>
                <a:gd name="T51" fmla="*/ 246 h 304"/>
                <a:gd name="T52" fmla="*/ 281 w 352"/>
                <a:gd name="T53" fmla="*/ 232 h 304"/>
                <a:gd name="T54" fmla="*/ 256 w 352"/>
                <a:gd name="T55" fmla="*/ 188 h 304"/>
                <a:gd name="T56" fmla="*/ 262 w 352"/>
                <a:gd name="T57" fmla="*/ 180 h 304"/>
                <a:gd name="T58" fmla="*/ 287 w 352"/>
                <a:gd name="T59" fmla="*/ 203 h 304"/>
                <a:gd name="T60" fmla="*/ 304 w 352"/>
                <a:gd name="T61" fmla="*/ 209 h 304"/>
                <a:gd name="T62" fmla="*/ 335 w 352"/>
                <a:gd name="T63" fmla="*/ 217 h 304"/>
                <a:gd name="T64" fmla="*/ 338 w 352"/>
                <a:gd name="T65" fmla="*/ 205 h 304"/>
                <a:gd name="T66" fmla="*/ 324 w 352"/>
                <a:gd name="T67" fmla="*/ 176 h 304"/>
                <a:gd name="T68" fmla="*/ 313 w 352"/>
                <a:gd name="T69" fmla="*/ 159 h 304"/>
                <a:gd name="T70" fmla="*/ 293 w 352"/>
                <a:gd name="T71" fmla="*/ 135 h 304"/>
                <a:gd name="T72" fmla="*/ 293 w 352"/>
                <a:gd name="T73" fmla="*/ 122 h 304"/>
                <a:gd name="T74" fmla="*/ 315 w 352"/>
                <a:gd name="T75" fmla="*/ 112 h 304"/>
                <a:gd name="T76" fmla="*/ 307 w 352"/>
                <a:gd name="T77" fmla="*/ 99 h 304"/>
                <a:gd name="T78" fmla="*/ 270 w 352"/>
                <a:gd name="T79" fmla="*/ 79 h 304"/>
                <a:gd name="T80" fmla="*/ 259 w 352"/>
                <a:gd name="T81" fmla="*/ 64 h 304"/>
                <a:gd name="T82" fmla="*/ 262 w 352"/>
                <a:gd name="T83" fmla="*/ 58 h 304"/>
                <a:gd name="T84" fmla="*/ 256 w 352"/>
                <a:gd name="T85" fmla="*/ 54 h 304"/>
                <a:gd name="T86" fmla="*/ 230 w 352"/>
                <a:gd name="T87" fmla="*/ 52 h 304"/>
                <a:gd name="T88" fmla="*/ 205 w 352"/>
                <a:gd name="T89" fmla="*/ 54 h 304"/>
                <a:gd name="T90" fmla="*/ 182 w 352"/>
                <a:gd name="T91" fmla="*/ 56 h 304"/>
                <a:gd name="T92" fmla="*/ 168 w 352"/>
                <a:gd name="T93" fmla="*/ 50 h 304"/>
                <a:gd name="T94" fmla="*/ 154 w 352"/>
                <a:gd name="T95" fmla="*/ 19 h 304"/>
                <a:gd name="T96" fmla="*/ 142 w 352"/>
                <a:gd name="T97" fmla="*/ 2 h 3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304"/>
                <a:gd name="T149" fmla="*/ 352 w 352"/>
                <a:gd name="T150" fmla="*/ 304 h 3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304">
                  <a:moveTo>
                    <a:pt x="142" y="2"/>
                  </a:moveTo>
                  <a:lnTo>
                    <a:pt x="148" y="15"/>
                  </a:lnTo>
                  <a:lnTo>
                    <a:pt x="154" y="31"/>
                  </a:lnTo>
                  <a:lnTo>
                    <a:pt x="157" y="46"/>
                  </a:lnTo>
                  <a:lnTo>
                    <a:pt x="154" y="52"/>
                  </a:lnTo>
                  <a:lnTo>
                    <a:pt x="148" y="50"/>
                  </a:lnTo>
                  <a:lnTo>
                    <a:pt x="137" y="44"/>
                  </a:lnTo>
                  <a:lnTo>
                    <a:pt x="123" y="38"/>
                  </a:lnTo>
                  <a:lnTo>
                    <a:pt x="111" y="31"/>
                  </a:lnTo>
                  <a:lnTo>
                    <a:pt x="97" y="25"/>
                  </a:lnTo>
                  <a:lnTo>
                    <a:pt x="83" y="17"/>
                  </a:lnTo>
                  <a:lnTo>
                    <a:pt x="71" y="11"/>
                  </a:lnTo>
                  <a:lnTo>
                    <a:pt x="66" y="7"/>
                  </a:lnTo>
                  <a:lnTo>
                    <a:pt x="60" y="9"/>
                  </a:lnTo>
                  <a:lnTo>
                    <a:pt x="46" y="9"/>
                  </a:lnTo>
                  <a:lnTo>
                    <a:pt x="32" y="5"/>
                  </a:lnTo>
                  <a:lnTo>
                    <a:pt x="20" y="0"/>
                  </a:lnTo>
                  <a:lnTo>
                    <a:pt x="29" y="13"/>
                  </a:lnTo>
                  <a:lnTo>
                    <a:pt x="26" y="25"/>
                  </a:lnTo>
                  <a:lnTo>
                    <a:pt x="15" y="35"/>
                  </a:lnTo>
                  <a:lnTo>
                    <a:pt x="0" y="40"/>
                  </a:lnTo>
                  <a:lnTo>
                    <a:pt x="15" y="46"/>
                  </a:lnTo>
                  <a:lnTo>
                    <a:pt x="32" y="52"/>
                  </a:lnTo>
                  <a:lnTo>
                    <a:pt x="46" y="60"/>
                  </a:lnTo>
                  <a:lnTo>
                    <a:pt x="57" y="68"/>
                  </a:lnTo>
                  <a:lnTo>
                    <a:pt x="60" y="79"/>
                  </a:lnTo>
                  <a:lnTo>
                    <a:pt x="57" y="87"/>
                  </a:lnTo>
                  <a:lnTo>
                    <a:pt x="52" y="97"/>
                  </a:lnTo>
                  <a:lnTo>
                    <a:pt x="49" y="108"/>
                  </a:lnTo>
                  <a:lnTo>
                    <a:pt x="52" y="120"/>
                  </a:lnTo>
                  <a:lnTo>
                    <a:pt x="57" y="132"/>
                  </a:lnTo>
                  <a:lnTo>
                    <a:pt x="60" y="147"/>
                  </a:lnTo>
                  <a:lnTo>
                    <a:pt x="63" y="159"/>
                  </a:lnTo>
                  <a:lnTo>
                    <a:pt x="83" y="157"/>
                  </a:lnTo>
                  <a:lnTo>
                    <a:pt x="103" y="153"/>
                  </a:lnTo>
                  <a:lnTo>
                    <a:pt x="120" y="151"/>
                  </a:lnTo>
                  <a:lnTo>
                    <a:pt x="134" y="153"/>
                  </a:lnTo>
                  <a:lnTo>
                    <a:pt x="142" y="166"/>
                  </a:lnTo>
                  <a:lnTo>
                    <a:pt x="154" y="184"/>
                  </a:lnTo>
                  <a:lnTo>
                    <a:pt x="159" y="205"/>
                  </a:lnTo>
                  <a:lnTo>
                    <a:pt x="165" y="221"/>
                  </a:lnTo>
                  <a:lnTo>
                    <a:pt x="174" y="223"/>
                  </a:lnTo>
                  <a:lnTo>
                    <a:pt x="185" y="230"/>
                  </a:lnTo>
                  <a:lnTo>
                    <a:pt x="196" y="240"/>
                  </a:lnTo>
                  <a:lnTo>
                    <a:pt x="208" y="250"/>
                  </a:lnTo>
                  <a:lnTo>
                    <a:pt x="219" y="265"/>
                  </a:lnTo>
                  <a:lnTo>
                    <a:pt x="230" y="277"/>
                  </a:lnTo>
                  <a:lnTo>
                    <a:pt x="242" y="291"/>
                  </a:lnTo>
                  <a:lnTo>
                    <a:pt x="250" y="304"/>
                  </a:lnTo>
                  <a:lnTo>
                    <a:pt x="253" y="279"/>
                  </a:lnTo>
                  <a:lnTo>
                    <a:pt x="256" y="258"/>
                  </a:lnTo>
                  <a:lnTo>
                    <a:pt x="267" y="246"/>
                  </a:lnTo>
                  <a:lnTo>
                    <a:pt x="287" y="250"/>
                  </a:lnTo>
                  <a:lnTo>
                    <a:pt x="281" y="232"/>
                  </a:lnTo>
                  <a:lnTo>
                    <a:pt x="267" y="207"/>
                  </a:lnTo>
                  <a:lnTo>
                    <a:pt x="256" y="188"/>
                  </a:lnTo>
                  <a:lnTo>
                    <a:pt x="253" y="178"/>
                  </a:lnTo>
                  <a:lnTo>
                    <a:pt x="262" y="180"/>
                  </a:lnTo>
                  <a:lnTo>
                    <a:pt x="276" y="190"/>
                  </a:lnTo>
                  <a:lnTo>
                    <a:pt x="287" y="203"/>
                  </a:lnTo>
                  <a:lnTo>
                    <a:pt x="296" y="213"/>
                  </a:lnTo>
                  <a:lnTo>
                    <a:pt x="304" y="209"/>
                  </a:lnTo>
                  <a:lnTo>
                    <a:pt x="321" y="211"/>
                  </a:lnTo>
                  <a:lnTo>
                    <a:pt x="335" y="217"/>
                  </a:lnTo>
                  <a:lnTo>
                    <a:pt x="352" y="227"/>
                  </a:lnTo>
                  <a:lnTo>
                    <a:pt x="338" y="205"/>
                  </a:lnTo>
                  <a:lnTo>
                    <a:pt x="327" y="186"/>
                  </a:lnTo>
                  <a:lnTo>
                    <a:pt x="324" y="176"/>
                  </a:lnTo>
                  <a:lnTo>
                    <a:pt x="327" y="174"/>
                  </a:lnTo>
                  <a:lnTo>
                    <a:pt x="313" y="159"/>
                  </a:lnTo>
                  <a:lnTo>
                    <a:pt x="301" y="147"/>
                  </a:lnTo>
                  <a:lnTo>
                    <a:pt x="293" y="135"/>
                  </a:lnTo>
                  <a:lnTo>
                    <a:pt x="290" y="128"/>
                  </a:lnTo>
                  <a:lnTo>
                    <a:pt x="293" y="122"/>
                  </a:lnTo>
                  <a:lnTo>
                    <a:pt x="304" y="116"/>
                  </a:lnTo>
                  <a:lnTo>
                    <a:pt x="315" y="112"/>
                  </a:lnTo>
                  <a:lnTo>
                    <a:pt x="327" y="112"/>
                  </a:lnTo>
                  <a:lnTo>
                    <a:pt x="307" y="99"/>
                  </a:lnTo>
                  <a:lnTo>
                    <a:pt x="287" y="89"/>
                  </a:lnTo>
                  <a:lnTo>
                    <a:pt x="270" y="79"/>
                  </a:lnTo>
                  <a:lnTo>
                    <a:pt x="262" y="71"/>
                  </a:lnTo>
                  <a:lnTo>
                    <a:pt x="259" y="64"/>
                  </a:lnTo>
                  <a:lnTo>
                    <a:pt x="259" y="60"/>
                  </a:lnTo>
                  <a:lnTo>
                    <a:pt x="262" y="58"/>
                  </a:lnTo>
                  <a:lnTo>
                    <a:pt x="264" y="56"/>
                  </a:lnTo>
                  <a:lnTo>
                    <a:pt x="256" y="54"/>
                  </a:lnTo>
                  <a:lnTo>
                    <a:pt x="242" y="52"/>
                  </a:lnTo>
                  <a:lnTo>
                    <a:pt x="230" y="52"/>
                  </a:lnTo>
                  <a:lnTo>
                    <a:pt x="216" y="52"/>
                  </a:lnTo>
                  <a:lnTo>
                    <a:pt x="205" y="54"/>
                  </a:lnTo>
                  <a:lnTo>
                    <a:pt x="191" y="54"/>
                  </a:lnTo>
                  <a:lnTo>
                    <a:pt x="182" y="56"/>
                  </a:lnTo>
                  <a:lnTo>
                    <a:pt x="174" y="58"/>
                  </a:lnTo>
                  <a:lnTo>
                    <a:pt x="168" y="50"/>
                  </a:lnTo>
                  <a:lnTo>
                    <a:pt x="162" y="33"/>
                  </a:lnTo>
                  <a:lnTo>
                    <a:pt x="154" y="19"/>
                  </a:lnTo>
                  <a:lnTo>
                    <a:pt x="151" y="9"/>
                  </a:lnTo>
                  <a:lnTo>
                    <a:pt x="142"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38"/>
            <p:cNvSpPr>
              <a:spLocks/>
            </p:cNvSpPr>
            <p:nvPr/>
          </p:nvSpPr>
          <p:spPr bwMode="auto">
            <a:xfrm>
              <a:off x="2161" y="1349"/>
              <a:ext cx="247" cy="209"/>
            </a:xfrm>
            <a:custGeom>
              <a:avLst/>
              <a:gdLst>
                <a:gd name="T0" fmla="*/ 8 w 247"/>
                <a:gd name="T1" fmla="*/ 41 h 209"/>
                <a:gd name="T2" fmla="*/ 22 w 247"/>
                <a:gd name="T3" fmla="*/ 43 h 209"/>
                <a:gd name="T4" fmla="*/ 28 w 247"/>
                <a:gd name="T5" fmla="*/ 56 h 209"/>
                <a:gd name="T6" fmla="*/ 22 w 247"/>
                <a:gd name="T7" fmla="*/ 87 h 209"/>
                <a:gd name="T8" fmla="*/ 31 w 247"/>
                <a:gd name="T9" fmla="*/ 97 h 209"/>
                <a:gd name="T10" fmla="*/ 39 w 247"/>
                <a:gd name="T11" fmla="*/ 95 h 209"/>
                <a:gd name="T12" fmla="*/ 48 w 247"/>
                <a:gd name="T13" fmla="*/ 109 h 209"/>
                <a:gd name="T14" fmla="*/ 65 w 247"/>
                <a:gd name="T15" fmla="*/ 153 h 209"/>
                <a:gd name="T16" fmla="*/ 79 w 247"/>
                <a:gd name="T17" fmla="*/ 157 h 209"/>
                <a:gd name="T18" fmla="*/ 88 w 247"/>
                <a:gd name="T19" fmla="*/ 145 h 209"/>
                <a:gd name="T20" fmla="*/ 105 w 247"/>
                <a:gd name="T21" fmla="*/ 157 h 209"/>
                <a:gd name="T22" fmla="*/ 142 w 247"/>
                <a:gd name="T23" fmla="*/ 200 h 209"/>
                <a:gd name="T24" fmla="*/ 156 w 247"/>
                <a:gd name="T25" fmla="*/ 202 h 209"/>
                <a:gd name="T26" fmla="*/ 159 w 247"/>
                <a:gd name="T27" fmla="*/ 190 h 209"/>
                <a:gd name="T28" fmla="*/ 167 w 247"/>
                <a:gd name="T29" fmla="*/ 188 h 209"/>
                <a:gd name="T30" fmla="*/ 187 w 247"/>
                <a:gd name="T31" fmla="*/ 200 h 209"/>
                <a:gd name="T32" fmla="*/ 198 w 247"/>
                <a:gd name="T33" fmla="*/ 196 h 209"/>
                <a:gd name="T34" fmla="*/ 198 w 247"/>
                <a:gd name="T35" fmla="*/ 186 h 209"/>
                <a:gd name="T36" fmla="*/ 204 w 247"/>
                <a:gd name="T37" fmla="*/ 182 h 209"/>
                <a:gd name="T38" fmla="*/ 215 w 247"/>
                <a:gd name="T39" fmla="*/ 194 h 209"/>
                <a:gd name="T40" fmla="*/ 224 w 247"/>
                <a:gd name="T41" fmla="*/ 190 h 209"/>
                <a:gd name="T42" fmla="*/ 224 w 247"/>
                <a:gd name="T43" fmla="*/ 180 h 209"/>
                <a:gd name="T44" fmla="*/ 230 w 247"/>
                <a:gd name="T45" fmla="*/ 173 h 209"/>
                <a:gd name="T46" fmla="*/ 244 w 247"/>
                <a:gd name="T47" fmla="*/ 173 h 209"/>
                <a:gd name="T48" fmla="*/ 247 w 247"/>
                <a:gd name="T49" fmla="*/ 163 h 209"/>
                <a:gd name="T50" fmla="*/ 235 w 247"/>
                <a:gd name="T51" fmla="*/ 151 h 209"/>
                <a:gd name="T52" fmla="*/ 235 w 247"/>
                <a:gd name="T53" fmla="*/ 140 h 209"/>
                <a:gd name="T54" fmla="*/ 244 w 247"/>
                <a:gd name="T55" fmla="*/ 132 h 209"/>
                <a:gd name="T56" fmla="*/ 238 w 247"/>
                <a:gd name="T57" fmla="*/ 120 h 209"/>
                <a:gd name="T58" fmla="*/ 218 w 247"/>
                <a:gd name="T59" fmla="*/ 116 h 209"/>
                <a:gd name="T60" fmla="*/ 215 w 247"/>
                <a:gd name="T61" fmla="*/ 105 h 209"/>
                <a:gd name="T62" fmla="*/ 227 w 247"/>
                <a:gd name="T63" fmla="*/ 91 h 209"/>
                <a:gd name="T64" fmla="*/ 215 w 247"/>
                <a:gd name="T65" fmla="*/ 76 h 209"/>
                <a:gd name="T66" fmla="*/ 170 w 247"/>
                <a:gd name="T67" fmla="*/ 68 h 209"/>
                <a:gd name="T68" fmla="*/ 161 w 247"/>
                <a:gd name="T69" fmla="*/ 50 h 209"/>
                <a:gd name="T70" fmla="*/ 178 w 247"/>
                <a:gd name="T71" fmla="*/ 33 h 209"/>
                <a:gd name="T72" fmla="*/ 167 w 247"/>
                <a:gd name="T73" fmla="*/ 23 h 209"/>
                <a:gd name="T74" fmla="*/ 125 w 247"/>
                <a:gd name="T75" fmla="*/ 35 h 209"/>
                <a:gd name="T76" fmla="*/ 116 w 247"/>
                <a:gd name="T77" fmla="*/ 31 h 209"/>
                <a:gd name="T78" fmla="*/ 127 w 247"/>
                <a:gd name="T79" fmla="*/ 12 h 209"/>
                <a:gd name="T80" fmla="*/ 113 w 247"/>
                <a:gd name="T81" fmla="*/ 0 h 209"/>
                <a:gd name="T82" fmla="*/ 82 w 247"/>
                <a:gd name="T83" fmla="*/ 27 h 209"/>
                <a:gd name="T84" fmla="*/ 71 w 247"/>
                <a:gd name="T85" fmla="*/ 27 h 209"/>
                <a:gd name="T86" fmla="*/ 68 w 247"/>
                <a:gd name="T87" fmla="*/ 14 h 209"/>
                <a:gd name="T88" fmla="*/ 59 w 247"/>
                <a:gd name="T89" fmla="*/ 12 h 209"/>
                <a:gd name="T90" fmla="*/ 39 w 247"/>
                <a:gd name="T91" fmla="*/ 33 h 209"/>
                <a:gd name="T92" fmla="*/ 20 w 247"/>
                <a:gd name="T93" fmla="*/ 37 h 209"/>
                <a:gd name="T94" fmla="*/ 11 w 247"/>
                <a:gd name="T95" fmla="*/ 37 h 209"/>
                <a:gd name="T96" fmla="*/ 5 w 247"/>
                <a:gd name="T97" fmla="*/ 37 h 209"/>
                <a:gd name="T98" fmla="*/ 0 w 247"/>
                <a:gd name="T99" fmla="*/ 39 h 2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7"/>
                <a:gd name="T151" fmla="*/ 0 h 209"/>
                <a:gd name="T152" fmla="*/ 247 w 247"/>
                <a:gd name="T153" fmla="*/ 209 h 2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7" h="209">
                  <a:moveTo>
                    <a:pt x="0" y="39"/>
                  </a:moveTo>
                  <a:lnTo>
                    <a:pt x="8" y="41"/>
                  </a:lnTo>
                  <a:lnTo>
                    <a:pt x="17" y="41"/>
                  </a:lnTo>
                  <a:lnTo>
                    <a:pt x="22" y="43"/>
                  </a:lnTo>
                  <a:lnTo>
                    <a:pt x="28" y="48"/>
                  </a:lnTo>
                  <a:lnTo>
                    <a:pt x="28" y="56"/>
                  </a:lnTo>
                  <a:lnTo>
                    <a:pt x="25" y="70"/>
                  </a:lnTo>
                  <a:lnTo>
                    <a:pt x="22" y="87"/>
                  </a:lnTo>
                  <a:lnTo>
                    <a:pt x="25" y="95"/>
                  </a:lnTo>
                  <a:lnTo>
                    <a:pt x="31" y="97"/>
                  </a:lnTo>
                  <a:lnTo>
                    <a:pt x="34" y="97"/>
                  </a:lnTo>
                  <a:lnTo>
                    <a:pt x="39" y="95"/>
                  </a:lnTo>
                  <a:lnTo>
                    <a:pt x="42" y="97"/>
                  </a:lnTo>
                  <a:lnTo>
                    <a:pt x="48" y="109"/>
                  </a:lnTo>
                  <a:lnTo>
                    <a:pt x="56" y="132"/>
                  </a:lnTo>
                  <a:lnTo>
                    <a:pt x="65" y="153"/>
                  </a:lnTo>
                  <a:lnTo>
                    <a:pt x="73" y="161"/>
                  </a:lnTo>
                  <a:lnTo>
                    <a:pt x="79" y="157"/>
                  </a:lnTo>
                  <a:lnTo>
                    <a:pt x="85" y="149"/>
                  </a:lnTo>
                  <a:lnTo>
                    <a:pt x="88" y="145"/>
                  </a:lnTo>
                  <a:lnTo>
                    <a:pt x="93" y="145"/>
                  </a:lnTo>
                  <a:lnTo>
                    <a:pt x="105" y="157"/>
                  </a:lnTo>
                  <a:lnTo>
                    <a:pt x="122" y="180"/>
                  </a:lnTo>
                  <a:lnTo>
                    <a:pt x="142" y="200"/>
                  </a:lnTo>
                  <a:lnTo>
                    <a:pt x="153" y="209"/>
                  </a:lnTo>
                  <a:lnTo>
                    <a:pt x="156" y="202"/>
                  </a:lnTo>
                  <a:lnTo>
                    <a:pt x="159" y="196"/>
                  </a:lnTo>
                  <a:lnTo>
                    <a:pt x="159" y="190"/>
                  </a:lnTo>
                  <a:lnTo>
                    <a:pt x="161" y="186"/>
                  </a:lnTo>
                  <a:lnTo>
                    <a:pt x="167" y="188"/>
                  </a:lnTo>
                  <a:lnTo>
                    <a:pt x="178" y="194"/>
                  </a:lnTo>
                  <a:lnTo>
                    <a:pt x="187" y="200"/>
                  </a:lnTo>
                  <a:lnTo>
                    <a:pt x="195" y="202"/>
                  </a:lnTo>
                  <a:lnTo>
                    <a:pt x="198" y="196"/>
                  </a:lnTo>
                  <a:lnTo>
                    <a:pt x="198" y="192"/>
                  </a:lnTo>
                  <a:lnTo>
                    <a:pt x="198" y="186"/>
                  </a:lnTo>
                  <a:lnTo>
                    <a:pt x="201" y="182"/>
                  </a:lnTo>
                  <a:lnTo>
                    <a:pt x="204" y="182"/>
                  </a:lnTo>
                  <a:lnTo>
                    <a:pt x="210" y="188"/>
                  </a:lnTo>
                  <a:lnTo>
                    <a:pt x="215" y="194"/>
                  </a:lnTo>
                  <a:lnTo>
                    <a:pt x="221" y="194"/>
                  </a:lnTo>
                  <a:lnTo>
                    <a:pt x="224" y="190"/>
                  </a:lnTo>
                  <a:lnTo>
                    <a:pt x="224" y="186"/>
                  </a:lnTo>
                  <a:lnTo>
                    <a:pt x="224" y="180"/>
                  </a:lnTo>
                  <a:lnTo>
                    <a:pt x="227" y="176"/>
                  </a:lnTo>
                  <a:lnTo>
                    <a:pt x="230" y="173"/>
                  </a:lnTo>
                  <a:lnTo>
                    <a:pt x="238" y="173"/>
                  </a:lnTo>
                  <a:lnTo>
                    <a:pt x="244" y="173"/>
                  </a:lnTo>
                  <a:lnTo>
                    <a:pt x="247" y="169"/>
                  </a:lnTo>
                  <a:lnTo>
                    <a:pt x="247" y="163"/>
                  </a:lnTo>
                  <a:lnTo>
                    <a:pt x="244" y="157"/>
                  </a:lnTo>
                  <a:lnTo>
                    <a:pt x="235" y="151"/>
                  </a:lnTo>
                  <a:lnTo>
                    <a:pt x="232" y="145"/>
                  </a:lnTo>
                  <a:lnTo>
                    <a:pt x="235" y="140"/>
                  </a:lnTo>
                  <a:lnTo>
                    <a:pt x="238" y="136"/>
                  </a:lnTo>
                  <a:lnTo>
                    <a:pt x="244" y="132"/>
                  </a:lnTo>
                  <a:lnTo>
                    <a:pt x="244" y="126"/>
                  </a:lnTo>
                  <a:lnTo>
                    <a:pt x="238" y="120"/>
                  </a:lnTo>
                  <a:lnTo>
                    <a:pt x="227" y="118"/>
                  </a:lnTo>
                  <a:lnTo>
                    <a:pt x="218" y="116"/>
                  </a:lnTo>
                  <a:lnTo>
                    <a:pt x="213" y="112"/>
                  </a:lnTo>
                  <a:lnTo>
                    <a:pt x="215" y="105"/>
                  </a:lnTo>
                  <a:lnTo>
                    <a:pt x="221" y="97"/>
                  </a:lnTo>
                  <a:lnTo>
                    <a:pt x="227" y="91"/>
                  </a:lnTo>
                  <a:lnTo>
                    <a:pt x="227" y="83"/>
                  </a:lnTo>
                  <a:lnTo>
                    <a:pt x="215" y="76"/>
                  </a:lnTo>
                  <a:lnTo>
                    <a:pt x="193" y="72"/>
                  </a:lnTo>
                  <a:lnTo>
                    <a:pt x="170" y="68"/>
                  </a:lnTo>
                  <a:lnTo>
                    <a:pt x="159" y="60"/>
                  </a:lnTo>
                  <a:lnTo>
                    <a:pt x="161" y="50"/>
                  </a:lnTo>
                  <a:lnTo>
                    <a:pt x="170" y="41"/>
                  </a:lnTo>
                  <a:lnTo>
                    <a:pt x="178" y="33"/>
                  </a:lnTo>
                  <a:lnTo>
                    <a:pt x="181" y="25"/>
                  </a:lnTo>
                  <a:lnTo>
                    <a:pt x="167" y="23"/>
                  </a:lnTo>
                  <a:lnTo>
                    <a:pt x="144" y="29"/>
                  </a:lnTo>
                  <a:lnTo>
                    <a:pt x="125" y="35"/>
                  </a:lnTo>
                  <a:lnTo>
                    <a:pt x="113" y="37"/>
                  </a:lnTo>
                  <a:lnTo>
                    <a:pt x="116" y="31"/>
                  </a:lnTo>
                  <a:lnTo>
                    <a:pt x="122" y="23"/>
                  </a:lnTo>
                  <a:lnTo>
                    <a:pt x="127" y="12"/>
                  </a:lnTo>
                  <a:lnTo>
                    <a:pt x="125" y="2"/>
                  </a:lnTo>
                  <a:lnTo>
                    <a:pt x="113" y="0"/>
                  </a:lnTo>
                  <a:lnTo>
                    <a:pt x="96" y="12"/>
                  </a:lnTo>
                  <a:lnTo>
                    <a:pt x="82" y="27"/>
                  </a:lnTo>
                  <a:lnTo>
                    <a:pt x="73" y="31"/>
                  </a:lnTo>
                  <a:lnTo>
                    <a:pt x="71" y="27"/>
                  </a:lnTo>
                  <a:lnTo>
                    <a:pt x="71" y="21"/>
                  </a:lnTo>
                  <a:lnTo>
                    <a:pt x="68" y="14"/>
                  </a:lnTo>
                  <a:lnTo>
                    <a:pt x="65" y="10"/>
                  </a:lnTo>
                  <a:lnTo>
                    <a:pt x="59" y="12"/>
                  </a:lnTo>
                  <a:lnTo>
                    <a:pt x="51" y="23"/>
                  </a:lnTo>
                  <a:lnTo>
                    <a:pt x="39" y="33"/>
                  </a:lnTo>
                  <a:lnTo>
                    <a:pt x="25" y="37"/>
                  </a:lnTo>
                  <a:lnTo>
                    <a:pt x="20" y="37"/>
                  </a:lnTo>
                  <a:lnTo>
                    <a:pt x="14" y="37"/>
                  </a:lnTo>
                  <a:lnTo>
                    <a:pt x="11" y="37"/>
                  </a:lnTo>
                  <a:lnTo>
                    <a:pt x="8" y="37"/>
                  </a:lnTo>
                  <a:lnTo>
                    <a:pt x="5" y="37"/>
                  </a:lnTo>
                  <a:lnTo>
                    <a:pt x="2" y="37"/>
                  </a:lnTo>
                  <a:lnTo>
                    <a:pt x="0" y="39"/>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39"/>
            <p:cNvSpPr>
              <a:spLocks/>
            </p:cNvSpPr>
            <p:nvPr/>
          </p:nvSpPr>
          <p:spPr bwMode="auto">
            <a:xfrm>
              <a:off x="4499" y="1716"/>
              <a:ext cx="313" cy="201"/>
            </a:xfrm>
            <a:custGeom>
              <a:avLst/>
              <a:gdLst>
                <a:gd name="T0" fmla="*/ 244 w 313"/>
                <a:gd name="T1" fmla="*/ 5 h 201"/>
                <a:gd name="T2" fmla="*/ 233 w 313"/>
                <a:gd name="T3" fmla="*/ 17 h 201"/>
                <a:gd name="T4" fmla="*/ 222 w 313"/>
                <a:gd name="T5" fmla="*/ 27 h 201"/>
                <a:gd name="T6" fmla="*/ 205 w 313"/>
                <a:gd name="T7" fmla="*/ 48 h 201"/>
                <a:gd name="T8" fmla="*/ 213 w 313"/>
                <a:gd name="T9" fmla="*/ 54 h 201"/>
                <a:gd name="T10" fmla="*/ 247 w 313"/>
                <a:gd name="T11" fmla="*/ 52 h 201"/>
                <a:gd name="T12" fmla="*/ 273 w 313"/>
                <a:gd name="T13" fmla="*/ 58 h 201"/>
                <a:gd name="T14" fmla="*/ 301 w 313"/>
                <a:gd name="T15" fmla="*/ 73 h 201"/>
                <a:gd name="T16" fmla="*/ 293 w 313"/>
                <a:gd name="T17" fmla="*/ 75 h 201"/>
                <a:gd name="T18" fmla="*/ 261 w 313"/>
                <a:gd name="T19" fmla="*/ 79 h 201"/>
                <a:gd name="T20" fmla="*/ 250 w 313"/>
                <a:gd name="T21" fmla="*/ 77 h 201"/>
                <a:gd name="T22" fmla="*/ 242 w 313"/>
                <a:gd name="T23" fmla="*/ 75 h 201"/>
                <a:gd name="T24" fmla="*/ 244 w 313"/>
                <a:gd name="T25" fmla="*/ 83 h 201"/>
                <a:gd name="T26" fmla="*/ 250 w 313"/>
                <a:gd name="T27" fmla="*/ 108 h 201"/>
                <a:gd name="T28" fmla="*/ 242 w 313"/>
                <a:gd name="T29" fmla="*/ 131 h 201"/>
                <a:gd name="T30" fmla="*/ 236 w 313"/>
                <a:gd name="T31" fmla="*/ 145 h 201"/>
                <a:gd name="T32" fmla="*/ 233 w 313"/>
                <a:gd name="T33" fmla="*/ 145 h 201"/>
                <a:gd name="T34" fmla="*/ 230 w 313"/>
                <a:gd name="T35" fmla="*/ 135 h 201"/>
                <a:gd name="T36" fmla="*/ 216 w 313"/>
                <a:gd name="T37" fmla="*/ 128 h 201"/>
                <a:gd name="T38" fmla="*/ 193 w 313"/>
                <a:gd name="T39" fmla="*/ 114 h 201"/>
                <a:gd name="T40" fmla="*/ 176 w 313"/>
                <a:gd name="T41" fmla="*/ 133 h 201"/>
                <a:gd name="T42" fmla="*/ 128 w 313"/>
                <a:gd name="T43" fmla="*/ 182 h 201"/>
                <a:gd name="T44" fmla="*/ 114 w 313"/>
                <a:gd name="T45" fmla="*/ 184 h 201"/>
                <a:gd name="T46" fmla="*/ 122 w 313"/>
                <a:gd name="T47" fmla="*/ 139 h 201"/>
                <a:gd name="T48" fmla="*/ 145 w 313"/>
                <a:gd name="T49" fmla="*/ 110 h 201"/>
                <a:gd name="T50" fmla="*/ 134 w 313"/>
                <a:gd name="T51" fmla="*/ 116 h 201"/>
                <a:gd name="T52" fmla="*/ 117 w 313"/>
                <a:gd name="T53" fmla="*/ 133 h 201"/>
                <a:gd name="T54" fmla="*/ 85 w 313"/>
                <a:gd name="T55" fmla="*/ 149 h 201"/>
                <a:gd name="T56" fmla="*/ 51 w 313"/>
                <a:gd name="T57" fmla="*/ 166 h 201"/>
                <a:gd name="T58" fmla="*/ 15 w 313"/>
                <a:gd name="T59" fmla="*/ 182 h 201"/>
                <a:gd name="T60" fmla="*/ 23 w 313"/>
                <a:gd name="T61" fmla="*/ 174 h 201"/>
                <a:gd name="T62" fmla="*/ 60 w 313"/>
                <a:gd name="T63" fmla="*/ 143 h 201"/>
                <a:gd name="T64" fmla="*/ 91 w 313"/>
                <a:gd name="T65" fmla="*/ 116 h 201"/>
                <a:gd name="T66" fmla="*/ 120 w 313"/>
                <a:gd name="T67" fmla="*/ 97 h 201"/>
                <a:gd name="T68" fmla="*/ 137 w 313"/>
                <a:gd name="T69" fmla="*/ 87 h 201"/>
                <a:gd name="T70" fmla="*/ 134 w 313"/>
                <a:gd name="T71" fmla="*/ 87 h 201"/>
                <a:gd name="T72" fmla="*/ 108 w 313"/>
                <a:gd name="T73" fmla="*/ 95 h 201"/>
                <a:gd name="T74" fmla="*/ 77 w 313"/>
                <a:gd name="T75" fmla="*/ 97 h 201"/>
                <a:gd name="T76" fmla="*/ 66 w 313"/>
                <a:gd name="T77" fmla="*/ 95 h 201"/>
                <a:gd name="T78" fmla="*/ 100 w 313"/>
                <a:gd name="T79" fmla="*/ 81 h 201"/>
                <a:gd name="T80" fmla="*/ 137 w 313"/>
                <a:gd name="T81" fmla="*/ 67 h 201"/>
                <a:gd name="T82" fmla="*/ 179 w 313"/>
                <a:gd name="T83" fmla="*/ 58 h 201"/>
                <a:gd name="T84" fmla="*/ 199 w 313"/>
                <a:gd name="T85" fmla="*/ 52 h 201"/>
                <a:gd name="T86" fmla="*/ 216 w 313"/>
                <a:gd name="T87" fmla="*/ 31 h 201"/>
                <a:gd name="T88" fmla="*/ 230 w 313"/>
                <a:gd name="T89" fmla="*/ 17 h 201"/>
                <a:gd name="T90" fmla="*/ 239 w 313"/>
                <a:gd name="T91" fmla="*/ 5 h 201"/>
                <a:gd name="T92" fmla="*/ 247 w 313"/>
                <a:gd name="T93" fmla="*/ 0 h 2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201"/>
                <a:gd name="T143" fmla="*/ 313 w 313"/>
                <a:gd name="T144" fmla="*/ 201 h 2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201">
                  <a:moveTo>
                    <a:pt x="247" y="0"/>
                  </a:moveTo>
                  <a:lnTo>
                    <a:pt x="244" y="5"/>
                  </a:lnTo>
                  <a:lnTo>
                    <a:pt x="239" y="11"/>
                  </a:lnTo>
                  <a:lnTo>
                    <a:pt x="233" y="17"/>
                  </a:lnTo>
                  <a:lnTo>
                    <a:pt x="230" y="21"/>
                  </a:lnTo>
                  <a:lnTo>
                    <a:pt x="222" y="27"/>
                  </a:lnTo>
                  <a:lnTo>
                    <a:pt x="213" y="38"/>
                  </a:lnTo>
                  <a:lnTo>
                    <a:pt x="205" y="48"/>
                  </a:lnTo>
                  <a:lnTo>
                    <a:pt x="202" y="54"/>
                  </a:lnTo>
                  <a:lnTo>
                    <a:pt x="213" y="54"/>
                  </a:lnTo>
                  <a:lnTo>
                    <a:pt x="230" y="52"/>
                  </a:lnTo>
                  <a:lnTo>
                    <a:pt x="247" y="52"/>
                  </a:lnTo>
                  <a:lnTo>
                    <a:pt x="261" y="54"/>
                  </a:lnTo>
                  <a:lnTo>
                    <a:pt x="273" y="58"/>
                  </a:lnTo>
                  <a:lnTo>
                    <a:pt x="287" y="64"/>
                  </a:lnTo>
                  <a:lnTo>
                    <a:pt x="301" y="73"/>
                  </a:lnTo>
                  <a:lnTo>
                    <a:pt x="313" y="75"/>
                  </a:lnTo>
                  <a:lnTo>
                    <a:pt x="293" y="75"/>
                  </a:lnTo>
                  <a:lnTo>
                    <a:pt x="276" y="77"/>
                  </a:lnTo>
                  <a:lnTo>
                    <a:pt x="261" y="79"/>
                  </a:lnTo>
                  <a:lnTo>
                    <a:pt x="253" y="79"/>
                  </a:lnTo>
                  <a:lnTo>
                    <a:pt x="250" y="77"/>
                  </a:lnTo>
                  <a:lnTo>
                    <a:pt x="247" y="77"/>
                  </a:lnTo>
                  <a:lnTo>
                    <a:pt x="242" y="75"/>
                  </a:lnTo>
                  <a:lnTo>
                    <a:pt x="239" y="75"/>
                  </a:lnTo>
                  <a:lnTo>
                    <a:pt x="244" y="83"/>
                  </a:lnTo>
                  <a:lnTo>
                    <a:pt x="250" y="93"/>
                  </a:lnTo>
                  <a:lnTo>
                    <a:pt x="250" y="108"/>
                  </a:lnTo>
                  <a:lnTo>
                    <a:pt x="242" y="124"/>
                  </a:lnTo>
                  <a:lnTo>
                    <a:pt x="242" y="131"/>
                  </a:lnTo>
                  <a:lnTo>
                    <a:pt x="242" y="137"/>
                  </a:lnTo>
                  <a:lnTo>
                    <a:pt x="236" y="145"/>
                  </a:lnTo>
                  <a:lnTo>
                    <a:pt x="233" y="151"/>
                  </a:lnTo>
                  <a:lnTo>
                    <a:pt x="233" y="145"/>
                  </a:lnTo>
                  <a:lnTo>
                    <a:pt x="233" y="139"/>
                  </a:lnTo>
                  <a:lnTo>
                    <a:pt x="230" y="135"/>
                  </a:lnTo>
                  <a:lnTo>
                    <a:pt x="225" y="133"/>
                  </a:lnTo>
                  <a:lnTo>
                    <a:pt x="216" y="128"/>
                  </a:lnTo>
                  <a:lnTo>
                    <a:pt x="205" y="122"/>
                  </a:lnTo>
                  <a:lnTo>
                    <a:pt x="193" y="114"/>
                  </a:lnTo>
                  <a:lnTo>
                    <a:pt x="193" y="104"/>
                  </a:lnTo>
                  <a:lnTo>
                    <a:pt x="176" y="133"/>
                  </a:lnTo>
                  <a:lnTo>
                    <a:pt x="151" y="159"/>
                  </a:lnTo>
                  <a:lnTo>
                    <a:pt x="128" y="182"/>
                  </a:lnTo>
                  <a:lnTo>
                    <a:pt x="111" y="201"/>
                  </a:lnTo>
                  <a:lnTo>
                    <a:pt x="114" y="184"/>
                  </a:lnTo>
                  <a:lnTo>
                    <a:pt x="114" y="164"/>
                  </a:lnTo>
                  <a:lnTo>
                    <a:pt x="122" y="139"/>
                  </a:lnTo>
                  <a:lnTo>
                    <a:pt x="151" y="108"/>
                  </a:lnTo>
                  <a:lnTo>
                    <a:pt x="145" y="110"/>
                  </a:lnTo>
                  <a:lnTo>
                    <a:pt x="139" y="112"/>
                  </a:lnTo>
                  <a:lnTo>
                    <a:pt x="134" y="116"/>
                  </a:lnTo>
                  <a:lnTo>
                    <a:pt x="128" y="122"/>
                  </a:lnTo>
                  <a:lnTo>
                    <a:pt x="117" y="133"/>
                  </a:lnTo>
                  <a:lnTo>
                    <a:pt x="103" y="141"/>
                  </a:lnTo>
                  <a:lnTo>
                    <a:pt x="85" y="149"/>
                  </a:lnTo>
                  <a:lnTo>
                    <a:pt x="68" y="157"/>
                  </a:lnTo>
                  <a:lnTo>
                    <a:pt x="51" y="166"/>
                  </a:lnTo>
                  <a:lnTo>
                    <a:pt x="32" y="174"/>
                  </a:lnTo>
                  <a:lnTo>
                    <a:pt x="15" y="182"/>
                  </a:lnTo>
                  <a:lnTo>
                    <a:pt x="0" y="190"/>
                  </a:lnTo>
                  <a:lnTo>
                    <a:pt x="23" y="174"/>
                  </a:lnTo>
                  <a:lnTo>
                    <a:pt x="43" y="157"/>
                  </a:lnTo>
                  <a:lnTo>
                    <a:pt x="60" y="143"/>
                  </a:lnTo>
                  <a:lnTo>
                    <a:pt x="77" y="128"/>
                  </a:lnTo>
                  <a:lnTo>
                    <a:pt x="91" y="116"/>
                  </a:lnTo>
                  <a:lnTo>
                    <a:pt x="105" y="106"/>
                  </a:lnTo>
                  <a:lnTo>
                    <a:pt x="120" y="97"/>
                  </a:lnTo>
                  <a:lnTo>
                    <a:pt x="134" y="91"/>
                  </a:lnTo>
                  <a:lnTo>
                    <a:pt x="137" y="87"/>
                  </a:lnTo>
                  <a:lnTo>
                    <a:pt x="134" y="87"/>
                  </a:lnTo>
                  <a:lnTo>
                    <a:pt x="128" y="89"/>
                  </a:lnTo>
                  <a:lnTo>
                    <a:pt x="108" y="95"/>
                  </a:lnTo>
                  <a:lnTo>
                    <a:pt x="94" y="97"/>
                  </a:lnTo>
                  <a:lnTo>
                    <a:pt x="77" y="97"/>
                  </a:lnTo>
                  <a:lnTo>
                    <a:pt x="49" y="100"/>
                  </a:lnTo>
                  <a:lnTo>
                    <a:pt x="66" y="95"/>
                  </a:lnTo>
                  <a:lnTo>
                    <a:pt x="83" y="89"/>
                  </a:lnTo>
                  <a:lnTo>
                    <a:pt x="100" y="81"/>
                  </a:lnTo>
                  <a:lnTo>
                    <a:pt x="117" y="73"/>
                  </a:lnTo>
                  <a:lnTo>
                    <a:pt x="137" y="67"/>
                  </a:lnTo>
                  <a:lnTo>
                    <a:pt x="159" y="60"/>
                  </a:lnTo>
                  <a:lnTo>
                    <a:pt x="179" y="58"/>
                  </a:lnTo>
                  <a:lnTo>
                    <a:pt x="193" y="58"/>
                  </a:lnTo>
                  <a:lnTo>
                    <a:pt x="199" y="52"/>
                  </a:lnTo>
                  <a:lnTo>
                    <a:pt x="208" y="42"/>
                  </a:lnTo>
                  <a:lnTo>
                    <a:pt x="216" y="31"/>
                  </a:lnTo>
                  <a:lnTo>
                    <a:pt x="225" y="23"/>
                  </a:lnTo>
                  <a:lnTo>
                    <a:pt x="230" y="17"/>
                  </a:lnTo>
                  <a:lnTo>
                    <a:pt x="236" y="11"/>
                  </a:lnTo>
                  <a:lnTo>
                    <a:pt x="239" y="5"/>
                  </a:lnTo>
                  <a:lnTo>
                    <a:pt x="242" y="3"/>
                  </a:lnTo>
                  <a:lnTo>
                    <a:pt x="247" y="0"/>
                  </a:lnTo>
                  <a:close/>
                </a:path>
              </a:pathLst>
            </a:custGeom>
            <a:solidFill>
              <a:srgbClr val="FF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7" name="Freeform 40"/>
            <p:cNvSpPr>
              <a:spLocks/>
            </p:cNvSpPr>
            <p:nvPr/>
          </p:nvSpPr>
          <p:spPr bwMode="auto">
            <a:xfrm>
              <a:off x="3855" y="1434"/>
              <a:ext cx="284" cy="159"/>
            </a:xfrm>
            <a:custGeom>
              <a:avLst/>
              <a:gdLst>
                <a:gd name="T0" fmla="*/ 202 w 284"/>
                <a:gd name="T1" fmla="*/ 6 h 159"/>
                <a:gd name="T2" fmla="*/ 185 w 284"/>
                <a:gd name="T3" fmla="*/ 22 h 159"/>
                <a:gd name="T4" fmla="*/ 196 w 284"/>
                <a:gd name="T5" fmla="*/ 27 h 159"/>
                <a:gd name="T6" fmla="*/ 241 w 284"/>
                <a:gd name="T7" fmla="*/ 20 h 159"/>
                <a:gd name="T8" fmla="*/ 258 w 284"/>
                <a:gd name="T9" fmla="*/ 20 h 159"/>
                <a:gd name="T10" fmla="*/ 275 w 284"/>
                <a:gd name="T11" fmla="*/ 24 h 159"/>
                <a:gd name="T12" fmla="*/ 275 w 284"/>
                <a:gd name="T13" fmla="*/ 31 h 159"/>
                <a:gd name="T14" fmla="*/ 275 w 284"/>
                <a:gd name="T15" fmla="*/ 45 h 159"/>
                <a:gd name="T16" fmla="*/ 273 w 284"/>
                <a:gd name="T17" fmla="*/ 51 h 159"/>
                <a:gd name="T18" fmla="*/ 247 w 284"/>
                <a:gd name="T19" fmla="*/ 53 h 159"/>
                <a:gd name="T20" fmla="*/ 230 w 284"/>
                <a:gd name="T21" fmla="*/ 62 h 159"/>
                <a:gd name="T22" fmla="*/ 230 w 284"/>
                <a:gd name="T23" fmla="*/ 76 h 159"/>
                <a:gd name="T24" fmla="*/ 219 w 284"/>
                <a:gd name="T25" fmla="*/ 88 h 159"/>
                <a:gd name="T26" fmla="*/ 204 w 284"/>
                <a:gd name="T27" fmla="*/ 103 h 159"/>
                <a:gd name="T28" fmla="*/ 187 w 284"/>
                <a:gd name="T29" fmla="*/ 105 h 159"/>
                <a:gd name="T30" fmla="*/ 168 w 284"/>
                <a:gd name="T31" fmla="*/ 95 h 159"/>
                <a:gd name="T32" fmla="*/ 148 w 284"/>
                <a:gd name="T33" fmla="*/ 97 h 159"/>
                <a:gd name="T34" fmla="*/ 122 w 284"/>
                <a:gd name="T35" fmla="*/ 117 h 159"/>
                <a:gd name="T36" fmla="*/ 99 w 284"/>
                <a:gd name="T37" fmla="*/ 130 h 159"/>
                <a:gd name="T38" fmla="*/ 54 w 284"/>
                <a:gd name="T39" fmla="*/ 146 h 159"/>
                <a:gd name="T40" fmla="*/ 40 w 284"/>
                <a:gd name="T41" fmla="*/ 144 h 159"/>
                <a:gd name="T42" fmla="*/ 45 w 284"/>
                <a:gd name="T43" fmla="*/ 121 h 159"/>
                <a:gd name="T44" fmla="*/ 43 w 284"/>
                <a:gd name="T45" fmla="*/ 111 h 159"/>
                <a:gd name="T46" fmla="*/ 77 w 284"/>
                <a:gd name="T47" fmla="*/ 91 h 159"/>
                <a:gd name="T48" fmla="*/ 77 w 284"/>
                <a:gd name="T49" fmla="*/ 84 h 159"/>
                <a:gd name="T50" fmla="*/ 48 w 284"/>
                <a:gd name="T51" fmla="*/ 91 h 159"/>
                <a:gd name="T52" fmla="*/ 37 w 284"/>
                <a:gd name="T53" fmla="*/ 91 h 159"/>
                <a:gd name="T54" fmla="*/ 14 w 284"/>
                <a:gd name="T55" fmla="*/ 91 h 159"/>
                <a:gd name="T56" fmla="*/ 17 w 284"/>
                <a:gd name="T57" fmla="*/ 82 h 159"/>
                <a:gd name="T58" fmla="*/ 37 w 284"/>
                <a:gd name="T59" fmla="*/ 68 h 159"/>
                <a:gd name="T60" fmla="*/ 48 w 284"/>
                <a:gd name="T61" fmla="*/ 62 h 159"/>
                <a:gd name="T62" fmla="*/ 71 w 284"/>
                <a:gd name="T63" fmla="*/ 51 h 159"/>
                <a:gd name="T64" fmla="*/ 74 w 284"/>
                <a:gd name="T65" fmla="*/ 43 h 159"/>
                <a:gd name="T66" fmla="*/ 63 w 284"/>
                <a:gd name="T67" fmla="*/ 33 h 159"/>
                <a:gd name="T68" fmla="*/ 77 w 284"/>
                <a:gd name="T69" fmla="*/ 27 h 159"/>
                <a:gd name="T70" fmla="*/ 105 w 284"/>
                <a:gd name="T71" fmla="*/ 20 h 159"/>
                <a:gd name="T72" fmla="*/ 116 w 284"/>
                <a:gd name="T73" fmla="*/ 16 h 159"/>
                <a:gd name="T74" fmla="*/ 119 w 284"/>
                <a:gd name="T75" fmla="*/ 10 h 159"/>
                <a:gd name="T76" fmla="*/ 131 w 284"/>
                <a:gd name="T77" fmla="*/ 10 h 159"/>
                <a:gd name="T78" fmla="*/ 162 w 284"/>
                <a:gd name="T79" fmla="*/ 20 h 159"/>
                <a:gd name="T80" fmla="*/ 176 w 284"/>
                <a:gd name="T81" fmla="*/ 22 h 159"/>
                <a:gd name="T82" fmla="*/ 196 w 284"/>
                <a:gd name="T83" fmla="*/ 8 h 159"/>
                <a:gd name="T84" fmla="*/ 210 w 284"/>
                <a:gd name="T85" fmla="*/ 0 h 1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4"/>
                <a:gd name="T130" fmla="*/ 0 h 159"/>
                <a:gd name="T131" fmla="*/ 284 w 284"/>
                <a:gd name="T132" fmla="*/ 159 h 1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4" h="159">
                  <a:moveTo>
                    <a:pt x="210" y="0"/>
                  </a:moveTo>
                  <a:lnTo>
                    <a:pt x="202" y="6"/>
                  </a:lnTo>
                  <a:lnTo>
                    <a:pt x="193" y="16"/>
                  </a:lnTo>
                  <a:lnTo>
                    <a:pt x="185" y="22"/>
                  </a:lnTo>
                  <a:lnTo>
                    <a:pt x="185" y="27"/>
                  </a:lnTo>
                  <a:lnTo>
                    <a:pt x="196" y="27"/>
                  </a:lnTo>
                  <a:lnTo>
                    <a:pt x="219" y="24"/>
                  </a:lnTo>
                  <a:lnTo>
                    <a:pt x="241" y="20"/>
                  </a:lnTo>
                  <a:lnTo>
                    <a:pt x="258" y="18"/>
                  </a:lnTo>
                  <a:lnTo>
                    <a:pt x="258" y="20"/>
                  </a:lnTo>
                  <a:lnTo>
                    <a:pt x="267" y="22"/>
                  </a:lnTo>
                  <a:lnTo>
                    <a:pt x="275" y="24"/>
                  </a:lnTo>
                  <a:lnTo>
                    <a:pt x="284" y="24"/>
                  </a:lnTo>
                  <a:lnTo>
                    <a:pt x="275" y="31"/>
                  </a:lnTo>
                  <a:lnTo>
                    <a:pt x="273" y="37"/>
                  </a:lnTo>
                  <a:lnTo>
                    <a:pt x="275" y="45"/>
                  </a:lnTo>
                  <a:lnTo>
                    <a:pt x="281" y="51"/>
                  </a:lnTo>
                  <a:lnTo>
                    <a:pt x="273" y="51"/>
                  </a:lnTo>
                  <a:lnTo>
                    <a:pt x="258" y="53"/>
                  </a:lnTo>
                  <a:lnTo>
                    <a:pt x="247" y="53"/>
                  </a:lnTo>
                  <a:lnTo>
                    <a:pt x="236" y="57"/>
                  </a:lnTo>
                  <a:lnTo>
                    <a:pt x="230" y="62"/>
                  </a:lnTo>
                  <a:lnTo>
                    <a:pt x="230" y="68"/>
                  </a:lnTo>
                  <a:lnTo>
                    <a:pt x="230" y="76"/>
                  </a:lnTo>
                  <a:lnTo>
                    <a:pt x="227" y="82"/>
                  </a:lnTo>
                  <a:lnTo>
                    <a:pt x="219" y="88"/>
                  </a:lnTo>
                  <a:lnTo>
                    <a:pt x="213" y="95"/>
                  </a:lnTo>
                  <a:lnTo>
                    <a:pt x="204" y="103"/>
                  </a:lnTo>
                  <a:lnTo>
                    <a:pt x="199" y="109"/>
                  </a:lnTo>
                  <a:lnTo>
                    <a:pt x="187" y="105"/>
                  </a:lnTo>
                  <a:lnTo>
                    <a:pt x="179" y="101"/>
                  </a:lnTo>
                  <a:lnTo>
                    <a:pt x="168" y="95"/>
                  </a:lnTo>
                  <a:lnTo>
                    <a:pt x="159" y="93"/>
                  </a:lnTo>
                  <a:lnTo>
                    <a:pt x="148" y="97"/>
                  </a:lnTo>
                  <a:lnTo>
                    <a:pt x="136" y="107"/>
                  </a:lnTo>
                  <a:lnTo>
                    <a:pt x="122" y="117"/>
                  </a:lnTo>
                  <a:lnTo>
                    <a:pt x="114" y="128"/>
                  </a:lnTo>
                  <a:lnTo>
                    <a:pt x="99" y="130"/>
                  </a:lnTo>
                  <a:lnTo>
                    <a:pt x="77" y="136"/>
                  </a:lnTo>
                  <a:lnTo>
                    <a:pt x="54" y="146"/>
                  </a:lnTo>
                  <a:lnTo>
                    <a:pt x="31" y="159"/>
                  </a:lnTo>
                  <a:lnTo>
                    <a:pt x="40" y="144"/>
                  </a:lnTo>
                  <a:lnTo>
                    <a:pt x="45" y="130"/>
                  </a:lnTo>
                  <a:lnTo>
                    <a:pt x="45" y="121"/>
                  </a:lnTo>
                  <a:lnTo>
                    <a:pt x="31" y="121"/>
                  </a:lnTo>
                  <a:lnTo>
                    <a:pt x="43" y="111"/>
                  </a:lnTo>
                  <a:lnTo>
                    <a:pt x="60" y="99"/>
                  </a:lnTo>
                  <a:lnTo>
                    <a:pt x="77" y="91"/>
                  </a:lnTo>
                  <a:lnTo>
                    <a:pt x="82" y="84"/>
                  </a:lnTo>
                  <a:lnTo>
                    <a:pt x="77" y="84"/>
                  </a:lnTo>
                  <a:lnTo>
                    <a:pt x="63" y="86"/>
                  </a:lnTo>
                  <a:lnTo>
                    <a:pt x="48" y="91"/>
                  </a:lnTo>
                  <a:lnTo>
                    <a:pt x="40" y="95"/>
                  </a:lnTo>
                  <a:lnTo>
                    <a:pt x="37" y="91"/>
                  </a:lnTo>
                  <a:lnTo>
                    <a:pt x="26" y="91"/>
                  </a:lnTo>
                  <a:lnTo>
                    <a:pt x="14" y="91"/>
                  </a:lnTo>
                  <a:lnTo>
                    <a:pt x="0" y="95"/>
                  </a:lnTo>
                  <a:lnTo>
                    <a:pt x="17" y="82"/>
                  </a:lnTo>
                  <a:lnTo>
                    <a:pt x="31" y="74"/>
                  </a:lnTo>
                  <a:lnTo>
                    <a:pt x="37" y="68"/>
                  </a:lnTo>
                  <a:lnTo>
                    <a:pt x="34" y="66"/>
                  </a:lnTo>
                  <a:lnTo>
                    <a:pt x="48" y="62"/>
                  </a:lnTo>
                  <a:lnTo>
                    <a:pt x="63" y="55"/>
                  </a:lnTo>
                  <a:lnTo>
                    <a:pt x="71" y="51"/>
                  </a:lnTo>
                  <a:lnTo>
                    <a:pt x="77" y="47"/>
                  </a:lnTo>
                  <a:lnTo>
                    <a:pt x="74" y="43"/>
                  </a:lnTo>
                  <a:lnTo>
                    <a:pt x="71" y="37"/>
                  </a:lnTo>
                  <a:lnTo>
                    <a:pt x="63" y="33"/>
                  </a:lnTo>
                  <a:lnTo>
                    <a:pt x="57" y="29"/>
                  </a:lnTo>
                  <a:lnTo>
                    <a:pt x="77" y="27"/>
                  </a:lnTo>
                  <a:lnTo>
                    <a:pt x="94" y="22"/>
                  </a:lnTo>
                  <a:lnTo>
                    <a:pt x="105" y="20"/>
                  </a:lnTo>
                  <a:lnTo>
                    <a:pt x="114" y="18"/>
                  </a:lnTo>
                  <a:lnTo>
                    <a:pt x="116" y="16"/>
                  </a:lnTo>
                  <a:lnTo>
                    <a:pt x="119" y="12"/>
                  </a:lnTo>
                  <a:lnTo>
                    <a:pt x="119" y="10"/>
                  </a:lnTo>
                  <a:lnTo>
                    <a:pt x="116" y="8"/>
                  </a:lnTo>
                  <a:lnTo>
                    <a:pt x="131" y="10"/>
                  </a:lnTo>
                  <a:lnTo>
                    <a:pt x="148" y="16"/>
                  </a:lnTo>
                  <a:lnTo>
                    <a:pt x="162" y="20"/>
                  </a:lnTo>
                  <a:lnTo>
                    <a:pt x="170" y="27"/>
                  </a:lnTo>
                  <a:lnTo>
                    <a:pt x="176" y="22"/>
                  </a:lnTo>
                  <a:lnTo>
                    <a:pt x="187" y="16"/>
                  </a:lnTo>
                  <a:lnTo>
                    <a:pt x="196" y="8"/>
                  </a:lnTo>
                  <a:lnTo>
                    <a:pt x="202" y="4"/>
                  </a:lnTo>
                  <a:lnTo>
                    <a:pt x="210" y="0"/>
                  </a:lnTo>
                  <a:close/>
                </a:path>
              </a:pathLst>
            </a:custGeom>
            <a:solidFill>
              <a:srgbClr val="991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8" name="Freeform 41"/>
            <p:cNvSpPr>
              <a:spLocks/>
            </p:cNvSpPr>
            <p:nvPr/>
          </p:nvSpPr>
          <p:spPr bwMode="auto">
            <a:xfrm>
              <a:off x="3812" y="1120"/>
              <a:ext cx="191" cy="124"/>
            </a:xfrm>
            <a:custGeom>
              <a:avLst/>
              <a:gdLst>
                <a:gd name="T0" fmla="*/ 97 w 191"/>
                <a:gd name="T1" fmla="*/ 4 h 124"/>
                <a:gd name="T2" fmla="*/ 97 w 191"/>
                <a:gd name="T3" fmla="*/ 19 h 124"/>
                <a:gd name="T4" fmla="*/ 108 w 191"/>
                <a:gd name="T5" fmla="*/ 21 h 124"/>
                <a:gd name="T6" fmla="*/ 137 w 191"/>
                <a:gd name="T7" fmla="*/ 16 h 124"/>
                <a:gd name="T8" fmla="*/ 151 w 191"/>
                <a:gd name="T9" fmla="*/ 16 h 124"/>
                <a:gd name="T10" fmla="*/ 168 w 191"/>
                <a:gd name="T11" fmla="*/ 19 h 124"/>
                <a:gd name="T12" fmla="*/ 171 w 191"/>
                <a:gd name="T13" fmla="*/ 23 h 124"/>
                <a:gd name="T14" fmla="*/ 185 w 191"/>
                <a:gd name="T15" fmla="*/ 35 h 124"/>
                <a:gd name="T16" fmla="*/ 185 w 191"/>
                <a:gd name="T17" fmla="*/ 39 h 124"/>
                <a:gd name="T18" fmla="*/ 168 w 191"/>
                <a:gd name="T19" fmla="*/ 41 h 124"/>
                <a:gd name="T20" fmla="*/ 162 w 191"/>
                <a:gd name="T21" fmla="*/ 47 h 124"/>
                <a:gd name="T22" fmla="*/ 171 w 191"/>
                <a:gd name="T23" fmla="*/ 58 h 124"/>
                <a:gd name="T24" fmla="*/ 174 w 191"/>
                <a:gd name="T25" fmla="*/ 70 h 124"/>
                <a:gd name="T26" fmla="*/ 174 w 191"/>
                <a:gd name="T27" fmla="*/ 80 h 124"/>
                <a:gd name="T28" fmla="*/ 162 w 191"/>
                <a:gd name="T29" fmla="*/ 82 h 124"/>
                <a:gd name="T30" fmla="*/ 137 w 191"/>
                <a:gd name="T31" fmla="*/ 74 h 124"/>
                <a:gd name="T32" fmla="*/ 128 w 191"/>
                <a:gd name="T33" fmla="*/ 76 h 124"/>
                <a:gd name="T34" fmla="*/ 120 w 191"/>
                <a:gd name="T35" fmla="*/ 91 h 124"/>
                <a:gd name="T36" fmla="*/ 111 w 191"/>
                <a:gd name="T37" fmla="*/ 101 h 124"/>
                <a:gd name="T38" fmla="*/ 91 w 191"/>
                <a:gd name="T39" fmla="*/ 116 h 124"/>
                <a:gd name="T40" fmla="*/ 77 w 191"/>
                <a:gd name="T41" fmla="*/ 111 h 124"/>
                <a:gd name="T42" fmla="*/ 63 w 191"/>
                <a:gd name="T43" fmla="*/ 95 h 124"/>
                <a:gd name="T44" fmla="*/ 52 w 191"/>
                <a:gd name="T45" fmla="*/ 87 h 124"/>
                <a:gd name="T46" fmla="*/ 60 w 191"/>
                <a:gd name="T47" fmla="*/ 68 h 124"/>
                <a:gd name="T48" fmla="*/ 54 w 191"/>
                <a:gd name="T49" fmla="*/ 64 h 124"/>
                <a:gd name="T50" fmla="*/ 43 w 191"/>
                <a:gd name="T51" fmla="*/ 70 h 124"/>
                <a:gd name="T52" fmla="*/ 32 w 191"/>
                <a:gd name="T53" fmla="*/ 72 h 124"/>
                <a:gd name="T54" fmla="*/ 15 w 191"/>
                <a:gd name="T55" fmla="*/ 70 h 124"/>
                <a:gd name="T56" fmla="*/ 12 w 191"/>
                <a:gd name="T57" fmla="*/ 64 h 124"/>
                <a:gd name="T58" fmla="*/ 15 w 191"/>
                <a:gd name="T59" fmla="*/ 54 h 124"/>
                <a:gd name="T60" fmla="*/ 18 w 191"/>
                <a:gd name="T61" fmla="*/ 47 h 124"/>
                <a:gd name="T62" fmla="*/ 26 w 191"/>
                <a:gd name="T63" fmla="*/ 39 h 124"/>
                <a:gd name="T64" fmla="*/ 23 w 191"/>
                <a:gd name="T65" fmla="*/ 33 h 124"/>
                <a:gd name="T66" fmla="*/ 9 w 191"/>
                <a:gd name="T67" fmla="*/ 25 h 124"/>
                <a:gd name="T68" fmla="*/ 12 w 191"/>
                <a:gd name="T69" fmla="*/ 21 h 124"/>
                <a:gd name="T70" fmla="*/ 32 w 191"/>
                <a:gd name="T71" fmla="*/ 16 h 124"/>
                <a:gd name="T72" fmla="*/ 35 w 191"/>
                <a:gd name="T73" fmla="*/ 12 h 124"/>
                <a:gd name="T74" fmla="*/ 35 w 191"/>
                <a:gd name="T75" fmla="*/ 8 h 124"/>
                <a:gd name="T76" fmla="*/ 46 w 191"/>
                <a:gd name="T77" fmla="*/ 8 h 124"/>
                <a:gd name="T78" fmla="*/ 74 w 191"/>
                <a:gd name="T79" fmla="*/ 16 h 124"/>
                <a:gd name="T80" fmla="*/ 88 w 191"/>
                <a:gd name="T81" fmla="*/ 19 h 124"/>
                <a:gd name="T82" fmla="*/ 94 w 191"/>
                <a:gd name="T83" fmla="*/ 6 h 124"/>
                <a:gd name="T84" fmla="*/ 97 w 191"/>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1"/>
                <a:gd name="T130" fmla="*/ 0 h 124"/>
                <a:gd name="T131" fmla="*/ 191 w 19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1" h="124">
                  <a:moveTo>
                    <a:pt x="97" y="0"/>
                  </a:moveTo>
                  <a:lnTo>
                    <a:pt x="97" y="4"/>
                  </a:lnTo>
                  <a:lnTo>
                    <a:pt x="97" y="12"/>
                  </a:lnTo>
                  <a:lnTo>
                    <a:pt x="97" y="19"/>
                  </a:lnTo>
                  <a:lnTo>
                    <a:pt x="97" y="21"/>
                  </a:lnTo>
                  <a:lnTo>
                    <a:pt x="108" y="21"/>
                  </a:lnTo>
                  <a:lnTo>
                    <a:pt x="123" y="19"/>
                  </a:lnTo>
                  <a:lnTo>
                    <a:pt x="137" y="16"/>
                  </a:lnTo>
                  <a:lnTo>
                    <a:pt x="145" y="14"/>
                  </a:lnTo>
                  <a:lnTo>
                    <a:pt x="151" y="16"/>
                  </a:lnTo>
                  <a:lnTo>
                    <a:pt x="159" y="19"/>
                  </a:lnTo>
                  <a:lnTo>
                    <a:pt x="168" y="19"/>
                  </a:lnTo>
                  <a:lnTo>
                    <a:pt x="174" y="19"/>
                  </a:lnTo>
                  <a:lnTo>
                    <a:pt x="171" y="23"/>
                  </a:lnTo>
                  <a:lnTo>
                    <a:pt x="176" y="29"/>
                  </a:lnTo>
                  <a:lnTo>
                    <a:pt x="185" y="35"/>
                  </a:lnTo>
                  <a:lnTo>
                    <a:pt x="191" y="39"/>
                  </a:lnTo>
                  <a:lnTo>
                    <a:pt x="185" y="39"/>
                  </a:lnTo>
                  <a:lnTo>
                    <a:pt x="176" y="41"/>
                  </a:lnTo>
                  <a:lnTo>
                    <a:pt x="168" y="41"/>
                  </a:lnTo>
                  <a:lnTo>
                    <a:pt x="162" y="43"/>
                  </a:lnTo>
                  <a:lnTo>
                    <a:pt x="162" y="47"/>
                  </a:lnTo>
                  <a:lnTo>
                    <a:pt x="165" y="54"/>
                  </a:lnTo>
                  <a:lnTo>
                    <a:pt x="171" y="58"/>
                  </a:lnTo>
                  <a:lnTo>
                    <a:pt x="174" y="64"/>
                  </a:lnTo>
                  <a:lnTo>
                    <a:pt x="174" y="70"/>
                  </a:lnTo>
                  <a:lnTo>
                    <a:pt x="174" y="74"/>
                  </a:lnTo>
                  <a:lnTo>
                    <a:pt x="174" y="80"/>
                  </a:lnTo>
                  <a:lnTo>
                    <a:pt x="174" y="87"/>
                  </a:lnTo>
                  <a:lnTo>
                    <a:pt x="162" y="82"/>
                  </a:lnTo>
                  <a:lnTo>
                    <a:pt x="148" y="78"/>
                  </a:lnTo>
                  <a:lnTo>
                    <a:pt x="137" y="74"/>
                  </a:lnTo>
                  <a:lnTo>
                    <a:pt x="131" y="72"/>
                  </a:lnTo>
                  <a:lnTo>
                    <a:pt x="128" y="76"/>
                  </a:lnTo>
                  <a:lnTo>
                    <a:pt x="123" y="82"/>
                  </a:lnTo>
                  <a:lnTo>
                    <a:pt x="120" y="91"/>
                  </a:lnTo>
                  <a:lnTo>
                    <a:pt x="120" y="99"/>
                  </a:lnTo>
                  <a:lnTo>
                    <a:pt x="111" y="101"/>
                  </a:lnTo>
                  <a:lnTo>
                    <a:pt x="100" y="107"/>
                  </a:lnTo>
                  <a:lnTo>
                    <a:pt x="91" y="116"/>
                  </a:lnTo>
                  <a:lnTo>
                    <a:pt x="83" y="124"/>
                  </a:lnTo>
                  <a:lnTo>
                    <a:pt x="77" y="111"/>
                  </a:lnTo>
                  <a:lnTo>
                    <a:pt x="71" y="101"/>
                  </a:lnTo>
                  <a:lnTo>
                    <a:pt x="63" y="95"/>
                  </a:lnTo>
                  <a:lnTo>
                    <a:pt x="52" y="95"/>
                  </a:lnTo>
                  <a:lnTo>
                    <a:pt x="52" y="87"/>
                  </a:lnTo>
                  <a:lnTo>
                    <a:pt x="57" y="76"/>
                  </a:lnTo>
                  <a:lnTo>
                    <a:pt x="60" y="68"/>
                  </a:lnTo>
                  <a:lnTo>
                    <a:pt x="60" y="64"/>
                  </a:lnTo>
                  <a:lnTo>
                    <a:pt x="54" y="64"/>
                  </a:lnTo>
                  <a:lnTo>
                    <a:pt x="49" y="66"/>
                  </a:lnTo>
                  <a:lnTo>
                    <a:pt x="43" y="70"/>
                  </a:lnTo>
                  <a:lnTo>
                    <a:pt x="37" y="74"/>
                  </a:lnTo>
                  <a:lnTo>
                    <a:pt x="32" y="72"/>
                  </a:lnTo>
                  <a:lnTo>
                    <a:pt x="23" y="70"/>
                  </a:lnTo>
                  <a:lnTo>
                    <a:pt x="15" y="70"/>
                  </a:lnTo>
                  <a:lnTo>
                    <a:pt x="9" y="72"/>
                  </a:lnTo>
                  <a:lnTo>
                    <a:pt x="12" y="64"/>
                  </a:lnTo>
                  <a:lnTo>
                    <a:pt x="15" y="58"/>
                  </a:lnTo>
                  <a:lnTo>
                    <a:pt x="15" y="54"/>
                  </a:lnTo>
                  <a:lnTo>
                    <a:pt x="12" y="52"/>
                  </a:lnTo>
                  <a:lnTo>
                    <a:pt x="18" y="47"/>
                  </a:lnTo>
                  <a:lnTo>
                    <a:pt x="23" y="43"/>
                  </a:lnTo>
                  <a:lnTo>
                    <a:pt x="26" y="39"/>
                  </a:lnTo>
                  <a:lnTo>
                    <a:pt x="29" y="37"/>
                  </a:lnTo>
                  <a:lnTo>
                    <a:pt x="23" y="33"/>
                  </a:lnTo>
                  <a:lnTo>
                    <a:pt x="18" y="29"/>
                  </a:lnTo>
                  <a:lnTo>
                    <a:pt x="9" y="25"/>
                  </a:lnTo>
                  <a:lnTo>
                    <a:pt x="0" y="23"/>
                  </a:lnTo>
                  <a:lnTo>
                    <a:pt x="12" y="21"/>
                  </a:lnTo>
                  <a:lnTo>
                    <a:pt x="23" y="19"/>
                  </a:lnTo>
                  <a:lnTo>
                    <a:pt x="32" y="16"/>
                  </a:lnTo>
                  <a:lnTo>
                    <a:pt x="35" y="14"/>
                  </a:lnTo>
                  <a:lnTo>
                    <a:pt x="35" y="12"/>
                  </a:lnTo>
                  <a:lnTo>
                    <a:pt x="35" y="10"/>
                  </a:lnTo>
                  <a:lnTo>
                    <a:pt x="35" y="8"/>
                  </a:lnTo>
                  <a:lnTo>
                    <a:pt x="32" y="6"/>
                  </a:lnTo>
                  <a:lnTo>
                    <a:pt x="46" y="8"/>
                  </a:lnTo>
                  <a:lnTo>
                    <a:pt x="60" y="12"/>
                  </a:lnTo>
                  <a:lnTo>
                    <a:pt x="74" y="16"/>
                  </a:lnTo>
                  <a:lnTo>
                    <a:pt x="86" y="21"/>
                  </a:lnTo>
                  <a:lnTo>
                    <a:pt x="88" y="19"/>
                  </a:lnTo>
                  <a:lnTo>
                    <a:pt x="91" y="12"/>
                  </a:lnTo>
                  <a:lnTo>
                    <a:pt x="94" y="6"/>
                  </a:lnTo>
                  <a:lnTo>
                    <a:pt x="94" y="2"/>
                  </a:lnTo>
                  <a:lnTo>
                    <a:pt x="97" y="0"/>
                  </a:lnTo>
                  <a:close/>
                </a:path>
              </a:pathLst>
            </a:custGeom>
            <a:solidFill>
              <a:srgbClr val="FF3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42"/>
            <p:cNvSpPr>
              <a:spLocks/>
            </p:cNvSpPr>
            <p:nvPr/>
          </p:nvSpPr>
          <p:spPr bwMode="auto">
            <a:xfrm>
              <a:off x="4735" y="2389"/>
              <a:ext cx="159" cy="207"/>
            </a:xfrm>
            <a:custGeom>
              <a:avLst/>
              <a:gdLst>
                <a:gd name="T0" fmla="*/ 88 w 159"/>
                <a:gd name="T1" fmla="*/ 0 h 207"/>
                <a:gd name="T2" fmla="*/ 82 w 159"/>
                <a:gd name="T3" fmla="*/ 19 h 207"/>
                <a:gd name="T4" fmla="*/ 74 w 159"/>
                <a:gd name="T5" fmla="*/ 33 h 207"/>
                <a:gd name="T6" fmla="*/ 57 w 159"/>
                <a:gd name="T7" fmla="*/ 44 h 207"/>
                <a:gd name="T8" fmla="*/ 28 w 159"/>
                <a:gd name="T9" fmla="*/ 46 h 207"/>
                <a:gd name="T10" fmla="*/ 31 w 159"/>
                <a:gd name="T11" fmla="*/ 54 h 207"/>
                <a:gd name="T12" fmla="*/ 31 w 159"/>
                <a:gd name="T13" fmla="*/ 62 h 207"/>
                <a:gd name="T14" fmla="*/ 28 w 159"/>
                <a:gd name="T15" fmla="*/ 69 h 207"/>
                <a:gd name="T16" fmla="*/ 17 w 159"/>
                <a:gd name="T17" fmla="*/ 73 h 207"/>
                <a:gd name="T18" fmla="*/ 23 w 159"/>
                <a:gd name="T19" fmla="*/ 81 h 207"/>
                <a:gd name="T20" fmla="*/ 23 w 159"/>
                <a:gd name="T21" fmla="*/ 91 h 207"/>
                <a:gd name="T22" fmla="*/ 17 w 159"/>
                <a:gd name="T23" fmla="*/ 99 h 207"/>
                <a:gd name="T24" fmla="*/ 6 w 159"/>
                <a:gd name="T25" fmla="*/ 106 h 207"/>
                <a:gd name="T26" fmla="*/ 17 w 159"/>
                <a:gd name="T27" fmla="*/ 112 h 207"/>
                <a:gd name="T28" fmla="*/ 20 w 159"/>
                <a:gd name="T29" fmla="*/ 122 h 207"/>
                <a:gd name="T30" fmla="*/ 11 w 159"/>
                <a:gd name="T31" fmla="*/ 130 h 207"/>
                <a:gd name="T32" fmla="*/ 0 w 159"/>
                <a:gd name="T33" fmla="*/ 137 h 207"/>
                <a:gd name="T34" fmla="*/ 11 w 159"/>
                <a:gd name="T35" fmla="*/ 139 h 207"/>
                <a:gd name="T36" fmla="*/ 17 w 159"/>
                <a:gd name="T37" fmla="*/ 145 h 207"/>
                <a:gd name="T38" fmla="*/ 14 w 159"/>
                <a:gd name="T39" fmla="*/ 153 h 207"/>
                <a:gd name="T40" fmla="*/ 8 w 159"/>
                <a:gd name="T41" fmla="*/ 159 h 207"/>
                <a:gd name="T42" fmla="*/ 23 w 159"/>
                <a:gd name="T43" fmla="*/ 161 h 207"/>
                <a:gd name="T44" fmla="*/ 31 w 159"/>
                <a:gd name="T45" fmla="*/ 168 h 207"/>
                <a:gd name="T46" fmla="*/ 37 w 159"/>
                <a:gd name="T47" fmla="*/ 176 h 207"/>
                <a:gd name="T48" fmla="*/ 34 w 159"/>
                <a:gd name="T49" fmla="*/ 182 h 207"/>
                <a:gd name="T50" fmla="*/ 51 w 159"/>
                <a:gd name="T51" fmla="*/ 184 h 207"/>
                <a:gd name="T52" fmla="*/ 62 w 159"/>
                <a:gd name="T53" fmla="*/ 188 h 207"/>
                <a:gd name="T54" fmla="*/ 71 w 159"/>
                <a:gd name="T55" fmla="*/ 196 h 207"/>
                <a:gd name="T56" fmla="*/ 74 w 159"/>
                <a:gd name="T57" fmla="*/ 207 h 207"/>
                <a:gd name="T58" fmla="*/ 74 w 159"/>
                <a:gd name="T59" fmla="*/ 194 h 207"/>
                <a:gd name="T60" fmla="*/ 79 w 159"/>
                <a:gd name="T61" fmla="*/ 182 h 207"/>
                <a:gd name="T62" fmla="*/ 88 w 159"/>
                <a:gd name="T63" fmla="*/ 178 h 207"/>
                <a:gd name="T64" fmla="*/ 99 w 159"/>
                <a:gd name="T65" fmla="*/ 184 h 207"/>
                <a:gd name="T66" fmla="*/ 99 w 159"/>
                <a:gd name="T67" fmla="*/ 174 h 207"/>
                <a:gd name="T68" fmla="*/ 108 w 159"/>
                <a:gd name="T69" fmla="*/ 168 h 207"/>
                <a:gd name="T70" fmla="*/ 119 w 159"/>
                <a:gd name="T71" fmla="*/ 166 h 207"/>
                <a:gd name="T72" fmla="*/ 130 w 159"/>
                <a:gd name="T73" fmla="*/ 168 h 207"/>
                <a:gd name="T74" fmla="*/ 122 w 159"/>
                <a:gd name="T75" fmla="*/ 157 h 207"/>
                <a:gd name="T76" fmla="*/ 122 w 159"/>
                <a:gd name="T77" fmla="*/ 147 h 207"/>
                <a:gd name="T78" fmla="*/ 128 w 159"/>
                <a:gd name="T79" fmla="*/ 141 h 207"/>
                <a:gd name="T80" fmla="*/ 139 w 159"/>
                <a:gd name="T81" fmla="*/ 141 h 207"/>
                <a:gd name="T82" fmla="*/ 130 w 159"/>
                <a:gd name="T83" fmla="*/ 126 h 207"/>
                <a:gd name="T84" fmla="*/ 133 w 159"/>
                <a:gd name="T85" fmla="*/ 114 h 207"/>
                <a:gd name="T86" fmla="*/ 145 w 159"/>
                <a:gd name="T87" fmla="*/ 108 h 207"/>
                <a:gd name="T88" fmla="*/ 159 w 159"/>
                <a:gd name="T89" fmla="*/ 106 h 207"/>
                <a:gd name="T90" fmla="*/ 147 w 159"/>
                <a:gd name="T91" fmla="*/ 95 h 207"/>
                <a:gd name="T92" fmla="*/ 145 w 159"/>
                <a:gd name="T93" fmla="*/ 87 h 207"/>
                <a:gd name="T94" fmla="*/ 145 w 159"/>
                <a:gd name="T95" fmla="*/ 79 h 207"/>
                <a:gd name="T96" fmla="*/ 153 w 159"/>
                <a:gd name="T97" fmla="*/ 75 h 207"/>
                <a:gd name="T98" fmla="*/ 139 w 159"/>
                <a:gd name="T99" fmla="*/ 75 h 207"/>
                <a:gd name="T100" fmla="*/ 130 w 159"/>
                <a:gd name="T101" fmla="*/ 71 h 207"/>
                <a:gd name="T102" fmla="*/ 130 w 159"/>
                <a:gd name="T103" fmla="*/ 64 h 207"/>
                <a:gd name="T104" fmla="*/ 136 w 159"/>
                <a:gd name="T105" fmla="*/ 58 h 207"/>
                <a:gd name="T106" fmla="*/ 122 w 159"/>
                <a:gd name="T107" fmla="*/ 58 h 207"/>
                <a:gd name="T108" fmla="*/ 116 w 159"/>
                <a:gd name="T109" fmla="*/ 54 h 207"/>
                <a:gd name="T110" fmla="*/ 116 w 159"/>
                <a:gd name="T111" fmla="*/ 48 h 207"/>
                <a:gd name="T112" fmla="*/ 119 w 159"/>
                <a:gd name="T113" fmla="*/ 42 h 207"/>
                <a:gd name="T114" fmla="*/ 108 w 159"/>
                <a:gd name="T115" fmla="*/ 40 h 207"/>
                <a:gd name="T116" fmla="*/ 94 w 159"/>
                <a:gd name="T117" fmla="*/ 33 h 207"/>
                <a:gd name="T118" fmla="*/ 88 w 159"/>
                <a:gd name="T119" fmla="*/ 23 h 207"/>
                <a:gd name="T120" fmla="*/ 94 w 159"/>
                <a:gd name="T121" fmla="*/ 7 h 207"/>
                <a:gd name="T122" fmla="*/ 88 w 159"/>
                <a:gd name="T123" fmla="*/ 0 h 2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
                <a:gd name="T187" fmla="*/ 0 h 207"/>
                <a:gd name="T188" fmla="*/ 159 w 159"/>
                <a:gd name="T189" fmla="*/ 207 h 2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 h="207">
                  <a:moveTo>
                    <a:pt x="88" y="0"/>
                  </a:moveTo>
                  <a:lnTo>
                    <a:pt x="82" y="19"/>
                  </a:lnTo>
                  <a:lnTo>
                    <a:pt x="74" y="33"/>
                  </a:lnTo>
                  <a:lnTo>
                    <a:pt x="57" y="44"/>
                  </a:lnTo>
                  <a:lnTo>
                    <a:pt x="28" y="46"/>
                  </a:lnTo>
                  <a:lnTo>
                    <a:pt x="31" y="54"/>
                  </a:lnTo>
                  <a:lnTo>
                    <a:pt x="31" y="62"/>
                  </a:lnTo>
                  <a:lnTo>
                    <a:pt x="28" y="69"/>
                  </a:lnTo>
                  <a:lnTo>
                    <a:pt x="17" y="73"/>
                  </a:lnTo>
                  <a:lnTo>
                    <a:pt x="23" y="81"/>
                  </a:lnTo>
                  <a:lnTo>
                    <a:pt x="23" y="91"/>
                  </a:lnTo>
                  <a:lnTo>
                    <a:pt x="17" y="99"/>
                  </a:lnTo>
                  <a:lnTo>
                    <a:pt x="6" y="106"/>
                  </a:lnTo>
                  <a:lnTo>
                    <a:pt x="17" y="112"/>
                  </a:lnTo>
                  <a:lnTo>
                    <a:pt x="20" y="122"/>
                  </a:lnTo>
                  <a:lnTo>
                    <a:pt x="11" y="130"/>
                  </a:lnTo>
                  <a:lnTo>
                    <a:pt x="0" y="137"/>
                  </a:lnTo>
                  <a:lnTo>
                    <a:pt x="11" y="139"/>
                  </a:lnTo>
                  <a:lnTo>
                    <a:pt x="17" y="145"/>
                  </a:lnTo>
                  <a:lnTo>
                    <a:pt x="14" y="153"/>
                  </a:lnTo>
                  <a:lnTo>
                    <a:pt x="8" y="159"/>
                  </a:lnTo>
                  <a:lnTo>
                    <a:pt x="23" y="161"/>
                  </a:lnTo>
                  <a:lnTo>
                    <a:pt x="31" y="168"/>
                  </a:lnTo>
                  <a:lnTo>
                    <a:pt x="37" y="176"/>
                  </a:lnTo>
                  <a:lnTo>
                    <a:pt x="34" y="182"/>
                  </a:lnTo>
                  <a:lnTo>
                    <a:pt x="51" y="184"/>
                  </a:lnTo>
                  <a:lnTo>
                    <a:pt x="62" y="188"/>
                  </a:lnTo>
                  <a:lnTo>
                    <a:pt x="71" y="196"/>
                  </a:lnTo>
                  <a:lnTo>
                    <a:pt x="74" y="207"/>
                  </a:lnTo>
                  <a:lnTo>
                    <a:pt x="74" y="194"/>
                  </a:lnTo>
                  <a:lnTo>
                    <a:pt x="79" y="182"/>
                  </a:lnTo>
                  <a:lnTo>
                    <a:pt x="88" y="178"/>
                  </a:lnTo>
                  <a:lnTo>
                    <a:pt x="99" y="184"/>
                  </a:lnTo>
                  <a:lnTo>
                    <a:pt x="99" y="174"/>
                  </a:lnTo>
                  <a:lnTo>
                    <a:pt x="108" y="168"/>
                  </a:lnTo>
                  <a:lnTo>
                    <a:pt x="119" y="166"/>
                  </a:lnTo>
                  <a:lnTo>
                    <a:pt x="130" y="168"/>
                  </a:lnTo>
                  <a:lnTo>
                    <a:pt x="122" y="157"/>
                  </a:lnTo>
                  <a:lnTo>
                    <a:pt x="122" y="147"/>
                  </a:lnTo>
                  <a:lnTo>
                    <a:pt x="128" y="141"/>
                  </a:lnTo>
                  <a:lnTo>
                    <a:pt x="139" y="141"/>
                  </a:lnTo>
                  <a:lnTo>
                    <a:pt x="130" y="126"/>
                  </a:lnTo>
                  <a:lnTo>
                    <a:pt x="133" y="114"/>
                  </a:lnTo>
                  <a:lnTo>
                    <a:pt x="145" y="108"/>
                  </a:lnTo>
                  <a:lnTo>
                    <a:pt x="159" y="106"/>
                  </a:lnTo>
                  <a:lnTo>
                    <a:pt x="147" y="95"/>
                  </a:lnTo>
                  <a:lnTo>
                    <a:pt x="145" y="87"/>
                  </a:lnTo>
                  <a:lnTo>
                    <a:pt x="145" y="79"/>
                  </a:lnTo>
                  <a:lnTo>
                    <a:pt x="153" y="75"/>
                  </a:lnTo>
                  <a:lnTo>
                    <a:pt x="139" y="75"/>
                  </a:lnTo>
                  <a:lnTo>
                    <a:pt x="130" y="71"/>
                  </a:lnTo>
                  <a:lnTo>
                    <a:pt x="130" y="64"/>
                  </a:lnTo>
                  <a:lnTo>
                    <a:pt x="136" y="58"/>
                  </a:lnTo>
                  <a:lnTo>
                    <a:pt x="122" y="58"/>
                  </a:lnTo>
                  <a:lnTo>
                    <a:pt x="116" y="54"/>
                  </a:lnTo>
                  <a:lnTo>
                    <a:pt x="116" y="48"/>
                  </a:lnTo>
                  <a:lnTo>
                    <a:pt x="119" y="42"/>
                  </a:lnTo>
                  <a:lnTo>
                    <a:pt x="108" y="40"/>
                  </a:lnTo>
                  <a:lnTo>
                    <a:pt x="94" y="33"/>
                  </a:lnTo>
                  <a:lnTo>
                    <a:pt x="88" y="23"/>
                  </a:lnTo>
                  <a:lnTo>
                    <a:pt x="94" y="7"/>
                  </a:lnTo>
                  <a:lnTo>
                    <a:pt x="88"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43"/>
            <p:cNvSpPr>
              <a:spLocks/>
            </p:cNvSpPr>
            <p:nvPr/>
          </p:nvSpPr>
          <p:spPr bwMode="auto">
            <a:xfrm>
              <a:off x="2447" y="2488"/>
              <a:ext cx="321" cy="151"/>
            </a:xfrm>
            <a:custGeom>
              <a:avLst/>
              <a:gdLst>
                <a:gd name="T0" fmla="*/ 6 w 321"/>
                <a:gd name="T1" fmla="*/ 23 h 151"/>
                <a:gd name="T2" fmla="*/ 23 w 321"/>
                <a:gd name="T3" fmla="*/ 33 h 151"/>
                <a:gd name="T4" fmla="*/ 40 w 321"/>
                <a:gd name="T5" fmla="*/ 29 h 151"/>
                <a:gd name="T6" fmla="*/ 57 w 321"/>
                <a:gd name="T7" fmla="*/ 11 h 151"/>
                <a:gd name="T8" fmla="*/ 71 w 321"/>
                <a:gd name="T9" fmla="*/ 9 h 151"/>
                <a:gd name="T10" fmla="*/ 80 w 321"/>
                <a:gd name="T11" fmla="*/ 15 h 151"/>
                <a:gd name="T12" fmla="*/ 97 w 321"/>
                <a:gd name="T13" fmla="*/ 13 h 151"/>
                <a:gd name="T14" fmla="*/ 145 w 321"/>
                <a:gd name="T15" fmla="*/ 0 h 151"/>
                <a:gd name="T16" fmla="*/ 159 w 321"/>
                <a:gd name="T17" fmla="*/ 11 h 151"/>
                <a:gd name="T18" fmla="*/ 159 w 321"/>
                <a:gd name="T19" fmla="*/ 21 h 151"/>
                <a:gd name="T20" fmla="*/ 171 w 321"/>
                <a:gd name="T21" fmla="*/ 23 h 151"/>
                <a:gd name="T22" fmla="*/ 199 w 321"/>
                <a:gd name="T23" fmla="*/ 23 h 151"/>
                <a:gd name="T24" fmla="*/ 233 w 321"/>
                <a:gd name="T25" fmla="*/ 25 h 151"/>
                <a:gd name="T26" fmla="*/ 259 w 321"/>
                <a:gd name="T27" fmla="*/ 27 h 151"/>
                <a:gd name="T28" fmla="*/ 264 w 321"/>
                <a:gd name="T29" fmla="*/ 36 h 151"/>
                <a:gd name="T30" fmla="*/ 259 w 321"/>
                <a:gd name="T31" fmla="*/ 44 h 151"/>
                <a:gd name="T32" fmla="*/ 264 w 321"/>
                <a:gd name="T33" fmla="*/ 52 h 151"/>
                <a:gd name="T34" fmla="*/ 290 w 321"/>
                <a:gd name="T35" fmla="*/ 58 h 151"/>
                <a:gd name="T36" fmla="*/ 298 w 321"/>
                <a:gd name="T37" fmla="*/ 64 h 151"/>
                <a:gd name="T38" fmla="*/ 293 w 321"/>
                <a:gd name="T39" fmla="*/ 71 h 151"/>
                <a:gd name="T40" fmla="*/ 293 w 321"/>
                <a:gd name="T41" fmla="*/ 77 h 151"/>
                <a:gd name="T42" fmla="*/ 313 w 321"/>
                <a:gd name="T43" fmla="*/ 79 h 151"/>
                <a:gd name="T44" fmla="*/ 318 w 321"/>
                <a:gd name="T45" fmla="*/ 85 h 151"/>
                <a:gd name="T46" fmla="*/ 310 w 321"/>
                <a:gd name="T47" fmla="*/ 91 h 151"/>
                <a:gd name="T48" fmla="*/ 310 w 321"/>
                <a:gd name="T49" fmla="*/ 100 h 151"/>
                <a:gd name="T50" fmla="*/ 321 w 321"/>
                <a:gd name="T51" fmla="*/ 108 h 151"/>
                <a:gd name="T52" fmla="*/ 315 w 321"/>
                <a:gd name="T53" fmla="*/ 118 h 151"/>
                <a:gd name="T54" fmla="*/ 298 w 321"/>
                <a:gd name="T55" fmla="*/ 116 h 151"/>
                <a:gd name="T56" fmla="*/ 290 w 321"/>
                <a:gd name="T57" fmla="*/ 122 h 151"/>
                <a:gd name="T58" fmla="*/ 290 w 321"/>
                <a:gd name="T59" fmla="*/ 133 h 151"/>
                <a:gd name="T60" fmla="*/ 276 w 321"/>
                <a:gd name="T61" fmla="*/ 137 h 151"/>
                <a:gd name="T62" fmla="*/ 256 w 321"/>
                <a:gd name="T63" fmla="*/ 124 h 151"/>
                <a:gd name="T64" fmla="*/ 247 w 321"/>
                <a:gd name="T65" fmla="*/ 128 h 151"/>
                <a:gd name="T66" fmla="*/ 247 w 321"/>
                <a:gd name="T67" fmla="*/ 147 h 151"/>
                <a:gd name="T68" fmla="*/ 225 w 321"/>
                <a:gd name="T69" fmla="*/ 145 h 151"/>
                <a:gd name="T70" fmla="*/ 179 w 321"/>
                <a:gd name="T71" fmla="*/ 120 h 151"/>
                <a:gd name="T72" fmla="*/ 156 w 321"/>
                <a:gd name="T73" fmla="*/ 122 h 151"/>
                <a:gd name="T74" fmla="*/ 162 w 321"/>
                <a:gd name="T75" fmla="*/ 145 h 151"/>
                <a:gd name="T76" fmla="*/ 142 w 321"/>
                <a:gd name="T77" fmla="*/ 143 h 151"/>
                <a:gd name="T78" fmla="*/ 111 w 321"/>
                <a:gd name="T79" fmla="*/ 106 h 151"/>
                <a:gd name="T80" fmla="*/ 100 w 321"/>
                <a:gd name="T81" fmla="*/ 102 h 151"/>
                <a:gd name="T82" fmla="*/ 94 w 321"/>
                <a:gd name="T83" fmla="*/ 120 h 151"/>
                <a:gd name="T84" fmla="*/ 74 w 321"/>
                <a:gd name="T85" fmla="*/ 118 h 151"/>
                <a:gd name="T86" fmla="*/ 66 w 321"/>
                <a:gd name="T87" fmla="*/ 81 h 151"/>
                <a:gd name="T88" fmla="*/ 57 w 321"/>
                <a:gd name="T89" fmla="*/ 73 h 151"/>
                <a:gd name="T90" fmla="*/ 43 w 321"/>
                <a:gd name="T91" fmla="*/ 77 h 151"/>
                <a:gd name="T92" fmla="*/ 34 w 321"/>
                <a:gd name="T93" fmla="*/ 73 h 151"/>
                <a:gd name="T94" fmla="*/ 32 w 321"/>
                <a:gd name="T95" fmla="*/ 50 h 151"/>
                <a:gd name="T96" fmla="*/ 15 w 321"/>
                <a:gd name="T97" fmla="*/ 36 h 151"/>
                <a:gd name="T98" fmla="*/ 6 w 321"/>
                <a:gd name="T99" fmla="*/ 29 h 151"/>
                <a:gd name="T100" fmla="*/ 0 w 321"/>
                <a:gd name="T101" fmla="*/ 25 h 151"/>
                <a:gd name="T102" fmla="*/ 0 w 321"/>
                <a:gd name="T103" fmla="*/ 19 h 1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1"/>
                <a:gd name="T157" fmla="*/ 0 h 151"/>
                <a:gd name="T158" fmla="*/ 321 w 321"/>
                <a:gd name="T159" fmla="*/ 151 h 1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1" h="151">
                  <a:moveTo>
                    <a:pt x="0" y="19"/>
                  </a:moveTo>
                  <a:lnTo>
                    <a:pt x="6" y="23"/>
                  </a:lnTo>
                  <a:lnTo>
                    <a:pt x="15" y="29"/>
                  </a:lnTo>
                  <a:lnTo>
                    <a:pt x="23" y="33"/>
                  </a:lnTo>
                  <a:lnTo>
                    <a:pt x="32" y="33"/>
                  </a:lnTo>
                  <a:lnTo>
                    <a:pt x="40" y="29"/>
                  </a:lnTo>
                  <a:lnTo>
                    <a:pt x="49" y="19"/>
                  </a:lnTo>
                  <a:lnTo>
                    <a:pt x="57" y="11"/>
                  </a:lnTo>
                  <a:lnTo>
                    <a:pt x="66" y="7"/>
                  </a:lnTo>
                  <a:lnTo>
                    <a:pt x="71" y="9"/>
                  </a:lnTo>
                  <a:lnTo>
                    <a:pt x="77" y="11"/>
                  </a:lnTo>
                  <a:lnTo>
                    <a:pt x="80" y="15"/>
                  </a:lnTo>
                  <a:lnTo>
                    <a:pt x="83" y="17"/>
                  </a:lnTo>
                  <a:lnTo>
                    <a:pt x="97" y="13"/>
                  </a:lnTo>
                  <a:lnTo>
                    <a:pt x="120" y="7"/>
                  </a:lnTo>
                  <a:lnTo>
                    <a:pt x="145" y="0"/>
                  </a:lnTo>
                  <a:lnTo>
                    <a:pt x="156" y="3"/>
                  </a:lnTo>
                  <a:lnTo>
                    <a:pt x="159" y="11"/>
                  </a:lnTo>
                  <a:lnTo>
                    <a:pt x="159" y="17"/>
                  </a:lnTo>
                  <a:lnTo>
                    <a:pt x="159" y="21"/>
                  </a:lnTo>
                  <a:lnTo>
                    <a:pt x="162" y="23"/>
                  </a:lnTo>
                  <a:lnTo>
                    <a:pt x="171" y="23"/>
                  </a:lnTo>
                  <a:lnTo>
                    <a:pt x="182" y="23"/>
                  </a:lnTo>
                  <a:lnTo>
                    <a:pt x="199" y="23"/>
                  </a:lnTo>
                  <a:lnTo>
                    <a:pt x="216" y="23"/>
                  </a:lnTo>
                  <a:lnTo>
                    <a:pt x="233" y="25"/>
                  </a:lnTo>
                  <a:lnTo>
                    <a:pt x="247" y="25"/>
                  </a:lnTo>
                  <a:lnTo>
                    <a:pt x="259" y="27"/>
                  </a:lnTo>
                  <a:lnTo>
                    <a:pt x="264" y="29"/>
                  </a:lnTo>
                  <a:lnTo>
                    <a:pt x="264" y="36"/>
                  </a:lnTo>
                  <a:lnTo>
                    <a:pt x="261" y="40"/>
                  </a:lnTo>
                  <a:lnTo>
                    <a:pt x="259" y="44"/>
                  </a:lnTo>
                  <a:lnTo>
                    <a:pt x="256" y="48"/>
                  </a:lnTo>
                  <a:lnTo>
                    <a:pt x="264" y="52"/>
                  </a:lnTo>
                  <a:lnTo>
                    <a:pt x="278" y="54"/>
                  </a:lnTo>
                  <a:lnTo>
                    <a:pt x="290" y="58"/>
                  </a:lnTo>
                  <a:lnTo>
                    <a:pt x="298" y="62"/>
                  </a:lnTo>
                  <a:lnTo>
                    <a:pt x="298" y="64"/>
                  </a:lnTo>
                  <a:lnTo>
                    <a:pt x="295" y="69"/>
                  </a:lnTo>
                  <a:lnTo>
                    <a:pt x="293" y="71"/>
                  </a:lnTo>
                  <a:lnTo>
                    <a:pt x="290" y="75"/>
                  </a:lnTo>
                  <a:lnTo>
                    <a:pt x="293" y="77"/>
                  </a:lnTo>
                  <a:lnTo>
                    <a:pt x="304" y="79"/>
                  </a:lnTo>
                  <a:lnTo>
                    <a:pt x="313" y="79"/>
                  </a:lnTo>
                  <a:lnTo>
                    <a:pt x="318" y="83"/>
                  </a:lnTo>
                  <a:lnTo>
                    <a:pt x="318" y="85"/>
                  </a:lnTo>
                  <a:lnTo>
                    <a:pt x="313" y="89"/>
                  </a:lnTo>
                  <a:lnTo>
                    <a:pt x="310" y="91"/>
                  </a:lnTo>
                  <a:lnTo>
                    <a:pt x="307" y="95"/>
                  </a:lnTo>
                  <a:lnTo>
                    <a:pt x="310" y="100"/>
                  </a:lnTo>
                  <a:lnTo>
                    <a:pt x="315" y="104"/>
                  </a:lnTo>
                  <a:lnTo>
                    <a:pt x="321" y="108"/>
                  </a:lnTo>
                  <a:lnTo>
                    <a:pt x="321" y="114"/>
                  </a:lnTo>
                  <a:lnTo>
                    <a:pt x="315" y="118"/>
                  </a:lnTo>
                  <a:lnTo>
                    <a:pt x="307" y="118"/>
                  </a:lnTo>
                  <a:lnTo>
                    <a:pt x="298" y="116"/>
                  </a:lnTo>
                  <a:lnTo>
                    <a:pt x="293" y="118"/>
                  </a:lnTo>
                  <a:lnTo>
                    <a:pt x="290" y="122"/>
                  </a:lnTo>
                  <a:lnTo>
                    <a:pt x="290" y="126"/>
                  </a:lnTo>
                  <a:lnTo>
                    <a:pt x="290" y="133"/>
                  </a:lnTo>
                  <a:lnTo>
                    <a:pt x="284" y="137"/>
                  </a:lnTo>
                  <a:lnTo>
                    <a:pt x="276" y="137"/>
                  </a:lnTo>
                  <a:lnTo>
                    <a:pt x="267" y="131"/>
                  </a:lnTo>
                  <a:lnTo>
                    <a:pt x="256" y="124"/>
                  </a:lnTo>
                  <a:lnTo>
                    <a:pt x="250" y="122"/>
                  </a:lnTo>
                  <a:lnTo>
                    <a:pt x="247" y="128"/>
                  </a:lnTo>
                  <a:lnTo>
                    <a:pt x="247" y="137"/>
                  </a:lnTo>
                  <a:lnTo>
                    <a:pt x="247" y="147"/>
                  </a:lnTo>
                  <a:lnTo>
                    <a:pt x="242" y="151"/>
                  </a:lnTo>
                  <a:lnTo>
                    <a:pt x="225" y="145"/>
                  </a:lnTo>
                  <a:lnTo>
                    <a:pt x="202" y="133"/>
                  </a:lnTo>
                  <a:lnTo>
                    <a:pt x="179" y="120"/>
                  </a:lnTo>
                  <a:lnTo>
                    <a:pt x="162" y="116"/>
                  </a:lnTo>
                  <a:lnTo>
                    <a:pt x="156" y="122"/>
                  </a:lnTo>
                  <a:lnTo>
                    <a:pt x="159" y="135"/>
                  </a:lnTo>
                  <a:lnTo>
                    <a:pt x="162" y="145"/>
                  </a:lnTo>
                  <a:lnTo>
                    <a:pt x="156" y="151"/>
                  </a:lnTo>
                  <a:lnTo>
                    <a:pt x="142" y="143"/>
                  </a:lnTo>
                  <a:lnTo>
                    <a:pt x="125" y="124"/>
                  </a:lnTo>
                  <a:lnTo>
                    <a:pt x="111" y="106"/>
                  </a:lnTo>
                  <a:lnTo>
                    <a:pt x="102" y="97"/>
                  </a:lnTo>
                  <a:lnTo>
                    <a:pt x="100" y="102"/>
                  </a:lnTo>
                  <a:lnTo>
                    <a:pt x="100" y="110"/>
                  </a:lnTo>
                  <a:lnTo>
                    <a:pt x="94" y="120"/>
                  </a:lnTo>
                  <a:lnTo>
                    <a:pt x="85" y="124"/>
                  </a:lnTo>
                  <a:lnTo>
                    <a:pt x="74" y="118"/>
                  </a:lnTo>
                  <a:lnTo>
                    <a:pt x="68" y="100"/>
                  </a:lnTo>
                  <a:lnTo>
                    <a:pt x="66" y="81"/>
                  </a:lnTo>
                  <a:lnTo>
                    <a:pt x="63" y="73"/>
                  </a:lnTo>
                  <a:lnTo>
                    <a:pt x="57" y="73"/>
                  </a:lnTo>
                  <a:lnTo>
                    <a:pt x="51" y="75"/>
                  </a:lnTo>
                  <a:lnTo>
                    <a:pt x="43" y="77"/>
                  </a:lnTo>
                  <a:lnTo>
                    <a:pt x="37" y="77"/>
                  </a:lnTo>
                  <a:lnTo>
                    <a:pt x="34" y="73"/>
                  </a:lnTo>
                  <a:lnTo>
                    <a:pt x="34" y="62"/>
                  </a:lnTo>
                  <a:lnTo>
                    <a:pt x="32" y="50"/>
                  </a:lnTo>
                  <a:lnTo>
                    <a:pt x="20" y="40"/>
                  </a:lnTo>
                  <a:lnTo>
                    <a:pt x="15" y="36"/>
                  </a:lnTo>
                  <a:lnTo>
                    <a:pt x="12" y="33"/>
                  </a:lnTo>
                  <a:lnTo>
                    <a:pt x="6" y="29"/>
                  </a:lnTo>
                  <a:lnTo>
                    <a:pt x="3" y="27"/>
                  </a:lnTo>
                  <a:lnTo>
                    <a:pt x="0" y="25"/>
                  </a:lnTo>
                  <a:lnTo>
                    <a:pt x="0" y="23"/>
                  </a:lnTo>
                  <a:lnTo>
                    <a:pt x="0"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1" name="Freeform 44"/>
            <p:cNvSpPr>
              <a:spLocks/>
            </p:cNvSpPr>
            <p:nvPr/>
          </p:nvSpPr>
          <p:spPr bwMode="auto">
            <a:xfrm>
              <a:off x="2691" y="1085"/>
              <a:ext cx="188" cy="186"/>
            </a:xfrm>
            <a:custGeom>
              <a:avLst/>
              <a:gdLst>
                <a:gd name="T0" fmla="*/ 80 w 188"/>
                <a:gd name="T1" fmla="*/ 4 h 186"/>
                <a:gd name="T2" fmla="*/ 83 w 188"/>
                <a:gd name="T3" fmla="*/ 14 h 186"/>
                <a:gd name="T4" fmla="*/ 86 w 188"/>
                <a:gd name="T5" fmla="*/ 23 h 186"/>
                <a:gd name="T6" fmla="*/ 91 w 188"/>
                <a:gd name="T7" fmla="*/ 37 h 186"/>
                <a:gd name="T8" fmla="*/ 83 w 188"/>
                <a:gd name="T9" fmla="*/ 49 h 186"/>
                <a:gd name="T10" fmla="*/ 60 w 188"/>
                <a:gd name="T11" fmla="*/ 66 h 186"/>
                <a:gd name="T12" fmla="*/ 37 w 188"/>
                <a:gd name="T13" fmla="*/ 89 h 186"/>
                <a:gd name="T14" fmla="*/ 9 w 188"/>
                <a:gd name="T15" fmla="*/ 122 h 186"/>
                <a:gd name="T16" fmla="*/ 15 w 188"/>
                <a:gd name="T17" fmla="*/ 122 h 186"/>
                <a:gd name="T18" fmla="*/ 40 w 188"/>
                <a:gd name="T19" fmla="*/ 107 h 186"/>
                <a:gd name="T20" fmla="*/ 49 w 188"/>
                <a:gd name="T21" fmla="*/ 99 h 186"/>
                <a:gd name="T22" fmla="*/ 54 w 188"/>
                <a:gd name="T23" fmla="*/ 93 h 186"/>
                <a:gd name="T24" fmla="*/ 49 w 188"/>
                <a:gd name="T25" fmla="*/ 105 h 186"/>
                <a:gd name="T26" fmla="*/ 34 w 188"/>
                <a:gd name="T27" fmla="*/ 140 h 186"/>
                <a:gd name="T28" fmla="*/ 32 w 188"/>
                <a:gd name="T29" fmla="*/ 165 h 186"/>
                <a:gd name="T30" fmla="*/ 32 w 188"/>
                <a:gd name="T31" fmla="*/ 181 h 186"/>
                <a:gd name="T32" fmla="*/ 34 w 188"/>
                <a:gd name="T33" fmla="*/ 177 h 186"/>
                <a:gd name="T34" fmla="*/ 40 w 188"/>
                <a:gd name="T35" fmla="*/ 163 h 186"/>
                <a:gd name="T36" fmla="*/ 51 w 188"/>
                <a:gd name="T37" fmla="*/ 146 h 186"/>
                <a:gd name="T38" fmla="*/ 74 w 188"/>
                <a:gd name="T39" fmla="*/ 117 h 186"/>
                <a:gd name="T40" fmla="*/ 80 w 188"/>
                <a:gd name="T41" fmla="*/ 132 h 186"/>
                <a:gd name="T42" fmla="*/ 97 w 188"/>
                <a:gd name="T43" fmla="*/ 167 h 186"/>
                <a:gd name="T44" fmla="*/ 105 w 188"/>
                <a:gd name="T45" fmla="*/ 163 h 186"/>
                <a:gd name="T46" fmla="*/ 117 w 188"/>
                <a:gd name="T47" fmla="*/ 111 h 186"/>
                <a:gd name="T48" fmla="*/ 111 w 188"/>
                <a:gd name="T49" fmla="*/ 84 h 186"/>
                <a:gd name="T50" fmla="*/ 117 w 188"/>
                <a:gd name="T51" fmla="*/ 89 h 186"/>
                <a:gd name="T52" fmla="*/ 131 w 188"/>
                <a:gd name="T53" fmla="*/ 101 h 186"/>
                <a:gd name="T54" fmla="*/ 171 w 188"/>
                <a:gd name="T55" fmla="*/ 105 h 186"/>
                <a:gd name="T56" fmla="*/ 168 w 188"/>
                <a:gd name="T57" fmla="*/ 91 h 186"/>
                <a:gd name="T58" fmla="*/ 145 w 188"/>
                <a:gd name="T59" fmla="*/ 56 h 186"/>
                <a:gd name="T60" fmla="*/ 128 w 188"/>
                <a:gd name="T61" fmla="*/ 51 h 186"/>
                <a:gd name="T62" fmla="*/ 131 w 188"/>
                <a:gd name="T63" fmla="*/ 49 h 186"/>
                <a:gd name="T64" fmla="*/ 145 w 188"/>
                <a:gd name="T65" fmla="*/ 47 h 186"/>
                <a:gd name="T66" fmla="*/ 168 w 188"/>
                <a:gd name="T67" fmla="*/ 33 h 186"/>
                <a:gd name="T68" fmla="*/ 176 w 188"/>
                <a:gd name="T69" fmla="*/ 23 h 186"/>
                <a:gd name="T70" fmla="*/ 157 w 188"/>
                <a:gd name="T71" fmla="*/ 23 h 186"/>
                <a:gd name="T72" fmla="*/ 137 w 188"/>
                <a:gd name="T73" fmla="*/ 25 h 186"/>
                <a:gd name="T74" fmla="*/ 105 w 188"/>
                <a:gd name="T75" fmla="*/ 37 h 186"/>
                <a:gd name="T76" fmla="*/ 94 w 188"/>
                <a:gd name="T77" fmla="*/ 37 h 186"/>
                <a:gd name="T78" fmla="*/ 88 w 188"/>
                <a:gd name="T79" fmla="*/ 23 h 186"/>
                <a:gd name="T80" fmla="*/ 83 w 188"/>
                <a:gd name="T81" fmla="*/ 12 h 186"/>
                <a:gd name="T82" fmla="*/ 83 w 188"/>
                <a:gd name="T83" fmla="*/ 2 h 186"/>
                <a:gd name="T84" fmla="*/ 80 w 188"/>
                <a:gd name="T85" fmla="*/ 0 h 1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8"/>
                <a:gd name="T130" fmla="*/ 0 h 186"/>
                <a:gd name="T131" fmla="*/ 188 w 188"/>
                <a:gd name="T132" fmla="*/ 186 h 1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8" h="186">
                  <a:moveTo>
                    <a:pt x="80" y="0"/>
                  </a:moveTo>
                  <a:lnTo>
                    <a:pt x="80" y="4"/>
                  </a:lnTo>
                  <a:lnTo>
                    <a:pt x="83" y="8"/>
                  </a:lnTo>
                  <a:lnTo>
                    <a:pt x="83" y="14"/>
                  </a:lnTo>
                  <a:lnTo>
                    <a:pt x="86" y="18"/>
                  </a:lnTo>
                  <a:lnTo>
                    <a:pt x="86" y="23"/>
                  </a:lnTo>
                  <a:lnTo>
                    <a:pt x="88" y="29"/>
                  </a:lnTo>
                  <a:lnTo>
                    <a:pt x="91" y="37"/>
                  </a:lnTo>
                  <a:lnTo>
                    <a:pt x="91" y="45"/>
                  </a:lnTo>
                  <a:lnTo>
                    <a:pt x="83" y="49"/>
                  </a:lnTo>
                  <a:lnTo>
                    <a:pt x="71" y="58"/>
                  </a:lnTo>
                  <a:lnTo>
                    <a:pt x="60" y="66"/>
                  </a:lnTo>
                  <a:lnTo>
                    <a:pt x="49" y="76"/>
                  </a:lnTo>
                  <a:lnTo>
                    <a:pt x="37" y="89"/>
                  </a:lnTo>
                  <a:lnTo>
                    <a:pt x="23" y="105"/>
                  </a:lnTo>
                  <a:lnTo>
                    <a:pt x="9" y="122"/>
                  </a:lnTo>
                  <a:lnTo>
                    <a:pt x="0" y="130"/>
                  </a:lnTo>
                  <a:lnTo>
                    <a:pt x="15" y="122"/>
                  </a:lnTo>
                  <a:lnTo>
                    <a:pt x="29" y="113"/>
                  </a:lnTo>
                  <a:lnTo>
                    <a:pt x="40" y="107"/>
                  </a:lnTo>
                  <a:lnTo>
                    <a:pt x="46" y="103"/>
                  </a:lnTo>
                  <a:lnTo>
                    <a:pt x="49" y="99"/>
                  </a:lnTo>
                  <a:lnTo>
                    <a:pt x="51" y="97"/>
                  </a:lnTo>
                  <a:lnTo>
                    <a:pt x="54" y="93"/>
                  </a:lnTo>
                  <a:lnTo>
                    <a:pt x="57" y="91"/>
                  </a:lnTo>
                  <a:lnTo>
                    <a:pt x="49" y="105"/>
                  </a:lnTo>
                  <a:lnTo>
                    <a:pt x="43" y="122"/>
                  </a:lnTo>
                  <a:lnTo>
                    <a:pt x="34" y="140"/>
                  </a:lnTo>
                  <a:lnTo>
                    <a:pt x="34" y="157"/>
                  </a:lnTo>
                  <a:lnTo>
                    <a:pt x="32" y="165"/>
                  </a:lnTo>
                  <a:lnTo>
                    <a:pt x="32" y="173"/>
                  </a:lnTo>
                  <a:lnTo>
                    <a:pt x="32" y="181"/>
                  </a:lnTo>
                  <a:lnTo>
                    <a:pt x="32" y="186"/>
                  </a:lnTo>
                  <a:lnTo>
                    <a:pt x="34" y="177"/>
                  </a:lnTo>
                  <a:lnTo>
                    <a:pt x="37" y="171"/>
                  </a:lnTo>
                  <a:lnTo>
                    <a:pt x="40" y="163"/>
                  </a:lnTo>
                  <a:lnTo>
                    <a:pt x="43" y="157"/>
                  </a:lnTo>
                  <a:lnTo>
                    <a:pt x="51" y="146"/>
                  </a:lnTo>
                  <a:lnTo>
                    <a:pt x="63" y="132"/>
                  </a:lnTo>
                  <a:lnTo>
                    <a:pt x="74" y="117"/>
                  </a:lnTo>
                  <a:lnTo>
                    <a:pt x="77" y="105"/>
                  </a:lnTo>
                  <a:lnTo>
                    <a:pt x="80" y="132"/>
                  </a:lnTo>
                  <a:lnTo>
                    <a:pt x="88" y="151"/>
                  </a:lnTo>
                  <a:lnTo>
                    <a:pt x="97" y="167"/>
                  </a:lnTo>
                  <a:lnTo>
                    <a:pt x="103" y="184"/>
                  </a:lnTo>
                  <a:lnTo>
                    <a:pt x="105" y="163"/>
                  </a:lnTo>
                  <a:lnTo>
                    <a:pt x="114" y="138"/>
                  </a:lnTo>
                  <a:lnTo>
                    <a:pt x="117" y="111"/>
                  </a:lnTo>
                  <a:lnTo>
                    <a:pt x="108" y="87"/>
                  </a:lnTo>
                  <a:lnTo>
                    <a:pt x="111" y="84"/>
                  </a:lnTo>
                  <a:lnTo>
                    <a:pt x="114" y="87"/>
                  </a:lnTo>
                  <a:lnTo>
                    <a:pt x="117" y="89"/>
                  </a:lnTo>
                  <a:lnTo>
                    <a:pt x="120" y="93"/>
                  </a:lnTo>
                  <a:lnTo>
                    <a:pt x="131" y="101"/>
                  </a:lnTo>
                  <a:lnTo>
                    <a:pt x="151" y="103"/>
                  </a:lnTo>
                  <a:lnTo>
                    <a:pt x="171" y="105"/>
                  </a:lnTo>
                  <a:lnTo>
                    <a:pt x="188" y="109"/>
                  </a:lnTo>
                  <a:lnTo>
                    <a:pt x="168" y="91"/>
                  </a:lnTo>
                  <a:lnTo>
                    <a:pt x="157" y="72"/>
                  </a:lnTo>
                  <a:lnTo>
                    <a:pt x="145" y="56"/>
                  </a:lnTo>
                  <a:lnTo>
                    <a:pt x="128" y="54"/>
                  </a:lnTo>
                  <a:lnTo>
                    <a:pt x="128" y="51"/>
                  </a:lnTo>
                  <a:lnTo>
                    <a:pt x="131" y="49"/>
                  </a:lnTo>
                  <a:lnTo>
                    <a:pt x="134" y="49"/>
                  </a:lnTo>
                  <a:lnTo>
                    <a:pt x="145" y="47"/>
                  </a:lnTo>
                  <a:lnTo>
                    <a:pt x="157" y="41"/>
                  </a:lnTo>
                  <a:lnTo>
                    <a:pt x="168" y="33"/>
                  </a:lnTo>
                  <a:lnTo>
                    <a:pt x="188" y="20"/>
                  </a:lnTo>
                  <a:lnTo>
                    <a:pt x="176" y="23"/>
                  </a:lnTo>
                  <a:lnTo>
                    <a:pt x="168" y="25"/>
                  </a:lnTo>
                  <a:lnTo>
                    <a:pt x="157" y="23"/>
                  </a:lnTo>
                  <a:lnTo>
                    <a:pt x="148" y="23"/>
                  </a:lnTo>
                  <a:lnTo>
                    <a:pt x="137" y="25"/>
                  </a:lnTo>
                  <a:lnTo>
                    <a:pt x="120" y="29"/>
                  </a:lnTo>
                  <a:lnTo>
                    <a:pt x="105" y="37"/>
                  </a:lnTo>
                  <a:lnTo>
                    <a:pt x="97" y="43"/>
                  </a:lnTo>
                  <a:lnTo>
                    <a:pt x="94" y="37"/>
                  </a:lnTo>
                  <a:lnTo>
                    <a:pt x="91" y="29"/>
                  </a:lnTo>
                  <a:lnTo>
                    <a:pt x="88" y="23"/>
                  </a:lnTo>
                  <a:lnTo>
                    <a:pt x="86" y="16"/>
                  </a:lnTo>
                  <a:lnTo>
                    <a:pt x="83" y="12"/>
                  </a:lnTo>
                  <a:lnTo>
                    <a:pt x="83" y="8"/>
                  </a:lnTo>
                  <a:lnTo>
                    <a:pt x="83" y="2"/>
                  </a:lnTo>
                  <a:lnTo>
                    <a:pt x="83" y="0"/>
                  </a:lnTo>
                  <a:lnTo>
                    <a:pt x="80" y="0"/>
                  </a:lnTo>
                  <a:close/>
                </a:path>
              </a:pathLst>
            </a:custGeom>
            <a:solidFill>
              <a:srgbClr val="B2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45"/>
            <p:cNvSpPr>
              <a:spLocks/>
            </p:cNvSpPr>
            <p:nvPr/>
          </p:nvSpPr>
          <p:spPr bwMode="auto">
            <a:xfrm>
              <a:off x="1499" y="2414"/>
              <a:ext cx="256" cy="322"/>
            </a:xfrm>
            <a:custGeom>
              <a:avLst/>
              <a:gdLst>
                <a:gd name="T0" fmla="*/ 154 w 256"/>
                <a:gd name="T1" fmla="*/ 6 h 322"/>
                <a:gd name="T2" fmla="*/ 148 w 256"/>
                <a:gd name="T3" fmla="*/ 27 h 322"/>
                <a:gd name="T4" fmla="*/ 159 w 256"/>
                <a:gd name="T5" fmla="*/ 39 h 322"/>
                <a:gd name="T6" fmla="*/ 199 w 256"/>
                <a:gd name="T7" fmla="*/ 48 h 322"/>
                <a:gd name="T8" fmla="*/ 208 w 256"/>
                <a:gd name="T9" fmla="*/ 60 h 322"/>
                <a:gd name="T10" fmla="*/ 202 w 256"/>
                <a:gd name="T11" fmla="*/ 68 h 322"/>
                <a:gd name="T12" fmla="*/ 210 w 256"/>
                <a:gd name="T13" fmla="*/ 85 h 322"/>
                <a:gd name="T14" fmla="*/ 253 w 256"/>
                <a:gd name="T15" fmla="*/ 120 h 322"/>
                <a:gd name="T16" fmla="*/ 244 w 256"/>
                <a:gd name="T17" fmla="*/ 136 h 322"/>
                <a:gd name="T18" fmla="*/ 225 w 256"/>
                <a:gd name="T19" fmla="*/ 141 h 322"/>
                <a:gd name="T20" fmla="*/ 230 w 256"/>
                <a:gd name="T21" fmla="*/ 159 h 322"/>
                <a:gd name="T22" fmla="*/ 256 w 256"/>
                <a:gd name="T23" fmla="*/ 217 h 322"/>
                <a:gd name="T24" fmla="*/ 244 w 256"/>
                <a:gd name="T25" fmla="*/ 235 h 322"/>
                <a:gd name="T26" fmla="*/ 227 w 256"/>
                <a:gd name="T27" fmla="*/ 231 h 322"/>
                <a:gd name="T28" fmla="*/ 219 w 256"/>
                <a:gd name="T29" fmla="*/ 242 h 322"/>
                <a:gd name="T30" fmla="*/ 222 w 256"/>
                <a:gd name="T31" fmla="*/ 271 h 322"/>
                <a:gd name="T32" fmla="*/ 208 w 256"/>
                <a:gd name="T33" fmla="*/ 281 h 322"/>
                <a:gd name="T34" fmla="*/ 196 w 256"/>
                <a:gd name="T35" fmla="*/ 277 h 322"/>
                <a:gd name="T36" fmla="*/ 185 w 256"/>
                <a:gd name="T37" fmla="*/ 283 h 322"/>
                <a:gd name="T38" fmla="*/ 191 w 256"/>
                <a:gd name="T39" fmla="*/ 299 h 322"/>
                <a:gd name="T40" fmla="*/ 182 w 256"/>
                <a:gd name="T41" fmla="*/ 308 h 322"/>
                <a:gd name="T42" fmla="*/ 165 w 256"/>
                <a:gd name="T43" fmla="*/ 302 h 322"/>
                <a:gd name="T44" fmla="*/ 154 w 256"/>
                <a:gd name="T45" fmla="*/ 306 h 322"/>
                <a:gd name="T46" fmla="*/ 148 w 256"/>
                <a:gd name="T47" fmla="*/ 320 h 322"/>
                <a:gd name="T48" fmla="*/ 128 w 256"/>
                <a:gd name="T49" fmla="*/ 320 h 322"/>
                <a:gd name="T50" fmla="*/ 120 w 256"/>
                <a:gd name="T51" fmla="*/ 306 h 322"/>
                <a:gd name="T52" fmla="*/ 108 w 256"/>
                <a:gd name="T53" fmla="*/ 297 h 322"/>
                <a:gd name="T54" fmla="*/ 91 w 256"/>
                <a:gd name="T55" fmla="*/ 302 h 322"/>
                <a:gd name="T56" fmla="*/ 80 w 256"/>
                <a:gd name="T57" fmla="*/ 291 h 322"/>
                <a:gd name="T58" fmla="*/ 88 w 256"/>
                <a:gd name="T59" fmla="*/ 271 h 322"/>
                <a:gd name="T60" fmla="*/ 80 w 256"/>
                <a:gd name="T61" fmla="*/ 262 h 322"/>
                <a:gd name="T62" fmla="*/ 51 w 256"/>
                <a:gd name="T63" fmla="*/ 271 h 322"/>
                <a:gd name="T64" fmla="*/ 40 w 256"/>
                <a:gd name="T65" fmla="*/ 252 h 322"/>
                <a:gd name="T66" fmla="*/ 63 w 256"/>
                <a:gd name="T67" fmla="*/ 198 h 322"/>
                <a:gd name="T68" fmla="*/ 49 w 256"/>
                <a:gd name="T69" fmla="*/ 182 h 322"/>
                <a:gd name="T70" fmla="*/ 15 w 256"/>
                <a:gd name="T71" fmla="*/ 194 h 322"/>
                <a:gd name="T72" fmla="*/ 0 w 256"/>
                <a:gd name="T73" fmla="*/ 186 h 322"/>
                <a:gd name="T74" fmla="*/ 17 w 256"/>
                <a:gd name="T75" fmla="*/ 167 h 322"/>
                <a:gd name="T76" fmla="*/ 46 w 256"/>
                <a:gd name="T77" fmla="*/ 147 h 322"/>
                <a:gd name="T78" fmla="*/ 66 w 256"/>
                <a:gd name="T79" fmla="*/ 130 h 322"/>
                <a:gd name="T80" fmla="*/ 60 w 256"/>
                <a:gd name="T81" fmla="*/ 126 h 322"/>
                <a:gd name="T82" fmla="*/ 29 w 256"/>
                <a:gd name="T83" fmla="*/ 130 h 322"/>
                <a:gd name="T84" fmla="*/ 15 w 256"/>
                <a:gd name="T85" fmla="*/ 118 h 322"/>
                <a:gd name="T86" fmla="*/ 34 w 256"/>
                <a:gd name="T87" fmla="*/ 103 h 322"/>
                <a:gd name="T88" fmla="*/ 66 w 256"/>
                <a:gd name="T89" fmla="*/ 93 h 322"/>
                <a:gd name="T90" fmla="*/ 88 w 256"/>
                <a:gd name="T91" fmla="*/ 83 h 322"/>
                <a:gd name="T92" fmla="*/ 85 w 256"/>
                <a:gd name="T93" fmla="*/ 77 h 322"/>
                <a:gd name="T94" fmla="*/ 74 w 256"/>
                <a:gd name="T95" fmla="*/ 66 h 322"/>
                <a:gd name="T96" fmla="*/ 80 w 256"/>
                <a:gd name="T97" fmla="*/ 56 h 322"/>
                <a:gd name="T98" fmla="*/ 120 w 256"/>
                <a:gd name="T99" fmla="*/ 41 h 322"/>
                <a:gd name="T100" fmla="*/ 137 w 256"/>
                <a:gd name="T101" fmla="*/ 23 h 322"/>
                <a:gd name="T102" fmla="*/ 145 w 256"/>
                <a:gd name="T103" fmla="*/ 13 h 322"/>
                <a:gd name="T104" fmla="*/ 148 w 256"/>
                <a:gd name="T105" fmla="*/ 6 h 322"/>
                <a:gd name="T106" fmla="*/ 156 w 256"/>
                <a:gd name="T107" fmla="*/ 0 h 3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6"/>
                <a:gd name="T163" fmla="*/ 0 h 322"/>
                <a:gd name="T164" fmla="*/ 256 w 256"/>
                <a:gd name="T165" fmla="*/ 322 h 3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6" h="322">
                  <a:moveTo>
                    <a:pt x="156" y="0"/>
                  </a:moveTo>
                  <a:lnTo>
                    <a:pt x="154" y="6"/>
                  </a:lnTo>
                  <a:lnTo>
                    <a:pt x="151" y="17"/>
                  </a:lnTo>
                  <a:lnTo>
                    <a:pt x="148" y="27"/>
                  </a:lnTo>
                  <a:lnTo>
                    <a:pt x="148" y="35"/>
                  </a:lnTo>
                  <a:lnTo>
                    <a:pt x="159" y="39"/>
                  </a:lnTo>
                  <a:lnTo>
                    <a:pt x="179" y="44"/>
                  </a:lnTo>
                  <a:lnTo>
                    <a:pt x="199" y="48"/>
                  </a:lnTo>
                  <a:lnTo>
                    <a:pt x="208" y="54"/>
                  </a:lnTo>
                  <a:lnTo>
                    <a:pt x="208" y="60"/>
                  </a:lnTo>
                  <a:lnTo>
                    <a:pt x="205" y="64"/>
                  </a:lnTo>
                  <a:lnTo>
                    <a:pt x="202" y="68"/>
                  </a:lnTo>
                  <a:lnTo>
                    <a:pt x="199" y="72"/>
                  </a:lnTo>
                  <a:lnTo>
                    <a:pt x="210" y="85"/>
                  </a:lnTo>
                  <a:lnTo>
                    <a:pt x="233" y="101"/>
                  </a:lnTo>
                  <a:lnTo>
                    <a:pt x="253" y="120"/>
                  </a:lnTo>
                  <a:lnTo>
                    <a:pt x="256" y="132"/>
                  </a:lnTo>
                  <a:lnTo>
                    <a:pt x="244" y="136"/>
                  </a:lnTo>
                  <a:lnTo>
                    <a:pt x="233" y="138"/>
                  </a:lnTo>
                  <a:lnTo>
                    <a:pt x="225" y="141"/>
                  </a:lnTo>
                  <a:lnTo>
                    <a:pt x="222" y="143"/>
                  </a:lnTo>
                  <a:lnTo>
                    <a:pt x="230" y="159"/>
                  </a:lnTo>
                  <a:lnTo>
                    <a:pt x="244" y="188"/>
                  </a:lnTo>
                  <a:lnTo>
                    <a:pt x="256" y="217"/>
                  </a:lnTo>
                  <a:lnTo>
                    <a:pt x="256" y="233"/>
                  </a:lnTo>
                  <a:lnTo>
                    <a:pt x="244" y="235"/>
                  </a:lnTo>
                  <a:lnTo>
                    <a:pt x="236" y="233"/>
                  </a:lnTo>
                  <a:lnTo>
                    <a:pt x="227" y="231"/>
                  </a:lnTo>
                  <a:lnTo>
                    <a:pt x="222" y="233"/>
                  </a:lnTo>
                  <a:lnTo>
                    <a:pt x="219" y="242"/>
                  </a:lnTo>
                  <a:lnTo>
                    <a:pt x="222" y="256"/>
                  </a:lnTo>
                  <a:lnTo>
                    <a:pt x="222" y="271"/>
                  </a:lnTo>
                  <a:lnTo>
                    <a:pt x="216" y="279"/>
                  </a:lnTo>
                  <a:lnTo>
                    <a:pt x="208" y="281"/>
                  </a:lnTo>
                  <a:lnTo>
                    <a:pt x="202" y="279"/>
                  </a:lnTo>
                  <a:lnTo>
                    <a:pt x="196" y="277"/>
                  </a:lnTo>
                  <a:lnTo>
                    <a:pt x="188" y="277"/>
                  </a:lnTo>
                  <a:lnTo>
                    <a:pt x="185" y="283"/>
                  </a:lnTo>
                  <a:lnTo>
                    <a:pt x="188" y="291"/>
                  </a:lnTo>
                  <a:lnTo>
                    <a:pt x="191" y="299"/>
                  </a:lnTo>
                  <a:lnTo>
                    <a:pt x="188" y="306"/>
                  </a:lnTo>
                  <a:lnTo>
                    <a:pt x="182" y="308"/>
                  </a:lnTo>
                  <a:lnTo>
                    <a:pt x="173" y="306"/>
                  </a:lnTo>
                  <a:lnTo>
                    <a:pt x="165" y="302"/>
                  </a:lnTo>
                  <a:lnTo>
                    <a:pt x="159" y="302"/>
                  </a:lnTo>
                  <a:lnTo>
                    <a:pt x="154" y="306"/>
                  </a:lnTo>
                  <a:lnTo>
                    <a:pt x="151" y="314"/>
                  </a:lnTo>
                  <a:lnTo>
                    <a:pt x="148" y="320"/>
                  </a:lnTo>
                  <a:lnTo>
                    <a:pt x="139" y="322"/>
                  </a:lnTo>
                  <a:lnTo>
                    <a:pt x="128" y="320"/>
                  </a:lnTo>
                  <a:lnTo>
                    <a:pt x="122" y="314"/>
                  </a:lnTo>
                  <a:lnTo>
                    <a:pt x="120" y="306"/>
                  </a:lnTo>
                  <a:lnTo>
                    <a:pt x="114" y="299"/>
                  </a:lnTo>
                  <a:lnTo>
                    <a:pt x="108" y="297"/>
                  </a:lnTo>
                  <a:lnTo>
                    <a:pt x="100" y="299"/>
                  </a:lnTo>
                  <a:lnTo>
                    <a:pt x="91" y="302"/>
                  </a:lnTo>
                  <a:lnTo>
                    <a:pt x="83" y="299"/>
                  </a:lnTo>
                  <a:lnTo>
                    <a:pt x="80" y="291"/>
                  </a:lnTo>
                  <a:lnTo>
                    <a:pt x="85" y="281"/>
                  </a:lnTo>
                  <a:lnTo>
                    <a:pt x="88" y="271"/>
                  </a:lnTo>
                  <a:lnTo>
                    <a:pt x="88" y="262"/>
                  </a:lnTo>
                  <a:lnTo>
                    <a:pt x="80" y="262"/>
                  </a:lnTo>
                  <a:lnTo>
                    <a:pt x="66" y="266"/>
                  </a:lnTo>
                  <a:lnTo>
                    <a:pt x="51" y="271"/>
                  </a:lnTo>
                  <a:lnTo>
                    <a:pt x="40" y="268"/>
                  </a:lnTo>
                  <a:lnTo>
                    <a:pt x="40" y="252"/>
                  </a:lnTo>
                  <a:lnTo>
                    <a:pt x="51" y="225"/>
                  </a:lnTo>
                  <a:lnTo>
                    <a:pt x="63" y="198"/>
                  </a:lnTo>
                  <a:lnTo>
                    <a:pt x="63" y="182"/>
                  </a:lnTo>
                  <a:lnTo>
                    <a:pt x="49" y="182"/>
                  </a:lnTo>
                  <a:lnTo>
                    <a:pt x="32" y="188"/>
                  </a:lnTo>
                  <a:lnTo>
                    <a:pt x="15" y="194"/>
                  </a:lnTo>
                  <a:lnTo>
                    <a:pt x="0" y="192"/>
                  </a:lnTo>
                  <a:lnTo>
                    <a:pt x="0" y="186"/>
                  </a:lnTo>
                  <a:lnTo>
                    <a:pt x="6" y="178"/>
                  </a:lnTo>
                  <a:lnTo>
                    <a:pt x="17" y="167"/>
                  </a:lnTo>
                  <a:lnTo>
                    <a:pt x="32" y="157"/>
                  </a:lnTo>
                  <a:lnTo>
                    <a:pt x="46" y="147"/>
                  </a:lnTo>
                  <a:lnTo>
                    <a:pt x="60" y="136"/>
                  </a:lnTo>
                  <a:lnTo>
                    <a:pt x="66" y="130"/>
                  </a:lnTo>
                  <a:lnTo>
                    <a:pt x="68" y="126"/>
                  </a:lnTo>
                  <a:lnTo>
                    <a:pt x="60" y="126"/>
                  </a:lnTo>
                  <a:lnTo>
                    <a:pt x="43" y="130"/>
                  </a:lnTo>
                  <a:lnTo>
                    <a:pt x="29" y="130"/>
                  </a:lnTo>
                  <a:lnTo>
                    <a:pt x="17" y="124"/>
                  </a:lnTo>
                  <a:lnTo>
                    <a:pt x="15" y="118"/>
                  </a:lnTo>
                  <a:lnTo>
                    <a:pt x="23" y="110"/>
                  </a:lnTo>
                  <a:lnTo>
                    <a:pt x="34" y="103"/>
                  </a:lnTo>
                  <a:lnTo>
                    <a:pt x="49" y="97"/>
                  </a:lnTo>
                  <a:lnTo>
                    <a:pt x="66" y="93"/>
                  </a:lnTo>
                  <a:lnTo>
                    <a:pt x="80" y="87"/>
                  </a:lnTo>
                  <a:lnTo>
                    <a:pt x="88" y="83"/>
                  </a:lnTo>
                  <a:lnTo>
                    <a:pt x="91" y="81"/>
                  </a:lnTo>
                  <a:lnTo>
                    <a:pt x="85" y="77"/>
                  </a:lnTo>
                  <a:lnTo>
                    <a:pt x="80" y="70"/>
                  </a:lnTo>
                  <a:lnTo>
                    <a:pt x="74" y="66"/>
                  </a:lnTo>
                  <a:lnTo>
                    <a:pt x="71" y="60"/>
                  </a:lnTo>
                  <a:lnTo>
                    <a:pt x="80" y="56"/>
                  </a:lnTo>
                  <a:lnTo>
                    <a:pt x="100" y="50"/>
                  </a:lnTo>
                  <a:lnTo>
                    <a:pt x="120" y="41"/>
                  </a:lnTo>
                  <a:lnTo>
                    <a:pt x="134" y="29"/>
                  </a:lnTo>
                  <a:lnTo>
                    <a:pt x="137" y="23"/>
                  </a:lnTo>
                  <a:lnTo>
                    <a:pt x="142" y="19"/>
                  </a:lnTo>
                  <a:lnTo>
                    <a:pt x="145" y="13"/>
                  </a:lnTo>
                  <a:lnTo>
                    <a:pt x="148" y="8"/>
                  </a:lnTo>
                  <a:lnTo>
                    <a:pt x="148" y="6"/>
                  </a:lnTo>
                  <a:lnTo>
                    <a:pt x="154" y="2"/>
                  </a:lnTo>
                  <a:lnTo>
                    <a:pt x="156"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46"/>
            <p:cNvSpPr>
              <a:spLocks/>
            </p:cNvSpPr>
            <p:nvPr/>
          </p:nvSpPr>
          <p:spPr bwMode="auto">
            <a:xfrm>
              <a:off x="1008" y="2688"/>
              <a:ext cx="429" cy="275"/>
            </a:xfrm>
            <a:custGeom>
              <a:avLst/>
              <a:gdLst>
                <a:gd name="T0" fmla="*/ 335 w 429"/>
                <a:gd name="T1" fmla="*/ 6 h 275"/>
                <a:gd name="T2" fmla="*/ 321 w 429"/>
                <a:gd name="T3" fmla="*/ 23 h 275"/>
                <a:gd name="T4" fmla="*/ 304 w 429"/>
                <a:gd name="T5" fmla="*/ 37 h 275"/>
                <a:gd name="T6" fmla="*/ 284 w 429"/>
                <a:gd name="T7" fmla="*/ 64 h 275"/>
                <a:gd name="T8" fmla="*/ 295 w 429"/>
                <a:gd name="T9" fmla="*/ 73 h 275"/>
                <a:gd name="T10" fmla="*/ 341 w 429"/>
                <a:gd name="T11" fmla="*/ 68 h 275"/>
                <a:gd name="T12" fmla="*/ 372 w 429"/>
                <a:gd name="T13" fmla="*/ 79 h 275"/>
                <a:gd name="T14" fmla="*/ 415 w 429"/>
                <a:gd name="T15" fmla="*/ 99 h 275"/>
                <a:gd name="T16" fmla="*/ 403 w 429"/>
                <a:gd name="T17" fmla="*/ 104 h 275"/>
                <a:gd name="T18" fmla="*/ 355 w 429"/>
                <a:gd name="T19" fmla="*/ 108 h 275"/>
                <a:gd name="T20" fmla="*/ 341 w 429"/>
                <a:gd name="T21" fmla="*/ 104 h 275"/>
                <a:gd name="T22" fmla="*/ 332 w 429"/>
                <a:gd name="T23" fmla="*/ 104 h 275"/>
                <a:gd name="T24" fmla="*/ 335 w 429"/>
                <a:gd name="T25" fmla="*/ 116 h 275"/>
                <a:gd name="T26" fmla="*/ 344 w 429"/>
                <a:gd name="T27" fmla="*/ 147 h 275"/>
                <a:gd name="T28" fmla="*/ 335 w 429"/>
                <a:gd name="T29" fmla="*/ 178 h 275"/>
                <a:gd name="T30" fmla="*/ 327 w 429"/>
                <a:gd name="T31" fmla="*/ 198 h 275"/>
                <a:gd name="T32" fmla="*/ 318 w 429"/>
                <a:gd name="T33" fmla="*/ 198 h 275"/>
                <a:gd name="T34" fmla="*/ 315 w 429"/>
                <a:gd name="T35" fmla="*/ 184 h 275"/>
                <a:gd name="T36" fmla="*/ 298 w 429"/>
                <a:gd name="T37" fmla="*/ 174 h 275"/>
                <a:gd name="T38" fmla="*/ 270 w 429"/>
                <a:gd name="T39" fmla="*/ 153 h 275"/>
                <a:gd name="T40" fmla="*/ 256 w 429"/>
                <a:gd name="T41" fmla="*/ 161 h 275"/>
                <a:gd name="T42" fmla="*/ 227 w 429"/>
                <a:gd name="T43" fmla="*/ 201 h 275"/>
                <a:gd name="T44" fmla="*/ 190 w 429"/>
                <a:gd name="T45" fmla="*/ 234 h 275"/>
                <a:gd name="T46" fmla="*/ 159 w 429"/>
                <a:gd name="T47" fmla="*/ 262 h 275"/>
                <a:gd name="T48" fmla="*/ 156 w 429"/>
                <a:gd name="T49" fmla="*/ 250 h 275"/>
                <a:gd name="T50" fmla="*/ 168 w 429"/>
                <a:gd name="T51" fmla="*/ 188 h 275"/>
                <a:gd name="T52" fmla="*/ 199 w 429"/>
                <a:gd name="T53" fmla="*/ 149 h 275"/>
                <a:gd name="T54" fmla="*/ 182 w 429"/>
                <a:gd name="T55" fmla="*/ 159 h 275"/>
                <a:gd name="T56" fmla="*/ 159 w 429"/>
                <a:gd name="T57" fmla="*/ 180 h 275"/>
                <a:gd name="T58" fmla="*/ 117 w 429"/>
                <a:gd name="T59" fmla="*/ 203 h 275"/>
                <a:gd name="T60" fmla="*/ 68 w 429"/>
                <a:gd name="T61" fmla="*/ 225 h 275"/>
                <a:gd name="T62" fmla="*/ 20 w 429"/>
                <a:gd name="T63" fmla="*/ 246 h 275"/>
                <a:gd name="T64" fmla="*/ 31 w 429"/>
                <a:gd name="T65" fmla="*/ 236 h 275"/>
                <a:gd name="T66" fmla="*/ 85 w 429"/>
                <a:gd name="T67" fmla="*/ 194 h 275"/>
                <a:gd name="T68" fmla="*/ 125 w 429"/>
                <a:gd name="T69" fmla="*/ 157 h 275"/>
                <a:gd name="T70" fmla="*/ 165 w 429"/>
                <a:gd name="T71" fmla="*/ 132 h 275"/>
                <a:gd name="T72" fmla="*/ 188 w 429"/>
                <a:gd name="T73" fmla="*/ 120 h 275"/>
                <a:gd name="T74" fmla="*/ 182 w 429"/>
                <a:gd name="T75" fmla="*/ 118 h 275"/>
                <a:gd name="T76" fmla="*/ 159 w 429"/>
                <a:gd name="T77" fmla="*/ 128 h 275"/>
                <a:gd name="T78" fmla="*/ 139 w 429"/>
                <a:gd name="T79" fmla="*/ 132 h 275"/>
                <a:gd name="T80" fmla="*/ 119 w 429"/>
                <a:gd name="T81" fmla="*/ 132 h 275"/>
                <a:gd name="T82" fmla="*/ 88 w 429"/>
                <a:gd name="T83" fmla="*/ 132 h 275"/>
                <a:gd name="T84" fmla="*/ 80 w 429"/>
                <a:gd name="T85" fmla="*/ 132 h 275"/>
                <a:gd name="T86" fmla="*/ 102 w 429"/>
                <a:gd name="T87" fmla="*/ 124 h 275"/>
                <a:gd name="T88" fmla="*/ 125 w 429"/>
                <a:gd name="T89" fmla="*/ 116 h 275"/>
                <a:gd name="T90" fmla="*/ 148 w 429"/>
                <a:gd name="T91" fmla="*/ 106 h 275"/>
                <a:gd name="T92" fmla="*/ 173 w 429"/>
                <a:gd name="T93" fmla="*/ 93 h 275"/>
                <a:gd name="T94" fmla="*/ 205 w 429"/>
                <a:gd name="T95" fmla="*/ 85 h 275"/>
                <a:gd name="T96" fmla="*/ 233 w 429"/>
                <a:gd name="T97" fmla="*/ 81 h 275"/>
                <a:gd name="T98" fmla="*/ 256 w 429"/>
                <a:gd name="T99" fmla="*/ 79 h 275"/>
                <a:gd name="T100" fmla="*/ 273 w 429"/>
                <a:gd name="T101" fmla="*/ 68 h 275"/>
                <a:gd name="T102" fmla="*/ 295 w 429"/>
                <a:gd name="T103" fmla="*/ 40 h 275"/>
                <a:gd name="T104" fmla="*/ 318 w 429"/>
                <a:gd name="T105" fmla="*/ 21 h 275"/>
                <a:gd name="T106" fmla="*/ 329 w 429"/>
                <a:gd name="T107" fmla="*/ 6 h 275"/>
                <a:gd name="T108" fmla="*/ 341 w 429"/>
                <a:gd name="T109" fmla="*/ 0 h 2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9"/>
                <a:gd name="T166" fmla="*/ 0 h 275"/>
                <a:gd name="T167" fmla="*/ 429 w 429"/>
                <a:gd name="T168" fmla="*/ 275 h 2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9" h="275">
                  <a:moveTo>
                    <a:pt x="341" y="0"/>
                  </a:moveTo>
                  <a:lnTo>
                    <a:pt x="335" y="6"/>
                  </a:lnTo>
                  <a:lnTo>
                    <a:pt x="329" y="15"/>
                  </a:lnTo>
                  <a:lnTo>
                    <a:pt x="321" y="23"/>
                  </a:lnTo>
                  <a:lnTo>
                    <a:pt x="312" y="29"/>
                  </a:lnTo>
                  <a:lnTo>
                    <a:pt x="304" y="37"/>
                  </a:lnTo>
                  <a:lnTo>
                    <a:pt x="293" y="52"/>
                  </a:lnTo>
                  <a:lnTo>
                    <a:pt x="284" y="64"/>
                  </a:lnTo>
                  <a:lnTo>
                    <a:pt x="281" y="75"/>
                  </a:lnTo>
                  <a:lnTo>
                    <a:pt x="295" y="73"/>
                  </a:lnTo>
                  <a:lnTo>
                    <a:pt x="315" y="70"/>
                  </a:lnTo>
                  <a:lnTo>
                    <a:pt x="341" y="68"/>
                  </a:lnTo>
                  <a:lnTo>
                    <a:pt x="358" y="73"/>
                  </a:lnTo>
                  <a:lnTo>
                    <a:pt x="372" y="79"/>
                  </a:lnTo>
                  <a:lnTo>
                    <a:pt x="395" y="89"/>
                  </a:lnTo>
                  <a:lnTo>
                    <a:pt x="415" y="99"/>
                  </a:lnTo>
                  <a:lnTo>
                    <a:pt x="429" y="101"/>
                  </a:lnTo>
                  <a:lnTo>
                    <a:pt x="403" y="104"/>
                  </a:lnTo>
                  <a:lnTo>
                    <a:pt x="378" y="106"/>
                  </a:lnTo>
                  <a:lnTo>
                    <a:pt x="355" y="108"/>
                  </a:lnTo>
                  <a:lnTo>
                    <a:pt x="346" y="106"/>
                  </a:lnTo>
                  <a:lnTo>
                    <a:pt x="341" y="104"/>
                  </a:lnTo>
                  <a:lnTo>
                    <a:pt x="338" y="104"/>
                  </a:lnTo>
                  <a:lnTo>
                    <a:pt x="332" y="104"/>
                  </a:lnTo>
                  <a:lnTo>
                    <a:pt x="327" y="104"/>
                  </a:lnTo>
                  <a:lnTo>
                    <a:pt x="335" y="116"/>
                  </a:lnTo>
                  <a:lnTo>
                    <a:pt x="344" y="128"/>
                  </a:lnTo>
                  <a:lnTo>
                    <a:pt x="344" y="147"/>
                  </a:lnTo>
                  <a:lnTo>
                    <a:pt x="332" y="170"/>
                  </a:lnTo>
                  <a:lnTo>
                    <a:pt x="335" y="178"/>
                  </a:lnTo>
                  <a:lnTo>
                    <a:pt x="332" y="188"/>
                  </a:lnTo>
                  <a:lnTo>
                    <a:pt x="327" y="198"/>
                  </a:lnTo>
                  <a:lnTo>
                    <a:pt x="318" y="205"/>
                  </a:lnTo>
                  <a:lnTo>
                    <a:pt x="318" y="198"/>
                  </a:lnTo>
                  <a:lnTo>
                    <a:pt x="318" y="190"/>
                  </a:lnTo>
                  <a:lnTo>
                    <a:pt x="315" y="184"/>
                  </a:lnTo>
                  <a:lnTo>
                    <a:pt x="310" y="180"/>
                  </a:lnTo>
                  <a:lnTo>
                    <a:pt x="298" y="174"/>
                  </a:lnTo>
                  <a:lnTo>
                    <a:pt x="281" y="165"/>
                  </a:lnTo>
                  <a:lnTo>
                    <a:pt x="270" y="153"/>
                  </a:lnTo>
                  <a:lnTo>
                    <a:pt x="267" y="141"/>
                  </a:lnTo>
                  <a:lnTo>
                    <a:pt x="256" y="161"/>
                  </a:lnTo>
                  <a:lnTo>
                    <a:pt x="241" y="182"/>
                  </a:lnTo>
                  <a:lnTo>
                    <a:pt x="227" y="201"/>
                  </a:lnTo>
                  <a:lnTo>
                    <a:pt x="207" y="217"/>
                  </a:lnTo>
                  <a:lnTo>
                    <a:pt x="190" y="234"/>
                  </a:lnTo>
                  <a:lnTo>
                    <a:pt x="173" y="248"/>
                  </a:lnTo>
                  <a:lnTo>
                    <a:pt x="159" y="262"/>
                  </a:lnTo>
                  <a:lnTo>
                    <a:pt x="151" y="275"/>
                  </a:lnTo>
                  <a:lnTo>
                    <a:pt x="156" y="250"/>
                  </a:lnTo>
                  <a:lnTo>
                    <a:pt x="156" y="223"/>
                  </a:lnTo>
                  <a:lnTo>
                    <a:pt x="168" y="188"/>
                  </a:lnTo>
                  <a:lnTo>
                    <a:pt x="205" y="147"/>
                  </a:lnTo>
                  <a:lnTo>
                    <a:pt x="199" y="149"/>
                  </a:lnTo>
                  <a:lnTo>
                    <a:pt x="190" y="153"/>
                  </a:lnTo>
                  <a:lnTo>
                    <a:pt x="182" y="159"/>
                  </a:lnTo>
                  <a:lnTo>
                    <a:pt x="173" y="167"/>
                  </a:lnTo>
                  <a:lnTo>
                    <a:pt x="159" y="180"/>
                  </a:lnTo>
                  <a:lnTo>
                    <a:pt x="139" y="192"/>
                  </a:lnTo>
                  <a:lnTo>
                    <a:pt x="117" y="203"/>
                  </a:lnTo>
                  <a:lnTo>
                    <a:pt x="94" y="213"/>
                  </a:lnTo>
                  <a:lnTo>
                    <a:pt x="68" y="225"/>
                  </a:lnTo>
                  <a:lnTo>
                    <a:pt x="43" y="236"/>
                  </a:lnTo>
                  <a:lnTo>
                    <a:pt x="20" y="246"/>
                  </a:lnTo>
                  <a:lnTo>
                    <a:pt x="0" y="258"/>
                  </a:lnTo>
                  <a:lnTo>
                    <a:pt x="31" y="236"/>
                  </a:lnTo>
                  <a:lnTo>
                    <a:pt x="60" y="215"/>
                  </a:lnTo>
                  <a:lnTo>
                    <a:pt x="85" y="194"/>
                  </a:lnTo>
                  <a:lnTo>
                    <a:pt x="105" y="176"/>
                  </a:lnTo>
                  <a:lnTo>
                    <a:pt x="125" y="157"/>
                  </a:lnTo>
                  <a:lnTo>
                    <a:pt x="145" y="143"/>
                  </a:lnTo>
                  <a:lnTo>
                    <a:pt x="165" y="132"/>
                  </a:lnTo>
                  <a:lnTo>
                    <a:pt x="185" y="124"/>
                  </a:lnTo>
                  <a:lnTo>
                    <a:pt x="188" y="120"/>
                  </a:lnTo>
                  <a:lnTo>
                    <a:pt x="188" y="118"/>
                  </a:lnTo>
                  <a:lnTo>
                    <a:pt x="182" y="118"/>
                  </a:lnTo>
                  <a:lnTo>
                    <a:pt x="173" y="122"/>
                  </a:lnTo>
                  <a:lnTo>
                    <a:pt x="159" y="128"/>
                  </a:lnTo>
                  <a:lnTo>
                    <a:pt x="148" y="132"/>
                  </a:lnTo>
                  <a:lnTo>
                    <a:pt x="139" y="132"/>
                  </a:lnTo>
                  <a:lnTo>
                    <a:pt x="131" y="132"/>
                  </a:lnTo>
                  <a:lnTo>
                    <a:pt x="119" y="132"/>
                  </a:lnTo>
                  <a:lnTo>
                    <a:pt x="105" y="132"/>
                  </a:lnTo>
                  <a:lnTo>
                    <a:pt x="88" y="132"/>
                  </a:lnTo>
                  <a:lnTo>
                    <a:pt x="68" y="134"/>
                  </a:lnTo>
                  <a:lnTo>
                    <a:pt x="80" y="132"/>
                  </a:lnTo>
                  <a:lnTo>
                    <a:pt x="91" y="128"/>
                  </a:lnTo>
                  <a:lnTo>
                    <a:pt x="102" y="124"/>
                  </a:lnTo>
                  <a:lnTo>
                    <a:pt x="114" y="120"/>
                  </a:lnTo>
                  <a:lnTo>
                    <a:pt x="125" y="116"/>
                  </a:lnTo>
                  <a:lnTo>
                    <a:pt x="136" y="112"/>
                  </a:lnTo>
                  <a:lnTo>
                    <a:pt x="148" y="106"/>
                  </a:lnTo>
                  <a:lnTo>
                    <a:pt x="159" y="99"/>
                  </a:lnTo>
                  <a:lnTo>
                    <a:pt x="173" y="93"/>
                  </a:lnTo>
                  <a:lnTo>
                    <a:pt x="188" y="89"/>
                  </a:lnTo>
                  <a:lnTo>
                    <a:pt x="205" y="85"/>
                  </a:lnTo>
                  <a:lnTo>
                    <a:pt x="219" y="83"/>
                  </a:lnTo>
                  <a:lnTo>
                    <a:pt x="233" y="81"/>
                  </a:lnTo>
                  <a:lnTo>
                    <a:pt x="247" y="79"/>
                  </a:lnTo>
                  <a:lnTo>
                    <a:pt x="256" y="79"/>
                  </a:lnTo>
                  <a:lnTo>
                    <a:pt x="264" y="79"/>
                  </a:lnTo>
                  <a:lnTo>
                    <a:pt x="273" y="68"/>
                  </a:lnTo>
                  <a:lnTo>
                    <a:pt x="284" y="54"/>
                  </a:lnTo>
                  <a:lnTo>
                    <a:pt x="295" y="40"/>
                  </a:lnTo>
                  <a:lnTo>
                    <a:pt x="307" y="29"/>
                  </a:lnTo>
                  <a:lnTo>
                    <a:pt x="318" y="21"/>
                  </a:lnTo>
                  <a:lnTo>
                    <a:pt x="324" y="13"/>
                  </a:lnTo>
                  <a:lnTo>
                    <a:pt x="329" y="6"/>
                  </a:lnTo>
                  <a:lnTo>
                    <a:pt x="332" y="2"/>
                  </a:lnTo>
                  <a:lnTo>
                    <a:pt x="34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4" name="Freeform 47"/>
            <p:cNvSpPr>
              <a:spLocks/>
            </p:cNvSpPr>
            <p:nvPr/>
          </p:nvSpPr>
          <p:spPr bwMode="auto">
            <a:xfrm>
              <a:off x="2277" y="1803"/>
              <a:ext cx="426" cy="240"/>
            </a:xfrm>
            <a:custGeom>
              <a:avLst/>
              <a:gdLst>
                <a:gd name="T0" fmla="*/ 125 w 426"/>
                <a:gd name="T1" fmla="*/ 10 h 240"/>
                <a:gd name="T2" fmla="*/ 153 w 426"/>
                <a:gd name="T3" fmla="*/ 35 h 240"/>
                <a:gd name="T4" fmla="*/ 145 w 426"/>
                <a:gd name="T5" fmla="*/ 41 h 240"/>
                <a:gd name="T6" fmla="*/ 119 w 426"/>
                <a:gd name="T7" fmla="*/ 39 h 240"/>
                <a:gd name="T8" fmla="*/ 85 w 426"/>
                <a:gd name="T9" fmla="*/ 35 h 240"/>
                <a:gd name="T10" fmla="*/ 54 w 426"/>
                <a:gd name="T11" fmla="*/ 29 h 240"/>
                <a:gd name="T12" fmla="*/ 43 w 426"/>
                <a:gd name="T13" fmla="*/ 31 h 240"/>
                <a:gd name="T14" fmla="*/ 11 w 426"/>
                <a:gd name="T15" fmla="*/ 37 h 240"/>
                <a:gd name="T16" fmla="*/ 14 w 426"/>
                <a:gd name="T17" fmla="*/ 46 h 240"/>
                <a:gd name="T18" fmla="*/ 17 w 426"/>
                <a:gd name="T19" fmla="*/ 68 h 240"/>
                <a:gd name="T20" fmla="*/ 23 w 426"/>
                <a:gd name="T21" fmla="*/ 79 h 240"/>
                <a:gd name="T22" fmla="*/ 60 w 426"/>
                <a:gd name="T23" fmla="*/ 83 h 240"/>
                <a:gd name="T24" fmla="*/ 82 w 426"/>
                <a:gd name="T25" fmla="*/ 95 h 240"/>
                <a:gd name="T26" fmla="*/ 82 w 426"/>
                <a:gd name="T27" fmla="*/ 114 h 240"/>
                <a:gd name="T28" fmla="*/ 99 w 426"/>
                <a:gd name="T29" fmla="*/ 134 h 240"/>
                <a:gd name="T30" fmla="*/ 122 w 426"/>
                <a:gd name="T31" fmla="*/ 157 h 240"/>
                <a:gd name="T32" fmla="*/ 148 w 426"/>
                <a:gd name="T33" fmla="*/ 159 h 240"/>
                <a:gd name="T34" fmla="*/ 176 w 426"/>
                <a:gd name="T35" fmla="*/ 143 h 240"/>
                <a:gd name="T36" fmla="*/ 204 w 426"/>
                <a:gd name="T37" fmla="*/ 147 h 240"/>
                <a:gd name="T38" fmla="*/ 244 w 426"/>
                <a:gd name="T39" fmla="*/ 178 h 240"/>
                <a:gd name="T40" fmla="*/ 267 w 426"/>
                <a:gd name="T41" fmla="*/ 192 h 240"/>
                <a:gd name="T42" fmla="*/ 295 w 426"/>
                <a:gd name="T43" fmla="*/ 198 h 240"/>
                <a:gd name="T44" fmla="*/ 329 w 426"/>
                <a:gd name="T45" fmla="*/ 213 h 240"/>
                <a:gd name="T46" fmla="*/ 363 w 426"/>
                <a:gd name="T47" fmla="*/ 231 h 240"/>
                <a:gd name="T48" fmla="*/ 369 w 426"/>
                <a:gd name="T49" fmla="*/ 217 h 240"/>
                <a:gd name="T50" fmla="*/ 363 w 426"/>
                <a:gd name="T51" fmla="*/ 184 h 240"/>
                <a:gd name="T52" fmla="*/ 366 w 426"/>
                <a:gd name="T53" fmla="*/ 167 h 240"/>
                <a:gd name="T54" fmla="*/ 318 w 426"/>
                <a:gd name="T55" fmla="*/ 134 h 240"/>
                <a:gd name="T56" fmla="*/ 318 w 426"/>
                <a:gd name="T57" fmla="*/ 126 h 240"/>
                <a:gd name="T58" fmla="*/ 358 w 426"/>
                <a:gd name="T59" fmla="*/ 138 h 240"/>
                <a:gd name="T60" fmla="*/ 375 w 426"/>
                <a:gd name="T61" fmla="*/ 138 h 240"/>
                <a:gd name="T62" fmla="*/ 409 w 426"/>
                <a:gd name="T63" fmla="*/ 138 h 240"/>
                <a:gd name="T64" fmla="*/ 400 w 426"/>
                <a:gd name="T65" fmla="*/ 124 h 240"/>
                <a:gd name="T66" fmla="*/ 372 w 426"/>
                <a:gd name="T67" fmla="*/ 103 h 240"/>
                <a:gd name="T68" fmla="*/ 355 w 426"/>
                <a:gd name="T69" fmla="*/ 91 h 240"/>
                <a:gd name="T70" fmla="*/ 321 w 426"/>
                <a:gd name="T71" fmla="*/ 77 h 240"/>
                <a:gd name="T72" fmla="*/ 315 w 426"/>
                <a:gd name="T73" fmla="*/ 64 h 240"/>
                <a:gd name="T74" fmla="*/ 332 w 426"/>
                <a:gd name="T75" fmla="*/ 50 h 240"/>
                <a:gd name="T76" fmla="*/ 318 w 426"/>
                <a:gd name="T77" fmla="*/ 41 h 240"/>
                <a:gd name="T78" fmla="*/ 270 w 426"/>
                <a:gd name="T79" fmla="*/ 31 h 240"/>
                <a:gd name="T80" fmla="*/ 253 w 426"/>
                <a:gd name="T81" fmla="*/ 23 h 240"/>
                <a:gd name="T82" fmla="*/ 250 w 426"/>
                <a:gd name="T83" fmla="*/ 17 h 240"/>
                <a:gd name="T84" fmla="*/ 233 w 426"/>
                <a:gd name="T85" fmla="*/ 17 h 240"/>
                <a:gd name="T86" fmla="*/ 187 w 426"/>
                <a:gd name="T87" fmla="*/ 33 h 240"/>
                <a:gd name="T88" fmla="*/ 162 w 426"/>
                <a:gd name="T89" fmla="*/ 37 h 240"/>
                <a:gd name="T90" fmla="*/ 136 w 426"/>
                <a:gd name="T91" fmla="*/ 13 h 240"/>
                <a:gd name="T92" fmla="*/ 114 w 426"/>
                <a:gd name="T93" fmla="*/ 0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6"/>
                <a:gd name="T142" fmla="*/ 0 h 240"/>
                <a:gd name="T143" fmla="*/ 426 w 426"/>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6" h="240">
                  <a:moveTo>
                    <a:pt x="114" y="0"/>
                  </a:moveTo>
                  <a:lnTo>
                    <a:pt x="125" y="10"/>
                  </a:lnTo>
                  <a:lnTo>
                    <a:pt x="139" y="23"/>
                  </a:lnTo>
                  <a:lnTo>
                    <a:pt x="153" y="35"/>
                  </a:lnTo>
                  <a:lnTo>
                    <a:pt x="153" y="41"/>
                  </a:lnTo>
                  <a:lnTo>
                    <a:pt x="145" y="41"/>
                  </a:lnTo>
                  <a:lnTo>
                    <a:pt x="133" y="39"/>
                  </a:lnTo>
                  <a:lnTo>
                    <a:pt x="119" y="39"/>
                  </a:lnTo>
                  <a:lnTo>
                    <a:pt x="102" y="37"/>
                  </a:lnTo>
                  <a:lnTo>
                    <a:pt x="85" y="35"/>
                  </a:lnTo>
                  <a:lnTo>
                    <a:pt x="68" y="33"/>
                  </a:lnTo>
                  <a:lnTo>
                    <a:pt x="54" y="29"/>
                  </a:lnTo>
                  <a:lnTo>
                    <a:pt x="45" y="27"/>
                  </a:lnTo>
                  <a:lnTo>
                    <a:pt x="43" y="31"/>
                  </a:lnTo>
                  <a:lnTo>
                    <a:pt x="28" y="35"/>
                  </a:lnTo>
                  <a:lnTo>
                    <a:pt x="11" y="37"/>
                  </a:lnTo>
                  <a:lnTo>
                    <a:pt x="0" y="37"/>
                  </a:lnTo>
                  <a:lnTo>
                    <a:pt x="14" y="46"/>
                  </a:lnTo>
                  <a:lnTo>
                    <a:pt x="20" y="58"/>
                  </a:lnTo>
                  <a:lnTo>
                    <a:pt x="17" y="68"/>
                  </a:lnTo>
                  <a:lnTo>
                    <a:pt x="9" y="77"/>
                  </a:lnTo>
                  <a:lnTo>
                    <a:pt x="23" y="79"/>
                  </a:lnTo>
                  <a:lnTo>
                    <a:pt x="43" y="79"/>
                  </a:lnTo>
                  <a:lnTo>
                    <a:pt x="60" y="83"/>
                  </a:lnTo>
                  <a:lnTo>
                    <a:pt x="77" y="87"/>
                  </a:lnTo>
                  <a:lnTo>
                    <a:pt x="82" y="95"/>
                  </a:lnTo>
                  <a:lnTo>
                    <a:pt x="82" y="103"/>
                  </a:lnTo>
                  <a:lnTo>
                    <a:pt x="82" y="114"/>
                  </a:lnTo>
                  <a:lnTo>
                    <a:pt x="88" y="124"/>
                  </a:lnTo>
                  <a:lnTo>
                    <a:pt x="99" y="134"/>
                  </a:lnTo>
                  <a:lnTo>
                    <a:pt x="111" y="145"/>
                  </a:lnTo>
                  <a:lnTo>
                    <a:pt x="122" y="157"/>
                  </a:lnTo>
                  <a:lnTo>
                    <a:pt x="131" y="165"/>
                  </a:lnTo>
                  <a:lnTo>
                    <a:pt x="148" y="159"/>
                  </a:lnTo>
                  <a:lnTo>
                    <a:pt x="162" y="149"/>
                  </a:lnTo>
                  <a:lnTo>
                    <a:pt x="176" y="143"/>
                  </a:lnTo>
                  <a:lnTo>
                    <a:pt x="190" y="141"/>
                  </a:lnTo>
                  <a:lnTo>
                    <a:pt x="204" y="147"/>
                  </a:lnTo>
                  <a:lnTo>
                    <a:pt x="224" y="161"/>
                  </a:lnTo>
                  <a:lnTo>
                    <a:pt x="244" y="178"/>
                  </a:lnTo>
                  <a:lnTo>
                    <a:pt x="258" y="192"/>
                  </a:lnTo>
                  <a:lnTo>
                    <a:pt x="267" y="192"/>
                  </a:lnTo>
                  <a:lnTo>
                    <a:pt x="281" y="194"/>
                  </a:lnTo>
                  <a:lnTo>
                    <a:pt x="295" y="198"/>
                  </a:lnTo>
                  <a:lnTo>
                    <a:pt x="312" y="205"/>
                  </a:lnTo>
                  <a:lnTo>
                    <a:pt x="329" y="213"/>
                  </a:lnTo>
                  <a:lnTo>
                    <a:pt x="346" y="221"/>
                  </a:lnTo>
                  <a:lnTo>
                    <a:pt x="363" y="231"/>
                  </a:lnTo>
                  <a:lnTo>
                    <a:pt x="380" y="240"/>
                  </a:lnTo>
                  <a:lnTo>
                    <a:pt x="369" y="217"/>
                  </a:lnTo>
                  <a:lnTo>
                    <a:pt x="360" y="196"/>
                  </a:lnTo>
                  <a:lnTo>
                    <a:pt x="363" y="184"/>
                  </a:lnTo>
                  <a:lnTo>
                    <a:pt x="383" y="182"/>
                  </a:lnTo>
                  <a:lnTo>
                    <a:pt x="366" y="167"/>
                  </a:lnTo>
                  <a:lnTo>
                    <a:pt x="341" y="151"/>
                  </a:lnTo>
                  <a:lnTo>
                    <a:pt x="318" y="134"/>
                  </a:lnTo>
                  <a:lnTo>
                    <a:pt x="309" y="126"/>
                  </a:lnTo>
                  <a:lnTo>
                    <a:pt x="318" y="126"/>
                  </a:lnTo>
                  <a:lnTo>
                    <a:pt x="338" y="130"/>
                  </a:lnTo>
                  <a:lnTo>
                    <a:pt x="358" y="138"/>
                  </a:lnTo>
                  <a:lnTo>
                    <a:pt x="369" y="145"/>
                  </a:lnTo>
                  <a:lnTo>
                    <a:pt x="375" y="138"/>
                  </a:lnTo>
                  <a:lnTo>
                    <a:pt x="389" y="136"/>
                  </a:lnTo>
                  <a:lnTo>
                    <a:pt x="409" y="138"/>
                  </a:lnTo>
                  <a:lnTo>
                    <a:pt x="426" y="143"/>
                  </a:lnTo>
                  <a:lnTo>
                    <a:pt x="400" y="124"/>
                  </a:lnTo>
                  <a:lnTo>
                    <a:pt x="383" y="112"/>
                  </a:lnTo>
                  <a:lnTo>
                    <a:pt x="372" y="103"/>
                  </a:lnTo>
                  <a:lnTo>
                    <a:pt x="375" y="99"/>
                  </a:lnTo>
                  <a:lnTo>
                    <a:pt x="355" y="91"/>
                  </a:lnTo>
                  <a:lnTo>
                    <a:pt x="335" y="83"/>
                  </a:lnTo>
                  <a:lnTo>
                    <a:pt x="321" y="77"/>
                  </a:lnTo>
                  <a:lnTo>
                    <a:pt x="315" y="70"/>
                  </a:lnTo>
                  <a:lnTo>
                    <a:pt x="315" y="64"/>
                  </a:lnTo>
                  <a:lnTo>
                    <a:pt x="324" y="56"/>
                  </a:lnTo>
                  <a:lnTo>
                    <a:pt x="332" y="50"/>
                  </a:lnTo>
                  <a:lnTo>
                    <a:pt x="341" y="46"/>
                  </a:lnTo>
                  <a:lnTo>
                    <a:pt x="318" y="41"/>
                  </a:lnTo>
                  <a:lnTo>
                    <a:pt x="292" y="35"/>
                  </a:lnTo>
                  <a:lnTo>
                    <a:pt x="270" y="31"/>
                  </a:lnTo>
                  <a:lnTo>
                    <a:pt x="258" y="27"/>
                  </a:lnTo>
                  <a:lnTo>
                    <a:pt x="253" y="23"/>
                  </a:lnTo>
                  <a:lnTo>
                    <a:pt x="253" y="19"/>
                  </a:lnTo>
                  <a:lnTo>
                    <a:pt x="250" y="17"/>
                  </a:lnTo>
                  <a:lnTo>
                    <a:pt x="253" y="13"/>
                  </a:lnTo>
                  <a:lnTo>
                    <a:pt x="233" y="17"/>
                  </a:lnTo>
                  <a:lnTo>
                    <a:pt x="210" y="23"/>
                  </a:lnTo>
                  <a:lnTo>
                    <a:pt x="187" y="33"/>
                  </a:lnTo>
                  <a:lnTo>
                    <a:pt x="173" y="41"/>
                  </a:lnTo>
                  <a:lnTo>
                    <a:pt x="162" y="37"/>
                  </a:lnTo>
                  <a:lnTo>
                    <a:pt x="148" y="25"/>
                  </a:lnTo>
                  <a:lnTo>
                    <a:pt x="136" y="13"/>
                  </a:lnTo>
                  <a:lnTo>
                    <a:pt x="128" y="6"/>
                  </a:lnTo>
                  <a:lnTo>
                    <a:pt x="11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 name="Freeform 48"/>
            <p:cNvSpPr>
              <a:spLocks/>
            </p:cNvSpPr>
            <p:nvPr/>
          </p:nvSpPr>
          <p:spPr bwMode="auto">
            <a:xfrm>
              <a:off x="2112" y="2688"/>
              <a:ext cx="284" cy="221"/>
            </a:xfrm>
            <a:custGeom>
              <a:avLst/>
              <a:gdLst>
                <a:gd name="T0" fmla="*/ 31 w 284"/>
                <a:gd name="T1" fmla="*/ 4 h 221"/>
                <a:gd name="T2" fmla="*/ 45 w 284"/>
                <a:gd name="T3" fmla="*/ 14 h 221"/>
                <a:gd name="T4" fmla="*/ 51 w 284"/>
                <a:gd name="T5" fmla="*/ 27 h 221"/>
                <a:gd name="T6" fmla="*/ 68 w 284"/>
                <a:gd name="T7" fmla="*/ 47 h 221"/>
                <a:gd name="T8" fmla="*/ 88 w 284"/>
                <a:gd name="T9" fmla="*/ 45 h 221"/>
                <a:gd name="T10" fmla="*/ 122 w 284"/>
                <a:gd name="T11" fmla="*/ 31 h 221"/>
                <a:gd name="T12" fmla="*/ 147 w 284"/>
                <a:gd name="T13" fmla="*/ 27 h 221"/>
                <a:gd name="T14" fmla="*/ 173 w 284"/>
                <a:gd name="T15" fmla="*/ 25 h 221"/>
                <a:gd name="T16" fmla="*/ 201 w 284"/>
                <a:gd name="T17" fmla="*/ 25 h 221"/>
                <a:gd name="T18" fmla="*/ 227 w 284"/>
                <a:gd name="T19" fmla="*/ 23 h 221"/>
                <a:gd name="T20" fmla="*/ 213 w 284"/>
                <a:gd name="T21" fmla="*/ 29 h 221"/>
                <a:gd name="T22" fmla="*/ 184 w 284"/>
                <a:gd name="T23" fmla="*/ 45 h 221"/>
                <a:gd name="T24" fmla="*/ 170 w 284"/>
                <a:gd name="T25" fmla="*/ 47 h 221"/>
                <a:gd name="T26" fmla="*/ 159 w 284"/>
                <a:gd name="T27" fmla="*/ 50 h 221"/>
                <a:gd name="T28" fmla="*/ 164 w 284"/>
                <a:gd name="T29" fmla="*/ 54 h 221"/>
                <a:gd name="T30" fmla="*/ 187 w 284"/>
                <a:gd name="T31" fmla="*/ 56 h 221"/>
                <a:gd name="T32" fmla="*/ 213 w 284"/>
                <a:gd name="T33" fmla="*/ 62 h 221"/>
                <a:gd name="T34" fmla="*/ 235 w 284"/>
                <a:gd name="T35" fmla="*/ 72 h 221"/>
                <a:gd name="T36" fmla="*/ 258 w 284"/>
                <a:gd name="T37" fmla="*/ 85 h 221"/>
                <a:gd name="T38" fmla="*/ 278 w 284"/>
                <a:gd name="T39" fmla="*/ 95 h 221"/>
                <a:gd name="T40" fmla="*/ 272 w 284"/>
                <a:gd name="T41" fmla="*/ 97 h 221"/>
                <a:gd name="T42" fmla="*/ 252 w 284"/>
                <a:gd name="T43" fmla="*/ 93 h 221"/>
                <a:gd name="T44" fmla="*/ 224 w 284"/>
                <a:gd name="T45" fmla="*/ 95 h 221"/>
                <a:gd name="T46" fmla="*/ 176 w 284"/>
                <a:gd name="T47" fmla="*/ 93 h 221"/>
                <a:gd name="T48" fmla="*/ 179 w 284"/>
                <a:gd name="T49" fmla="*/ 99 h 221"/>
                <a:gd name="T50" fmla="*/ 204 w 284"/>
                <a:gd name="T51" fmla="*/ 126 h 221"/>
                <a:gd name="T52" fmla="*/ 221 w 284"/>
                <a:gd name="T53" fmla="*/ 153 h 221"/>
                <a:gd name="T54" fmla="*/ 235 w 284"/>
                <a:gd name="T55" fmla="*/ 175 h 221"/>
                <a:gd name="T56" fmla="*/ 235 w 284"/>
                <a:gd name="T57" fmla="*/ 178 h 221"/>
                <a:gd name="T58" fmla="*/ 201 w 284"/>
                <a:gd name="T59" fmla="*/ 165 h 221"/>
                <a:gd name="T60" fmla="*/ 164 w 284"/>
                <a:gd name="T61" fmla="*/ 149 h 221"/>
                <a:gd name="T62" fmla="*/ 130 w 284"/>
                <a:gd name="T63" fmla="*/ 124 h 221"/>
                <a:gd name="T64" fmla="*/ 116 w 284"/>
                <a:gd name="T65" fmla="*/ 111 h 221"/>
                <a:gd name="T66" fmla="*/ 119 w 284"/>
                <a:gd name="T67" fmla="*/ 120 h 221"/>
                <a:gd name="T68" fmla="*/ 127 w 284"/>
                <a:gd name="T69" fmla="*/ 149 h 221"/>
                <a:gd name="T70" fmla="*/ 113 w 284"/>
                <a:gd name="T71" fmla="*/ 196 h 221"/>
                <a:gd name="T72" fmla="*/ 99 w 284"/>
                <a:gd name="T73" fmla="*/ 182 h 221"/>
                <a:gd name="T74" fmla="*/ 68 w 284"/>
                <a:gd name="T75" fmla="*/ 124 h 221"/>
                <a:gd name="T76" fmla="*/ 71 w 284"/>
                <a:gd name="T77" fmla="*/ 99 h 221"/>
                <a:gd name="T78" fmla="*/ 65 w 284"/>
                <a:gd name="T79" fmla="*/ 101 h 221"/>
                <a:gd name="T80" fmla="*/ 57 w 284"/>
                <a:gd name="T81" fmla="*/ 116 h 221"/>
                <a:gd name="T82" fmla="*/ 25 w 284"/>
                <a:gd name="T83" fmla="*/ 130 h 221"/>
                <a:gd name="T84" fmla="*/ 8 w 284"/>
                <a:gd name="T85" fmla="*/ 132 h 221"/>
                <a:gd name="T86" fmla="*/ 17 w 284"/>
                <a:gd name="T87" fmla="*/ 111 h 221"/>
                <a:gd name="T88" fmla="*/ 31 w 284"/>
                <a:gd name="T89" fmla="*/ 85 h 221"/>
                <a:gd name="T90" fmla="*/ 59 w 284"/>
                <a:gd name="T91" fmla="*/ 64 h 221"/>
                <a:gd name="T92" fmla="*/ 68 w 284"/>
                <a:gd name="T93" fmla="*/ 52 h 221"/>
                <a:gd name="T94" fmla="*/ 51 w 284"/>
                <a:gd name="T95" fmla="*/ 31 h 221"/>
                <a:gd name="T96" fmla="*/ 39 w 284"/>
                <a:gd name="T97" fmla="*/ 14 h 221"/>
                <a:gd name="T98" fmla="*/ 28 w 284"/>
                <a:gd name="T99" fmla="*/ 4 h 221"/>
                <a:gd name="T100" fmla="*/ 28 w 284"/>
                <a:gd name="T101" fmla="*/ 0 h 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4"/>
                <a:gd name="T154" fmla="*/ 0 h 221"/>
                <a:gd name="T155" fmla="*/ 284 w 284"/>
                <a:gd name="T156" fmla="*/ 221 h 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4" h="221">
                  <a:moveTo>
                    <a:pt x="28" y="0"/>
                  </a:moveTo>
                  <a:lnTo>
                    <a:pt x="31" y="4"/>
                  </a:lnTo>
                  <a:lnTo>
                    <a:pt x="39" y="8"/>
                  </a:lnTo>
                  <a:lnTo>
                    <a:pt x="45" y="14"/>
                  </a:lnTo>
                  <a:lnTo>
                    <a:pt x="48" y="21"/>
                  </a:lnTo>
                  <a:lnTo>
                    <a:pt x="51" y="27"/>
                  </a:lnTo>
                  <a:lnTo>
                    <a:pt x="59" y="37"/>
                  </a:lnTo>
                  <a:lnTo>
                    <a:pt x="68" y="47"/>
                  </a:lnTo>
                  <a:lnTo>
                    <a:pt x="79" y="52"/>
                  </a:lnTo>
                  <a:lnTo>
                    <a:pt x="88" y="45"/>
                  </a:lnTo>
                  <a:lnTo>
                    <a:pt x="105" y="39"/>
                  </a:lnTo>
                  <a:lnTo>
                    <a:pt x="122" y="31"/>
                  </a:lnTo>
                  <a:lnTo>
                    <a:pt x="139" y="27"/>
                  </a:lnTo>
                  <a:lnTo>
                    <a:pt x="147" y="27"/>
                  </a:lnTo>
                  <a:lnTo>
                    <a:pt x="159" y="25"/>
                  </a:lnTo>
                  <a:lnTo>
                    <a:pt x="173" y="25"/>
                  </a:lnTo>
                  <a:lnTo>
                    <a:pt x="187" y="25"/>
                  </a:lnTo>
                  <a:lnTo>
                    <a:pt x="201" y="25"/>
                  </a:lnTo>
                  <a:lnTo>
                    <a:pt x="215" y="23"/>
                  </a:lnTo>
                  <a:lnTo>
                    <a:pt x="227" y="23"/>
                  </a:lnTo>
                  <a:lnTo>
                    <a:pt x="232" y="21"/>
                  </a:lnTo>
                  <a:lnTo>
                    <a:pt x="213" y="29"/>
                  </a:lnTo>
                  <a:lnTo>
                    <a:pt x="196" y="37"/>
                  </a:lnTo>
                  <a:lnTo>
                    <a:pt x="184" y="45"/>
                  </a:lnTo>
                  <a:lnTo>
                    <a:pt x="176" y="47"/>
                  </a:lnTo>
                  <a:lnTo>
                    <a:pt x="170" y="47"/>
                  </a:lnTo>
                  <a:lnTo>
                    <a:pt x="164" y="50"/>
                  </a:lnTo>
                  <a:lnTo>
                    <a:pt x="159" y="50"/>
                  </a:lnTo>
                  <a:lnTo>
                    <a:pt x="153" y="52"/>
                  </a:lnTo>
                  <a:lnTo>
                    <a:pt x="164" y="54"/>
                  </a:lnTo>
                  <a:lnTo>
                    <a:pt x="176" y="54"/>
                  </a:lnTo>
                  <a:lnTo>
                    <a:pt x="187" y="56"/>
                  </a:lnTo>
                  <a:lnTo>
                    <a:pt x="198" y="60"/>
                  </a:lnTo>
                  <a:lnTo>
                    <a:pt x="213" y="62"/>
                  </a:lnTo>
                  <a:lnTo>
                    <a:pt x="224" y="66"/>
                  </a:lnTo>
                  <a:lnTo>
                    <a:pt x="235" y="72"/>
                  </a:lnTo>
                  <a:lnTo>
                    <a:pt x="247" y="81"/>
                  </a:lnTo>
                  <a:lnTo>
                    <a:pt x="258" y="85"/>
                  </a:lnTo>
                  <a:lnTo>
                    <a:pt x="269" y="91"/>
                  </a:lnTo>
                  <a:lnTo>
                    <a:pt x="278" y="95"/>
                  </a:lnTo>
                  <a:lnTo>
                    <a:pt x="284" y="101"/>
                  </a:lnTo>
                  <a:lnTo>
                    <a:pt x="272" y="97"/>
                  </a:lnTo>
                  <a:lnTo>
                    <a:pt x="264" y="95"/>
                  </a:lnTo>
                  <a:lnTo>
                    <a:pt x="252" y="93"/>
                  </a:lnTo>
                  <a:lnTo>
                    <a:pt x="241" y="93"/>
                  </a:lnTo>
                  <a:lnTo>
                    <a:pt x="224" y="95"/>
                  </a:lnTo>
                  <a:lnTo>
                    <a:pt x="201" y="95"/>
                  </a:lnTo>
                  <a:lnTo>
                    <a:pt x="176" y="93"/>
                  </a:lnTo>
                  <a:lnTo>
                    <a:pt x="159" y="87"/>
                  </a:lnTo>
                  <a:lnTo>
                    <a:pt x="179" y="99"/>
                  </a:lnTo>
                  <a:lnTo>
                    <a:pt x="193" y="114"/>
                  </a:lnTo>
                  <a:lnTo>
                    <a:pt x="204" y="126"/>
                  </a:lnTo>
                  <a:lnTo>
                    <a:pt x="213" y="140"/>
                  </a:lnTo>
                  <a:lnTo>
                    <a:pt x="221" y="153"/>
                  </a:lnTo>
                  <a:lnTo>
                    <a:pt x="227" y="165"/>
                  </a:lnTo>
                  <a:lnTo>
                    <a:pt x="235" y="175"/>
                  </a:lnTo>
                  <a:lnTo>
                    <a:pt x="247" y="184"/>
                  </a:lnTo>
                  <a:lnTo>
                    <a:pt x="235" y="178"/>
                  </a:lnTo>
                  <a:lnTo>
                    <a:pt x="218" y="171"/>
                  </a:lnTo>
                  <a:lnTo>
                    <a:pt x="201" y="165"/>
                  </a:lnTo>
                  <a:lnTo>
                    <a:pt x="181" y="157"/>
                  </a:lnTo>
                  <a:lnTo>
                    <a:pt x="164" y="149"/>
                  </a:lnTo>
                  <a:lnTo>
                    <a:pt x="145" y="138"/>
                  </a:lnTo>
                  <a:lnTo>
                    <a:pt x="130" y="124"/>
                  </a:lnTo>
                  <a:lnTo>
                    <a:pt x="119" y="107"/>
                  </a:lnTo>
                  <a:lnTo>
                    <a:pt x="116" y="111"/>
                  </a:lnTo>
                  <a:lnTo>
                    <a:pt x="116" y="114"/>
                  </a:lnTo>
                  <a:lnTo>
                    <a:pt x="119" y="120"/>
                  </a:lnTo>
                  <a:lnTo>
                    <a:pt x="122" y="126"/>
                  </a:lnTo>
                  <a:lnTo>
                    <a:pt x="127" y="149"/>
                  </a:lnTo>
                  <a:lnTo>
                    <a:pt x="122" y="171"/>
                  </a:lnTo>
                  <a:lnTo>
                    <a:pt x="113" y="196"/>
                  </a:lnTo>
                  <a:lnTo>
                    <a:pt x="110" y="221"/>
                  </a:lnTo>
                  <a:lnTo>
                    <a:pt x="99" y="182"/>
                  </a:lnTo>
                  <a:lnTo>
                    <a:pt x="79" y="151"/>
                  </a:lnTo>
                  <a:lnTo>
                    <a:pt x="68" y="124"/>
                  </a:lnTo>
                  <a:lnTo>
                    <a:pt x="71" y="103"/>
                  </a:lnTo>
                  <a:lnTo>
                    <a:pt x="71" y="99"/>
                  </a:lnTo>
                  <a:lnTo>
                    <a:pt x="68" y="99"/>
                  </a:lnTo>
                  <a:lnTo>
                    <a:pt x="65" y="101"/>
                  </a:lnTo>
                  <a:lnTo>
                    <a:pt x="62" y="105"/>
                  </a:lnTo>
                  <a:lnTo>
                    <a:pt x="57" y="116"/>
                  </a:lnTo>
                  <a:lnTo>
                    <a:pt x="45" y="124"/>
                  </a:lnTo>
                  <a:lnTo>
                    <a:pt x="25" y="130"/>
                  </a:lnTo>
                  <a:lnTo>
                    <a:pt x="0" y="142"/>
                  </a:lnTo>
                  <a:lnTo>
                    <a:pt x="8" y="132"/>
                  </a:lnTo>
                  <a:lnTo>
                    <a:pt x="14" y="122"/>
                  </a:lnTo>
                  <a:lnTo>
                    <a:pt x="17" y="111"/>
                  </a:lnTo>
                  <a:lnTo>
                    <a:pt x="22" y="99"/>
                  </a:lnTo>
                  <a:lnTo>
                    <a:pt x="31" y="85"/>
                  </a:lnTo>
                  <a:lnTo>
                    <a:pt x="45" y="72"/>
                  </a:lnTo>
                  <a:lnTo>
                    <a:pt x="59" y="64"/>
                  </a:lnTo>
                  <a:lnTo>
                    <a:pt x="74" y="58"/>
                  </a:lnTo>
                  <a:lnTo>
                    <a:pt x="68" y="52"/>
                  </a:lnTo>
                  <a:lnTo>
                    <a:pt x="59" y="41"/>
                  </a:lnTo>
                  <a:lnTo>
                    <a:pt x="51" y="31"/>
                  </a:lnTo>
                  <a:lnTo>
                    <a:pt x="45" y="23"/>
                  </a:lnTo>
                  <a:lnTo>
                    <a:pt x="39" y="14"/>
                  </a:lnTo>
                  <a:lnTo>
                    <a:pt x="34" y="8"/>
                  </a:lnTo>
                  <a:lnTo>
                    <a:pt x="28" y="4"/>
                  </a:lnTo>
                  <a:lnTo>
                    <a:pt x="25" y="2"/>
                  </a:lnTo>
                  <a:lnTo>
                    <a:pt x="2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 name="Freeform 49"/>
            <p:cNvSpPr>
              <a:spLocks/>
            </p:cNvSpPr>
            <p:nvPr/>
          </p:nvSpPr>
          <p:spPr bwMode="auto">
            <a:xfrm>
              <a:off x="2825" y="1849"/>
              <a:ext cx="303" cy="336"/>
            </a:xfrm>
            <a:custGeom>
              <a:avLst/>
              <a:gdLst>
                <a:gd name="T0" fmla="*/ 51 w 303"/>
                <a:gd name="T1" fmla="*/ 45 h 336"/>
                <a:gd name="T2" fmla="*/ 59 w 303"/>
                <a:gd name="T3" fmla="*/ 57 h 336"/>
                <a:gd name="T4" fmla="*/ 65 w 303"/>
                <a:gd name="T5" fmla="*/ 72 h 336"/>
                <a:gd name="T6" fmla="*/ 82 w 303"/>
                <a:gd name="T7" fmla="*/ 95 h 336"/>
                <a:gd name="T8" fmla="*/ 105 w 303"/>
                <a:gd name="T9" fmla="*/ 88 h 336"/>
                <a:gd name="T10" fmla="*/ 139 w 303"/>
                <a:gd name="T11" fmla="*/ 55 h 336"/>
                <a:gd name="T12" fmla="*/ 167 w 303"/>
                <a:gd name="T13" fmla="*/ 39 h 336"/>
                <a:gd name="T14" fmla="*/ 196 w 303"/>
                <a:gd name="T15" fmla="*/ 28 h 336"/>
                <a:gd name="T16" fmla="*/ 227 w 303"/>
                <a:gd name="T17" fmla="*/ 16 h 336"/>
                <a:gd name="T18" fmla="*/ 250 w 303"/>
                <a:gd name="T19" fmla="*/ 4 h 336"/>
                <a:gd name="T20" fmla="*/ 238 w 303"/>
                <a:gd name="T21" fmla="*/ 18 h 336"/>
                <a:gd name="T22" fmla="*/ 204 w 303"/>
                <a:gd name="T23" fmla="*/ 53 h 336"/>
                <a:gd name="T24" fmla="*/ 187 w 303"/>
                <a:gd name="T25" fmla="*/ 62 h 336"/>
                <a:gd name="T26" fmla="*/ 176 w 303"/>
                <a:gd name="T27" fmla="*/ 68 h 336"/>
                <a:gd name="T28" fmla="*/ 184 w 303"/>
                <a:gd name="T29" fmla="*/ 70 h 336"/>
                <a:gd name="T30" fmla="*/ 207 w 303"/>
                <a:gd name="T31" fmla="*/ 68 h 336"/>
                <a:gd name="T32" fmla="*/ 233 w 303"/>
                <a:gd name="T33" fmla="*/ 70 h 336"/>
                <a:gd name="T34" fmla="*/ 255 w 303"/>
                <a:gd name="T35" fmla="*/ 76 h 336"/>
                <a:gd name="T36" fmla="*/ 278 w 303"/>
                <a:gd name="T37" fmla="*/ 86 h 336"/>
                <a:gd name="T38" fmla="*/ 298 w 303"/>
                <a:gd name="T39" fmla="*/ 97 h 336"/>
                <a:gd name="T40" fmla="*/ 295 w 303"/>
                <a:gd name="T41" fmla="*/ 101 h 336"/>
                <a:gd name="T42" fmla="*/ 272 w 303"/>
                <a:gd name="T43" fmla="*/ 101 h 336"/>
                <a:gd name="T44" fmla="*/ 255 w 303"/>
                <a:gd name="T45" fmla="*/ 105 h 336"/>
                <a:gd name="T46" fmla="*/ 233 w 303"/>
                <a:gd name="T47" fmla="*/ 115 h 336"/>
                <a:gd name="T48" fmla="*/ 207 w 303"/>
                <a:gd name="T49" fmla="*/ 123 h 336"/>
                <a:gd name="T50" fmla="*/ 184 w 303"/>
                <a:gd name="T51" fmla="*/ 125 h 336"/>
                <a:gd name="T52" fmla="*/ 207 w 303"/>
                <a:gd name="T53" fmla="*/ 150 h 336"/>
                <a:gd name="T54" fmla="*/ 238 w 303"/>
                <a:gd name="T55" fmla="*/ 214 h 336"/>
                <a:gd name="T56" fmla="*/ 244 w 303"/>
                <a:gd name="T57" fmla="*/ 231 h 336"/>
                <a:gd name="T58" fmla="*/ 213 w 303"/>
                <a:gd name="T59" fmla="*/ 223 h 336"/>
                <a:gd name="T60" fmla="*/ 173 w 303"/>
                <a:gd name="T61" fmla="*/ 212 h 336"/>
                <a:gd name="T62" fmla="*/ 142 w 303"/>
                <a:gd name="T63" fmla="*/ 187 h 336"/>
                <a:gd name="T64" fmla="*/ 128 w 303"/>
                <a:gd name="T65" fmla="*/ 173 h 336"/>
                <a:gd name="T66" fmla="*/ 128 w 303"/>
                <a:gd name="T67" fmla="*/ 185 h 336"/>
                <a:gd name="T68" fmla="*/ 136 w 303"/>
                <a:gd name="T69" fmla="*/ 225 h 336"/>
                <a:gd name="T70" fmla="*/ 116 w 303"/>
                <a:gd name="T71" fmla="*/ 301 h 336"/>
                <a:gd name="T72" fmla="*/ 102 w 303"/>
                <a:gd name="T73" fmla="*/ 284 h 336"/>
                <a:gd name="T74" fmla="*/ 74 w 303"/>
                <a:gd name="T75" fmla="*/ 210 h 336"/>
                <a:gd name="T76" fmla="*/ 79 w 303"/>
                <a:gd name="T77" fmla="*/ 173 h 336"/>
                <a:gd name="T78" fmla="*/ 74 w 303"/>
                <a:gd name="T79" fmla="*/ 177 h 336"/>
                <a:gd name="T80" fmla="*/ 62 w 303"/>
                <a:gd name="T81" fmla="*/ 202 h 336"/>
                <a:gd name="T82" fmla="*/ 28 w 303"/>
                <a:gd name="T83" fmla="*/ 233 h 336"/>
                <a:gd name="T84" fmla="*/ 11 w 303"/>
                <a:gd name="T85" fmla="*/ 243 h 336"/>
                <a:gd name="T86" fmla="*/ 23 w 303"/>
                <a:gd name="T87" fmla="*/ 210 h 336"/>
                <a:gd name="T88" fmla="*/ 40 w 303"/>
                <a:gd name="T89" fmla="*/ 165 h 336"/>
                <a:gd name="T90" fmla="*/ 74 w 303"/>
                <a:gd name="T91" fmla="*/ 123 h 336"/>
                <a:gd name="T92" fmla="*/ 82 w 303"/>
                <a:gd name="T93" fmla="*/ 103 h 336"/>
                <a:gd name="T94" fmla="*/ 65 w 303"/>
                <a:gd name="T95" fmla="*/ 78 h 336"/>
                <a:gd name="T96" fmla="*/ 57 w 303"/>
                <a:gd name="T97" fmla="*/ 59 h 336"/>
                <a:gd name="T98" fmla="*/ 45 w 303"/>
                <a:gd name="T99" fmla="*/ 47 h 336"/>
                <a:gd name="T100" fmla="*/ 45 w 303"/>
                <a:gd name="T101" fmla="*/ 41 h 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3"/>
                <a:gd name="T154" fmla="*/ 0 h 336"/>
                <a:gd name="T155" fmla="*/ 303 w 303"/>
                <a:gd name="T156" fmla="*/ 336 h 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3" h="336">
                  <a:moveTo>
                    <a:pt x="45" y="41"/>
                  </a:moveTo>
                  <a:lnTo>
                    <a:pt x="51" y="45"/>
                  </a:lnTo>
                  <a:lnTo>
                    <a:pt x="54" y="51"/>
                  </a:lnTo>
                  <a:lnTo>
                    <a:pt x="59" y="57"/>
                  </a:lnTo>
                  <a:lnTo>
                    <a:pt x="62" y="64"/>
                  </a:lnTo>
                  <a:lnTo>
                    <a:pt x="65" y="72"/>
                  </a:lnTo>
                  <a:lnTo>
                    <a:pt x="74" y="84"/>
                  </a:lnTo>
                  <a:lnTo>
                    <a:pt x="82" y="95"/>
                  </a:lnTo>
                  <a:lnTo>
                    <a:pt x="93" y="99"/>
                  </a:lnTo>
                  <a:lnTo>
                    <a:pt x="105" y="88"/>
                  </a:lnTo>
                  <a:lnTo>
                    <a:pt x="119" y="72"/>
                  </a:lnTo>
                  <a:lnTo>
                    <a:pt x="139" y="55"/>
                  </a:lnTo>
                  <a:lnTo>
                    <a:pt x="159" y="43"/>
                  </a:lnTo>
                  <a:lnTo>
                    <a:pt x="167" y="39"/>
                  </a:lnTo>
                  <a:lnTo>
                    <a:pt x="179" y="35"/>
                  </a:lnTo>
                  <a:lnTo>
                    <a:pt x="196" y="28"/>
                  </a:lnTo>
                  <a:lnTo>
                    <a:pt x="210" y="22"/>
                  </a:lnTo>
                  <a:lnTo>
                    <a:pt x="227" y="16"/>
                  </a:lnTo>
                  <a:lnTo>
                    <a:pt x="238" y="10"/>
                  </a:lnTo>
                  <a:lnTo>
                    <a:pt x="250" y="4"/>
                  </a:lnTo>
                  <a:lnTo>
                    <a:pt x="255" y="0"/>
                  </a:lnTo>
                  <a:lnTo>
                    <a:pt x="238" y="18"/>
                  </a:lnTo>
                  <a:lnTo>
                    <a:pt x="218" y="37"/>
                  </a:lnTo>
                  <a:lnTo>
                    <a:pt x="204" y="53"/>
                  </a:lnTo>
                  <a:lnTo>
                    <a:pt x="193" y="59"/>
                  </a:lnTo>
                  <a:lnTo>
                    <a:pt x="187" y="62"/>
                  </a:lnTo>
                  <a:lnTo>
                    <a:pt x="181" y="66"/>
                  </a:lnTo>
                  <a:lnTo>
                    <a:pt x="176" y="68"/>
                  </a:lnTo>
                  <a:lnTo>
                    <a:pt x="173" y="72"/>
                  </a:lnTo>
                  <a:lnTo>
                    <a:pt x="184" y="70"/>
                  </a:lnTo>
                  <a:lnTo>
                    <a:pt x="196" y="70"/>
                  </a:lnTo>
                  <a:lnTo>
                    <a:pt x="207" y="68"/>
                  </a:lnTo>
                  <a:lnTo>
                    <a:pt x="221" y="68"/>
                  </a:lnTo>
                  <a:lnTo>
                    <a:pt x="233" y="70"/>
                  </a:lnTo>
                  <a:lnTo>
                    <a:pt x="244" y="72"/>
                  </a:lnTo>
                  <a:lnTo>
                    <a:pt x="255" y="76"/>
                  </a:lnTo>
                  <a:lnTo>
                    <a:pt x="267" y="84"/>
                  </a:lnTo>
                  <a:lnTo>
                    <a:pt x="278" y="86"/>
                  </a:lnTo>
                  <a:lnTo>
                    <a:pt x="289" y="90"/>
                  </a:lnTo>
                  <a:lnTo>
                    <a:pt x="298" y="97"/>
                  </a:lnTo>
                  <a:lnTo>
                    <a:pt x="303" y="103"/>
                  </a:lnTo>
                  <a:lnTo>
                    <a:pt x="295" y="101"/>
                  </a:lnTo>
                  <a:lnTo>
                    <a:pt x="284" y="99"/>
                  </a:lnTo>
                  <a:lnTo>
                    <a:pt x="272" y="101"/>
                  </a:lnTo>
                  <a:lnTo>
                    <a:pt x="261" y="103"/>
                  </a:lnTo>
                  <a:lnTo>
                    <a:pt x="255" y="105"/>
                  </a:lnTo>
                  <a:lnTo>
                    <a:pt x="244" y="111"/>
                  </a:lnTo>
                  <a:lnTo>
                    <a:pt x="233" y="115"/>
                  </a:lnTo>
                  <a:lnTo>
                    <a:pt x="218" y="119"/>
                  </a:lnTo>
                  <a:lnTo>
                    <a:pt x="207" y="123"/>
                  </a:lnTo>
                  <a:lnTo>
                    <a:pt x="196" y="125"/>
                  </a:lnTo>
                  <a:lnTo>
                    <a:pt x="184" y="125"/>
                  </a:lnTo>
                  <a:lnTo>
                    <a:pt x="176" y="123"/>
                  </a:lnTo>
                  <a:lnTo>
                    <a:pt x="207" y="150"/>
                  </a:lnTo>
                  <a:lnTo>
                    <a:pt x="227" y="181"/>
                  </a:lnTo>
                  <a:lnTo>
                    <a:pt x="238" y="214"/>
                  </a:lnTo>
                  <a:lnTo>
                    <a:pt x="255" y="235"/>
                  </a:lnTo>
                  <a:lnTo>
                    <a:pt x="244" y="231"/>
                  </a:lnTo>
                  <a:lnTo>
                    <a:pt x="230" y="227"/>
                  </a:lnTo>
                  <a:lnTo>
                    <a:pt x="213" y="223"/>
                  </a:lnTo>
                  <a:lnTo>
                    <a:pt x="193" y="218"/>
                  </a:lnTo>
                  <a:lnTo>
                    <a:pt x="173" y="212"/>
                  </a:lnTo>
                  <a:lnTo>
                    <a:pt x="156" y="204"/>
                  </a:lnTo>
                  <a:lnTo>
                    <a:pt x="142" y="187"/>
                  </a:lnTo>
                  <a:lnTo>
                    <a:pt x="130" y="167"/>
                  </a:lnTo>
                  <a:lnTo>
                    <a:pt x="128" y="173"/>
                  </a:lnTo>
                  <a:lnTo>
                    <a:pt x="128" y="179"/>
                  </a:lnTo>
                  <a:lnTo>
                    <a:pt x="128" y="185"/>
                  </a:lnTo>
                  <a:lnTo>
                    <a:pt x="133" y="194"/>
                  </a:lnTo>
                  <a:lnTo>
                    <a:pt x="136" y="225"/>
                  </a:lnTo>
                  <a:lnTo>
                    <a:pt x="128" y="262"/>
                  </a:lnTo>
                  <a:lnTo>
                    <a:pt x="116" y="301"/>
                  </a:lnTo>
                  <a:lnTo>
                    <a:pt x="110" y="336"/>
                  </a:lnTo>
                  <a:lnTo>
                    <a:pt x="102" y="284"/>
                  </a:lnTo>
                  <a:lnTo>
                    <a:pt x="85" y="243"/>
                  </a:lnTo>
                  <a:lnTo>
                    <a:pt x="74" y="210"/>
                  </a:lnTo>
                  <a:lnTo>
                    <a:pt x="79" y="177"/>
                  </a:lnTo>
                  <a:lnTo>
                    <a:pt x="79" y="173"/>
                  </a:lnTo>
                  <a:lnTo>
                    <a:pt x="76" y="173"/>
                  </a:lnTo>
                  <a:lnTo>
                    <a:pt x="74" y="177"/>
                  </a:lnTo>
                  <a:lnTo>
                    <a:pt x="71" y="183"/>
                  </a:lnTo>
                  <a:lnTo>
                    <a:pt x="62" y="202"/>
                  </a:lnTo>
                  <a:lnTo>
                    <a:pt x="48" y="216"/>
                  </a:lnTo>
                  <a:lnTo>
                    <a:pt x="28" y="233"/>
                  </a:lnTo>
                  <a:lnTo>
                    <a:pt x="0" y="260"/>
                  </a:lnTo>
                  <a:lnTo>
                    <a:pt x="11" y="243"/>
                  </a:lnTo>
                  <a:lnTo>
                    <a:pt x="20" y="227"/>
                  </a:lnTo>
                  <a:lnTo>
                    <a:pt x="23" y="210"/>
                  </a:lnTo>
                  <a:lnTo>
                    <a:pt x="28" y="189"/>
                  </a:lnTo>
                  <a:lnTo>
                    <a:pt x="40" y="165"/>
                  </a:lnTo>
                  <a:lnTo>
                    <a:pt x="54" y="142"/>
                  </a:lnTo>
                  <a:lnTo>
                    <a:pt x="74" y="123"/>
                  </a:lnTo>
                  <a:lnTo>
                    <a:pt x="88" y="111"/>
                  </a:lnTo>
                  <a:lnTo>
                    <a:pt x="82" y="103"/>
                  </a:lnTo>
                  <a:lnTo>
                    <a:pt x="74" y="90"/>
                  </a:lnTo>
                  <a:lnTo>
                    <a:pt x="65" y="78"/>
                  </a:lnTo>
                  <a:lnTo>
                    <a:pt x="59" y="68"/>
                  </a:lnTo>
                  <a:lnTo>
                    <a:pt x="57" y="59"/>
                  </a:lnTo>
                  <a:lnTo>
                    <a:pt x="51" y="53"/>
                  </a:lnTo>
                  <a:lnTo>
                    <a:pt x="45" y="47"/>
                  </a:lnTo>
                  <a:lnTo>
                    <a:pt x="42" y="45"/>
                  </a:lnTo>
                  <a:lnTo>
                    <a:pt x="45" y="41"/>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 name="Freeform 50"/>
            <p:cNvSpPr>
              <a:spLocks/>
            </p:cNvSpPr>
            <p:nvPr/>
          </p:nvSpPr>
          <p:spPr bwMode="auto">
            <a:xfrm>
              <a:off x="2612" y="1549"/>
              <a:ext cx="173" cy="128"/>
            </a:xfrm>
            <a:custGeom>
              <a:avLst/>
              <a:gdLst>
                <a:gd name="T0" fmla="*/ 159 w 173"/>
                <a:gd name="T1" fmla="*/ 116 h 128"/>
                <a:gd name="T2" fmla="*/ 111 w 173"/>
                <a:gd name="T3" fmla="*/ 93 h 128"/>
                <a:gd name="T4" fmla="*/ 71 w 173"/>
                <a:gd name="T5" fmla="*/ 97 h 128"/>
                <a:gd name="T6" fmla="*/ 37 w 173"/>
                <a:gd name="T7" fmla="*/ 112 h 128"/>
                <a:gd name="T8" fmla="*/ 23 w 173"/>
                <a:gd name="T9" fmla="*/ 118 h 128"/>
                <a:gd name="T10" fmla="*/ 14 w 173"/>
                <a:gd name="T11" fmla="*/ 114 h 128"/>
                <a:gd name="T12" fmla="*/ 11 w 173"/>
                <a:gd name="T13" fmla="*/ 110 h 128"/>
                <a:gd name="T14" fmla="*/ 6 w 173"/>
                <a:gd name="T15" fmla="*/ 108 h 128"/>
                <a:gd name="T16" fmla="*/ 6 w 173"/>
                <a:gd name="T17" fmla="*/ 103 h 128"/>
                <a:gd name="T18" fmla="*/ 6 w 173"/>
                <a:gd name="T19" fmla="*/ 99 h 128"/>
                <a:gd name="T20" fmla="*/ 6 w 173"/>
                <a:gd name="T21" fmla="*/ 95 h 128"/>
                <a:gd name="T22" fmla="*/ 0 w 173"/>
                <a:gd name="T23" fmla="*/ 91 h 128"/>
                <a:gd name="T24" fmla="*/ 0 w 173"/>
                <a:gd name="T25" fmla="*/ 85 h 128"/>
                <a:gd name="T26" fmla="*/ 3 w 173"/>
                <a:gd name="T27" fmla="*/ 79 h 128"/>
                <a:gd name="T28" fmla="*/ 0 w 173"/>
                <a:gd name="T29" fmla="*/ 70 h 128"/>
                <a:gd name="T30" fmla="*/ 0 w 173"/>
                <a:gd name="T31" fmla="*/ 56 h 128"/>
                <a:gd name="T32" fmla="*/ 3 w 173"/>
                <a:gd name="T33" fmla="*/ 50 h 128"/>
                <a:gd name="T34" fmla="*/ 6 w 173"/>
                <a:gd name="T35" fmla="*/ 50 h 128"/>
                <a:gd name="T36" fmla="*/ 6 w 173"/>
                <a:gd name="T37" fmla="*/ 48 h 128"/>
                <a:gd name="T38" fmla="*/ 3 w 173"/>
                <a:gd name="T39" fmla="*/ 39 h 128"/>
                <a:gd name="T40" fmla="*/ 6 w 173"/>
                <a:gd name="T41" fmla="*/ 35 h 128"/>
                <a:gd name="T42" fmla="*/ 11 w 173"/>
                <a:gd name="T43" fmla="*/ 35 h 128"/>
                <a:gd name="T44" fmla="*/ 11 w 173"/>
                <a:gd name="T45" fmla="*/ 31 h 128"/>
                <a:gd name="T46" fmla="*/ 11 w 173"/>
                <a:gd name="T47" fmla="*/ 25 h 128"/>
                <a:gd name="T48" fmla="*/ 14 w 173"/>
                <a:gd name="T49" fmla="*/ 23 h 128"/>
                <a:gd name="T50" fmla="*/ 23 w 173"/>
                <a:gd name="T51" fmla="*/ 23 h 128"/>
                <a:gd name="T52" fmla="*/ 25 w 173"/>
                <a:gd name="T53" fmla="*/ 21 h 128"/>
                <a:gd name="T54" fmla="*/ 28 w 173"/>
                <a:gd name="T55" fmla="*/ 17 h 128"/>
                <a:gd name="T56" fmla="*/ 28 w 173"/>
                <a:gd name="T57" fmla="*/ 15 h 128"/>
                <a:gd name="T58" fmla="*/ 31 w 173"/>
                <a:gd name="T59" fmla="*/ 13 h 128"/>
                <a:gd name="T60" fmla="*/ 34 w 173"/>
                <a:gd name="T61" fmla="*/ 13 h 128"/>
                <a:gd name="T62" fmla="*/ 37 w 173"/>
                <a:gd name="T63" fmla="*/ 6 h 128"/>
                <a:gd name="T64" fmla="*/ 40 w 173"/>
                <a:gd name="T65" fmla="*/ 4 h 128"/>
                <a:gd name="T66" fmla="*/ 45 w 173"/>
                <a:gd name="T67" fmla="*/ 9 h 128"/>
                <a:gd name="T68" fmla="*/ 51 w 173"/>
                <a:gd name="T69" fmla="*/ 6 h 128"/>
                <a:gd name="T70" fmla="*/ 57 w 173"/>
                <a:gd name="T71" fmla="*/ 2 h 128"/>
                <a:gd name="T72" fmla="*/ 62 w 173"/>
                <a:gd name="T73" fmla="*/ 0 h 128"/>
                <a:gd name="T74" fmla="*/ 71 w 173"/>
                <a:gd name="T75" fmla="*/ 4 h 128"/>
                <a:gd name="T76" fmla="*/ 82 w 173"/>
                <a:gd name="T77" fmla="*/ 21 h 128"/>
                <a:gd name="T78" fmla="*/ 88 w 173"/>
                <a:gd name="T79" fmla="*/ 68 h 128"/>
                <a:gd name="T80" fmla="*/ 122 w 173"/>
                <a:gd name="T81" fmla="*/ 91 h 128"/>
                <a:gd name="T82" fmla="*/ 156 w 173"/>
                <a:gd name="T83" fmla="*/ 110 h 128"/>
                <a:gd name="T84" fmla="*/ 173 w 173"/>
                <a:gd name="T85" fmla="*/ 128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28"/>
                <a:gd name="T131" fmla="*/ 173 w 173"/>
                <a:gd name="T132" fmla="*/ 128 h 1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28">
                  <a:moveTo>
                    <a:pt x="173" y="128"/>
                  </a:moveTo>
                  <a:lnTo>
                    <a:pt x="159" y="116"/>
                  </a:lnTo>
                  <a:lnTo>
                    <a:pt x="136" y="103"/>
                  </a:lnTo>
                  <a:lnTo>
                    <a:pt x="111" y="93"/>
                  </a:lnTo>
                  <a:lnTo>
                    <a:pt x="91" y="91"/>
                  </a:lnTo>
                  <a:lnTo>
                    <a:pt x="71" y="97"/>
                  </a:lnTo>
                  <a:lnTo>
                    <a:pt x="51" y="103"/>
                  </a:lnTo>
                  <a:lnTo>
                    <a:pt x="37" y="112"/>
                  </a:lnTo>
                  <a:lnTo>
                    <a:pt x="28" y="116"/>
                  </a:lnTo>
                  <a:lnTo>
                    <a:pt x="23" y="118"/>
                  </a:lnTo>
                  <a:lnTo>
                    <a:pt x="17" y="116"/>
                  </a:lnTo>
                  <a:lnTo>
                    <a:pt x="14" y="114"/>
                  </a:lnTo>
                  <a:lnTo>
                    <a:pt x="14" y="112"/>
                  </a:lnTo>
                  <a:lnTo>
                    <a:pt x="11" y="110"/>
                  </a:lnTo>
                  <a:lnTo>
                    <a:pt x="8" y="108"/>
                  </a:lnTo>
                  <a:lnTo>
                    <a:pt x="6" y="108"/>
                  </a:lnTo>
                  <a:lnTo>
                    <a:pt x="6" y="106"/>
                  </a:lnTo>
                  <a:lnTo>
                    <a:pt x="6" y="103"/>
                  </a:lnTo>
                  <a:lnTo>
                    <a:pt x="6" y="101"/>
                  </a:lnTo>
                  <a:lnTo>
                    <a:pt x="6" y="99"/>
                  </a:lnTo>
                  <a:lnTo>
                    <a:pt x="6" y="97"/>
                  </a:lnTo>
                  <a:lnTo>
                    <a:pt x="6" y="95"/>
                  </a:lnTo>
                  <a:lnTo>
                    <a:pt x="3" y="93"/>
                  </a:lnTo>
                  <a:lnTo>
                    <a:pt x="0" y="91"/>
                  </a:lnTo>
                  <a:lnTo>
                    <a:pt x="0" y="89"/>
                  </a:lnTo>
                  <a:lnTo>
                    <a:pt x="0" y="85"/>
                  </a:lnTo>
                  <a:lnTo>
                    <a:pt x="3" y="81"/>
                  </a:lnTo>
                  <a:lnTo>
                    <a:pt x="3" y="79"/>
                  </a:lnTo>
                  <a:lnTo>
                    <a:pt x="3" y="75"/>
                  </a:lnTo>
                  <a:lnTo>
                    <a:pt x="0" y="70"/>
                  </a:lnTo>
                  <a:lnTo>
                    <a:pt x="0" y="62"/>
                  </a:lnTo>
                  <a:lnTo>
                    <a:pt x="0" y="56"/>
                  </a:lnTo>
                  <a:lnTo>
                    <a:pt x="0" y="50"/>
                  </a:lnTo>
                  <a:lnTo>
                    <a:pt x="3" y="50"/>
                  </a:lnTo>
                  <a:lnTo>
                    <a:pt x="6" y="50"/>
                  </a:lnTo>
                  <a:lnTo>
                    <a:pt x="8" y="50"/>
                  </a:lnTo>
                  <a:lnTo>
                    <a:pt x="6" y="48"/>
                  </a:lnTo>
                  <a:lnTo>
                    <a:pt x="3" y="44"/>
                  </a:lnTo>
                  <a:lnTo>
                    <a:pt x="3" y="39"/>
                  </a:lnTo>
                  <a:lnTo>
                    <a:pt x="3" y="37"/>
                  </a:lnTo>
                  <a:lnTo>
                    <a:pt x="6" y="35"/>
                  </a:lnTo>
                  <a:lnTo>
                    <a:pt x="8" y="35"/>
                  </a:lnTo>
                  <a:lnTo>
                    <a:pt x="11" y="35"/>
                  </a:lnTo>
                  <a:lnTo>
                    <a:pt x="11" y="33"/>
                  </a:lnTo>
                  <a:lnTo>
                    <a:pt x="11" y="31"/>
                  </a:lnTo>
                  <a:lnTo>
                    <a:pt x="11" y="27"/>
                  </a:lnTo>
                  <a:lnTo>
                    <a:pt x="11" y="25"/>
                  </a:lnTo>
                  <a:lnTo>
                    <a:pt x="14" y="23"/>
                  </a:lnTo>
                  <a:lnTo>
                    <a:pt x="20" y="23"/>
                  </a:lnTo>
                  <a:lnTo>
                    <a:pt x="23" y="23"/>
                  </a:lnTo>
                  <a:lnTo>
                    <a:pt x="25" y="23"/>
                  </a:lnTo>
                  <a:lnTo>
                    <a:pt x="25" y="21"/>
                  </a:lnTo>
                  <a:lnTo>
                    <a:pt x="28" y="19"/>
                  </a:lnTo>
                  <a:lnTo>
                    <a:pt x="28" y="17"/>
                  </a:lnTo>
                  <a:lnTo>
                    <a:pt x="28" y="15"/>
                  </a:lnTo>
                  <a:lnTo>
                    <a:pt x="31" y="13"/>
                  </a:lnTo>
                  <a:lnTo>
                    <a:pt x="34" y="13"/>
                  </a:lnTo>
                  <a:lnTo>
                    <a:pt x="37" y="9"/>
                  </a:lnTo>
                  <a:lnTo>
                    <a:pt x="37" y="6"/>
                  </a:lnTo>
                  <a:lnTo>
                    <a:pt x="37" y="4"/>
                  </a:lnTo>
                  <a:lnTo>
                    <a:pt x="40" y="4"/>
                  </a:lnTo>
                  <a:lnTo>
                    <a:pt x="43" y="6"/>
                  </a:lnTo>
                  <a:lnTo>
                    <a:pt x="45" y="9"/>
                  </a:lnTo>
                  <a:lnTo>
                    <a:pt x="48" y="9"/>
                  </a:lnTo>
                  <a:lnTo>
                    <a:pt x="51" y="6"/>
                  </a:lnTo>
                  <a:lnTo>
                    <a:pt x="54" y="4"/>
                  </a:lnTo>
                  <a:lnTo>
                    <a:pt x="57" y="2"/>
                  </a:lnTo>
                  <a:lnTo>
                    <a:pt x="60" y="0"/>
                  </a:lnTo>
                  <a:lnTo>
                    <a:pt x="62" y="0"/>
                  </a:lnTo>
                  <a:lnTo>
                    <a:pt x="65" y="2"/>
                  </a:lnTo>
                  <a:lnTo>
                    <a:pt x="71" y="4"/>
                  </a:lnTo>
                  <a:lnTo>
                    <a:pt x="74" y="6"/>
                  </a:lnTo>
                  <a:lnTo>
                    <a:pt x="82" y="21"/>
                  </a:lnTo>
                  <a:lnTo>
                    <a:pt x="85" y="44"/>
                  </a:lnTo>
                  <a:lnTo>
                    <a:pt x="88" y="68"/>
                  </a:lnTo>
                  <a:lnTo>
                    <a:pt x="99" y="83"/>
                  </a:lnTo>
                  <a:lnTo>
                    <a:pt x="122" y="91"/>
                  </a:lnTo>
                  <a:lnTo>
                    <a:pt x="142" y="99"/>
                  </a:lnTo>
                  <a:lnTo>
                    <a:pt x="156" y="110"/>
                  </a:lnTo>
                  <a:lnTo>
                    <a:pt x="167" y="118"/>
                  </a:lnTo>
                  <a:lnTo>
                    <a:pt x="173" y="1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 name="Freeform 51"/>
            <p:cNvSpPr>
              <a:spLocks/>
            </p:cNvSpPr>
            <p:nvPr/>
          </p:nvSpPr>
          <p:spPr bwMode="auto">
            <a:xfrm>
              <a:off x="3546" y="1822"/>
              <a:ext cx="301" cy="119"/>
            </a:xfrm>
            <a:custGeom>
              <a:avLst/>
              <a:gdLst>
                <a:gd name="T0" fmla="*/ 249 w 301"/>
                <a:gd name="T1" fmla="*/ 78 h 119"/>
                <a:gd name="T2" fmla="*/ 224 w 301"/>
                <a:gd name="T3" fmla="*/ 72 h 119"/>
                <a:gd name="T4" fmla="*/ 230 w 301"/>
                <a:gd name="T5" fmla="*/ 66 h 119"/>
                <a:gd name="T6" fmla="*/ 269 w 301"/>
                <a:gd name="T7" fmla="*/ 53 h 119"/>
                <a:gd name="T8" fmla="*/ 281 w 301"/>
                <a:gd name="T9" fmla="*/ 45 h 119"/>
                <a:gd name="T10" fmla="*/ 295 w 301"/>
                <a:gd name="T11" fmla="*/ 37 h 119"/>
                <a:gd name="T12" fmla="*/ 289 w 301"/>
                <a:gd name="T13" fmla="*/ 31 h 119"/>
                <a:gd name="T14" fmla="*/ 278 w 301"/>
                <a:gd name="T15" fmla="*/ 20 h 119"/>
                <a:gd name="T16" fmla="*/ 269 w 301"/>
                <a:gd name="T17" fmla="*/ 16 h 119"/>
                <a:gd name="T18" fmla="*/ 247 w 301"/>
                <a:gd name="T19" fmla="*/ 25 h 119"/>
                <a:gd name="T20" fmla="*/ 230 w 301"/>
                <a:gd name="T21" fmla="*/ 25 h 119"/>
                <a:gd name="T22" fmla="*/ 221 w 301"/>
                <a:gd name="T23" fmla="*/ 14 h 119"/>
                <a:gd name="T24" fmla="*/ 201 w 301"/>
                <a:gd name="T25" fmla="*/ 8 h 119"/>
                <a:gd name="T26" fmla="*/ 179 w 301"/>
                <a:gd name="T27" fmla="*/ 2 h 119"/>
                <a:gd name="T28" fmla="*/ 164 w 301"/>
                <a:gd name="T29" fmla="*/ 8 h 119"/>
                <a:gd name="T30" fmla="*/ 156 w 301"/>
                <a:gd name="T31" fmla="*/ 25 h 119"/>
                <a:gd name="T32" fmla="*/ 139 w 301"/>
                <a:gd name="T33" fmla="*/ 29 h 119"/>
                <a:gd name="T34" fmla="*/ 102 w 301"/>
                <a:gd name="T35" fmla="*/ 25 h 119"/>
                <a:gd name="T36" fmla="*/ 82 w 301"/>
                <a:gd name="T37" fmla="*/ 22 h 119"/>
                <a:gd name="T38" fmla="*/ 65 w 301"/>
                <a:gd name="T39" fmla="*/ 27 h 119"/>
                <a:gd name="T40" fmla="*/ 39 w 301"/>
                <a:gd name="T41" fmla="*/ 29 h 119"/>
                <a:gd name="T42" fmla="*/ 11 w 301"/>
                <a:gd name="T43" fmla="*/ 27 h 119"/>
                <a:gd name="T44" fmla="*/ 17 w 301"/>
                <a:gd name="T45" fmla="*/ 35 h 119"/>
                <a:gd name="T46" fmla="*/ 37 w 301"/>
                <a:gd name="T47" fmla="*/ 51 h 119"/>
                <a:gd name="T48" fmla="*/ 45 w 301"/>
                <a:gd name="T49" fmla="*/ 62 h 119"/>
                <a:gd name="T50" fmla="*/ 85 w 301"/>
                <a:gd name="T51" fmla="*/ 66 h 119"/>
                <a:gd name="T52" fmla="*/ 91 w 301"/>
                <a:gd name="T53" fmla="*/ 70 h 119"/>
                <a:gd name="T54" fmla="*/ 65 w 301"/>
                <a:gd name="T55" fmla="*/ 74 h 119"/>
                <a:gd name="T56" fmla="*/ 54 w 301"/>
                <a:gd name="T57" fmla="*/ 78 h 119"/>
                <a:gd name="T58" fmla="*/ 37 w 301"/>
                <a:gd name="T59" fmla="*/ 89 h 119"/>
                <a:gd name="T60" fmla="*/ 48 w 301"/>
                <a:gd name="T61" fmla="*/ 93 h 119"/>
                <a:gd name="T62" fmla="*/ 71 w 301"/>
                <a:gd name="T63" fmla="*/ 97 h 119"/>
                <a:gd name="T64" fmla="*/ 88 w 301"/>
                <a:gd name="T65" fmla="*/ 97 h 119"/>
                <a:gd name="T66" fmla="*/ 113 w 301"/>
                <a:gd name="T67" fmla="*/ 97 h 119"/>
                <a:gd name="T68" fmla="*/ 122 w 301"/>
                <a:gd name="T69" fmla="*/ 103 h 119"/>
                <a:gd name="T70" fmla="*/ 122 w 301"/>
                <a:gd name="T71" fmla="*/ 115 h 119"/>
                <a:gd name="T72" fmla="*/ 133 w 301"/>
                <a:gd name="T73" fmla="*/ 115 h 119"/>
                <a:gd name="T74" fmla="*/ 161 w 301"/>
                <a:gd name="T75" fmla="*/ 107 h 119"/>
                <a:gd name="T76" fmla="*/ 176 w 301"/>
                <a:gd name="T77" fmla="*/ 105 h 119"/>
                <a:gd name="T78" fmla="*/ 179 w 301"/>
                <a:gd name="T79" fmla="*/ 109 h 119"/>
                <a:gd name="T80" fmla="*/ 190 w 301"/>
                <a:gd name="T81" fmla="*/ 105 h 119"/>
                <a:gd name="T82" fmla="*/ 204 w 301"/>
                <a:gd name="T83" fmla="*/ 84 h 119"/>
                <a:gd name="T84" fmla="*/ 215 w 301"/>
                <a:gd name="T85" fmla="*/ 76 h 119"/>
                <a:gd name="T86" fmla="*/ 244 w 301"/>
                <a:gd name="T87" fmla="*/ 80 h 119"/>
                <a:gd name="T88" fmla="*/ 261 w 301"/>
                <a:gd name="T89" fmla="*/ 80 h 1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1"/>
                <a:gd name="T136" fmla="*/ 0 h 119"/>
                <a:gd name="T137" fmla="*/ 301 w 301"/>
                <a:gd name="T138" fmla="*/ 119 h 1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1" h="119">
                  <a:moveTo>
                    <a:pt x="261" y="80"/>
                  </a:moveTo>
                  <a:lnTo>
                    <a:pt x="249" y="78"/>
                  </a:lnTo>
                  <a:lnTo>
                    <a:pt x="235" y="74"/>
                  </a:lnTo>
                  <a:lnTo>
                    <a:pt x="224" y="72"/>
                  </a:lnTo>
                  <a:lnTo>
                    <a:pt x="218" y="70"/>
                  </a:lnTo>
                  <a:lnTo>
                    <a:pt x="230" y="66"/>
                  </a:lnTo>
                  <a:lnTo>
                    <a:pt x="249" y="60"/>
                  </a:lnTo>
                  <a:lnTo>
                    <a:pt x="269" y="53"/>
                  </a:lnTo>
                  <a:lnTo>
                    <a:pt x="284" y="49"/>
                  </a:lnTo>
                  <a:lnTo>
                    <a:pt x="281" y="45"/>
                  </a:lnTo>
                  <a:lnTo>
                    <a:pt x="286" y="41"/>
                  </a:lnTo>
                  <a:lnTo>
                    <a:pt x="295" y="37"/>
                  </a:lnTo>
                  <a:lnTo>
                    <a:pt x="301" y="33"/>
                  </a:lnTo>
                  <a:lnTo>
                    <a:pt x="289" y="31"/>
                  </a:lnTo>
                  <a:lnTo>
                    <a:pt x="281" y="27"/>
                  </a:lnTo>
                  <a:lnTo>
                    <a:pt x="278" y="20"/>
                  </a:lnTo>
                  <a:lnTo>
                    <a:pt x="278" y="14"/>
                  </a:lnTo>
                  <a:lnTo>
                    <a:pt x="269" y="16"/>
                  </a:lnTo>
                  <a:lnTo>
                    <a:pt x="258" y="20"/>
                  </a:lnTo>
                  <a:lnTo>
                    <a:pt x="247" y="25"/>
                  </a:lnTo>
                  <a:lnTo>
                    <a:pt x="238" y="27"/>
                  </a:lnTo>
                  <a:lnTo>
                    <a:pt x="230" y="25"/>
                  </a:lnTo>
                  <a:lnTo>
                    <a:pt x="227" y="20"/>
                  </a:lnTo>
                  <a:lnTo>
                    <a:pt x="221" y="14"/>
                  </a:lnTo>
                  <a:lnTo>
                    <a:pt x="213" y="10"/>
                  </a:lnTo>
                  <a:lnTo>
                    <a:pt x="201" y="8"/>
                  </a:lnTo>
                  <a:lnTo>
                    <a:pt x="190" y="4"/>
                  </a:lnTo>
                  <a:lnTo>
                    <a:pt x="179" y="2"/>
                  </a:lnTo>
                  <a:lnTo>
                    <a:pt x="170" y="0"/>
                  </a:lnTo>
                  <a:lnTo>
                    <a:pt x="164" y="8"/>
                  </a:lnTo>
                  <a:lnTo>
                    <a:pt x="159" y="16"/>
                  </a:lnTo>
                  <a:lnTo>
                    <a:pt x="156" y="25"/>
                  </a:lnTo>
                  <a:lnTo>
                    <a:pt x="150" y="29"/>
                  </a:lnTo>
                  <a:lnTo>
                    <a:pt x="139" y="29"/>
                  </a:lnTo>
                  <a:lnTo>
                    <a:pt x="122" y="27"/>
                  </a:lnTo>
                  <a:lnTo>
                    <a:pt x="102" y="25"/>
                  </a:lnTo>
                  <a:lnTo>
                    <a:pt x="88" y="20"/>
                  </a:lnTo>
                  <a:lnTo>
                    <a:pt x="82" y="22"/>
                  </a:lnTo>
                  <a:lnTo>
                    <a:pt x="73" y="25"/>
                  </a:lnTo>
                  <a:lnTo>
                    <a:pt x="65" y="27"/>
                  </a:lnTo>
                  <a:lnTo>
                    <a:pt x="54" y="27"/>
                  </a:lnTo>
                  <a:lnTo>
                    <a:pt x="39" y="29"/>
                  </a:lnTo>
                  <a:lnTo>
                    <a:pt x="25" y="29"/>
                  </a:lnTo>
                  <a:lnTo>
                    <a:pt x="11" y="27"/>
                  </a:lnTo>
                  <a:lnTo>
                    <a:pt x="0" y="27"/>
                  </a:lnTo>
                  <a:lnTo>
                    <a:pt x="17" y="35"/>
                  </a:lnTo>
                  <a:lnTo>
                    <a:pt x="31" y="45"/>
                  </a:lnTo>
                  <a:lnTo>
                    <a:pt x="37" y="51"/>
                  </a:lnTo>
                  <a:lnTo>
                    <a:pt x="28" y="58"/>
                  </a:lnTo>
                  <a:lnTo>
                    <a:pt x="45" y="62"/>
                  </a:lnTo>
                  <a:lnTo>
                    <a:pt x="68" y="64"/>
                  </a:lnTo>
                  <a:lnTo>
                    <a:pt x="85" y="66"/>
                  </a:lnTo>
                  <a:lnTo>
                    <a:pt x="96" y="68"/>
                  </a:lnTo>
                  <a:lnTo>
                    <a:pt x="91" y="70"/>
                  </a:lnTo>
                  <a:lnTo>
                    <a:pt x="79" y="74"/>
                  </a:lnTo>
                  <a:lnTo>
                    <a:pt x="65" y="74"/>
                  </a:lnTo>
                  <a:lnTo>
                    <a:pt x="54" y="74"/>
                  </a:lnTo>
                  <a:lnTo>
                    <a:pt x="54" y="78"/>
                  </a:lnTo>
                  <a:lnTo>
                    <a:pt x="48" y="84"/>
                  </a:lnTo>
                  <a:lnTo>
                    <a:pt x="37" y="89"/>
                  </a:lnTo>
                  <a:lnTo>
                    <a:pt x="25" y="91"/>
                  </a:lnTo>
                  <a:lnTo>
                    <a:pt x="48" y="93"/>
                  </a:lnTo>
                  <a:lnTo>
                    <a:pt x="62" y="95"/>
                  </a:lnTo>
                  <a:lnTo>
                    <a:pt x="71" y="97"/>
                  </a:lnTo>
                  <a:lnTo>
                    <a:pt x="71" y="99"/>
                  </a:lnTo>
                  <a:lnTo>
                    <a:pt x="88" y="97"/>
                  </a:lnTo>
                  <a:lnTo>
                    <a:pt x="102" y="97"/>
                  </a:lnTo>
                  <a:lnTo>
                    <a:pt x="113" y="97"/>
                  </a:lnTo>
                  <a:lnTo>
                    <a:pt x="119" y="99"/>
                  </a:lnTo>
                  <a:lnTo>
                    <a:pt x="122" y="103"/>
                  </a:lnTo>
                  <a:lnTo>
                    <a:pt x="125" y="109"/>
                  </a:lnTo>
                  <a:lnTo>
                    <a:pt x="122" y="115"/>
                  </a:lnTo>
                  <a:lnTo>
                    <a:pt x="119" y="119"/>
                  </a:lnTo>
                  <a:lnTo>
                    <a:pt x="133" y="115"/>
                  </a:lnTo>
                  <a:lnTo>
                    <a:pt x="150" y="109"/>
                  </a:lnTo>
                  <a:lnTo>
                    <a:pt x="161" y="107"/>
                  </a:lnTo>
                  <a:lnTo>
                    <a:pt x="170" y="105"/>
                  </a:lnTo>
                  <a:lnTo>
                    <a:pt x="176" y="105"/>
                  </a:lnTo>
                  <a:lnTo>
                    <a:pt x="179" y="107"/>
                  </a:lnTo>
                  <a:lnTo>
                    <a:pt x="179" y="109"/>
                  </a:lnTo>
                  <a:lnTo>
                    <a:pt x="181" y="111"/>
                  </a:lnTo>
                  <a:lnTo>
                    <a:pt x="190" y="105"/>
                  </a:lnTo>
                  <a:lnTo>
                    <a:pt x="198" y="95"/>
                  </a:lnTo>
                  <a:lnTo>
                    <a:pt x="204" y="84"/>
                  </a:lnTo>
                  <a:lnTo>
                    <a:pt x="207" y="76"/>
                  </a:lnTo>
                  <a:lnTo>
                    <a:pt x="215" y="76"/>
                  </a:lnTo>
                  <a:lnTo>
                    <a:pt x="230" y="78"/>
                  </a:lnTo>
                  <a:lnTo>
                    <a:pt x="244" y="80"/>
                  </a:lnTo>
                  <a:lnTo>
                    <a:pt x="252" y="82"/>
                  </a:lnTo>
                  <a:lnTo>
                    <a:pt x="261" y="80"/>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9" name="Freeform 52"/>
            <p:cNvSpPr>
              <a:spLocks/>
            </p:cNvSpPr>
            <p:nvPr/>
          </p:nvSpPr>
          <p:spPr bwMode="auto">
            <a:xfrm>
              <a:off x="4284" y="1314"/>
              <a:ext cx="147" cy="268"/>
            </a:xfrm>
            <a:custGeom>
              <a:avLst/>
              <a:gdLst>
                <a:gd name="T0" fmla="*/ 42 w 147"/>
                <a:gd name="T1" fmla="*/ 27 h 268"/>
                <a:gd name="T2" fmla="*/ 54 w 147"/>
                <a:gd name="T3" fmla="*/ 97 h 268"/>
                <a:gd name="T4" fmla="*/ 88 w 147"/>
                <a:gd name="T5" fmla="*/ 126 h 268"/>
                <a:gd name="T6" fmla="*/ 127 w 147"/>
                <a:gd name="T7" fmla="*/ 134 h 268"/>
                <a:gd name="T8" fmla="*/ 144 w 147"/>
                <a:gd name="T9" fmla="*/ 138 h 268"/>
                <a:gd name="T10" fmla="*/ 147 w 147"/>
                <a:gd name="T11" fmla="*/ 149 h 268"/>
                <a:gd name="T12" fmla="*/ 144 w 147"/>
                <a:gd name="T13" fmla="*/ 159 h 268"/>
                <a:gd name="T14" fmla="*/ 144 w 147"/>
                <a:gd name="T15" fmla="*/ 165 h 268"/>
                <a:gd name="T16" fmla="*/ 142 w 147"/>
                <a:gd name="T17" fmla="*/ 171 h 268"/>
                <a:gd name="T18" fmla="*/ 139 w 147"/>
                <a:gd name="T19" fmla="*/ 175 h 268"/>
                <a:gd name="T20" fmla="*/ 136 w 147"/>
                <a:gd name="T21" fmla="*/ 182 h 268"/>
                <a:gd name="T22" fmla="*/ 136 w 147"/>
                <a:gd name="T23" fmla="*/ 190 h 268"/>
                <a:gd name="T24" fmla="*/ 130 w 147"/>
                <a:gd name="T25" fmla="*/ 198 h 268"/>
                <a:gd name="T26" fmla="*/ 122 w 147"/>
                <a:gd name="T27" fmla="*/ 204 h 268"/>
                <a:gd name="T28" fmla="*/ 116 w 147"/>
                <a:gd name="T29" fmla="*/ 215 h 268"/>
                <a:gd name="T30" fmla="*/ 102 w 147"/>
                <a:gd name="T31" fmla="*/ 237 h 268"/>
                <a:gd name="T32" fmla="*/ 93 w 147"/>
                <a:gd name="T33" fmla="*/ 241 h 268"/>
                <a:gd name="T34" fmla="*/ 93 w 147"/>
                <a:gd name="T35" fmla="*/ 237 h 268"/>
                <a:gd name="T36" fmla="*/ 90 w 147"/>
                <a:gd name="T37" fmla="*/ 241 h 268"/>
                <a:gd name="T38" fmla="*/ 85 w 147"/>
                <a:gd name="T39" fmla="*/ 254 h 268"/>
                <a:gd name="T40" fmla="*/ 79 w 147"/>
                <a:gd name="T41" fmla="*/ 256 h 268"/>
                <a:gd name="T42" fmla="*/ 73 w 147"/>
                <a:gd name="T43" fmla="*/ 254 h 268"/>
                <a:gd name="T44" fmla="*/ 68 w 147"/>
                <a:gd name="T45" fmla="*/ 256 h 268"/>
                <a:gd name="T46" fmla="*/ 65 w 147"/>
                <a:gd name="T47" fmla="*/ 262 h 268"/>
                <a:gd name="T48" fmla="*/ 59 w 147"/>
                <a:gd name="T49" fmla="*/ 264 h 268"/>
                <a:gd name="T50" fmla="*/ 54 w 147"/>
                <a:gd name="T51" fmla="*/ 258 h 268"/>
                <a:gd name="T52" fmla="*/ 48 w 147"/>
                <a:gd name="T53" fmla="*/ 258 h 268"/>
                <a:gd name="T54" fmla="*/ 45 w 147"/>
                <a:gd name="T55" fmla="*/ 264 h 268"/>
                <a:gd name="T56" fmla="*/ 39 w 147"/>
                <a:gd name="T57" fmla="*/ 264 h 268"/>
                <a:gd name="T58" fmla="*/ 37 w 147"/>
                <a:gd name="T59" fmla="*/ 262 h 268"/>
                <a:gd name="T60" fmla="*/ 34 w 147"/>
                <a:gd name="T61" fmla="*/ 260 h 268"/>
                <a:gd name="T62" fmla="*/ 28 w 147"/>
                <a:gd name="T63" fmla="*/ 266 h 268"/>
                <a:gd name="T64" fmla="*/ 22 w 147"/>
                <a:gd name="T65" fmla="*/ 266 h 268"/>
                <a:gd name="T66" fmla="*/ 22 w 147"/>
                <a:gd name="T67" fmla="*/ 258 h 268"/>
                <a:gd name="T68" fmla="*/ 17 w 147"/>
                <a:gd name="T69" fmla="*/ 252 h 268"/>
                <a:gd name="T70" fmla="*/ 8 w 147"/>
                <a:gd name="T71" fmla="*/ 256 h 268"/>
                <a:gd name="T72" fmla="*/ 5 w 147"/>
                <a:gd name="T73" fmla="*/ 252 h 268"/>
                <a:gd name="T74" fmla="*/ 2 w 147"/>
                <a:gd name="T75" fmla="*/ 241 h 268"/>
                <a:gd name="T76" fmla="*/ 5 w 147"/>
                <a:gd name="T77" fmla="*/ 211 h 268"/>
                <a:gd name="T78" fmla="*/ 51 w 147"/>
                <a:gd name="T79" fmla="*/ 147 h 268"/>
                <a:gd name="T80" fmla="*/ 45 w 147"/>
                <a:gd name="T81" fmla="*/ 89 h 268"/>
                <a:gd name="T82" fmla="*/ 37 w 147"/>
                <a:gd name="T83" fmla="*/ 35 h 268"/>
                <a:gd name="T84" fmla="*/ 42 w 147"/>
                <a:gd name="T85" fmla="*/ 0 h 2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7"/>
                <a:gd name="T130" fmla="*/ 0 h 268"/>
                <a:gd name="T131" fmla="*/ 147 w 147"/>
                <a:gd name="T132" fmla="*/ 268 h 2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7" h="268">
                  <a:moveTo>
                    <a:pt x="42" y="0"/>
                  </a:moveTo>
                  <a:lnTo>
                    <a:pt x="42" y="27"/>
                  </a:lnTo>
                  <a:lnTo>
                    <a:pt x="48" y="62"/>
                  </a:lnTo>
                  <a:lnTo>
                    <a:pt x="54" y="97"/>
                  </a:lnTo>
                  <a:lnTo>
                    <a:pt x="68" y="118"/>
                  </a:lnTo>
                  <a:lnTo>
                    <a:pt x="88" y="126"/>
                  </a:lnTo>
                  <a:lnTo>
                    <a:pt x="107" y="130"/>
                  </a:lnTo>
                  <a:lnTo>
                    <a:pt x="127" y="134"/>
                  </a:lnTo>
                  <a:lnTo>
                    <a:pt x="139" y="136"/>
                  </a:lnTo>
                  <a:lnTo>
                    <a:pt x="144" y="138"/>
                  </a:lnTo>
                  <a:lnTo>
                    <a:pt x="147" y="144"/>
                  </a:lnTo>
                  <a:lnTo>
                    <a:pt x="147" y="149"/>
                  </a:lnTo>
                  <a:lnTo>
                    <a:pt x="144" y="155"/>
                  </a:lnTo>
                  <a:lnTo>
                    <a:pt x="144" y="159"/>
                  </a:lnTo>
                  <a:lnTo>
                    <a:pt x="144" y="161"/>
                  </a:lnTo>
                  <a:lnTo>
                    <a:pt x="144" y="165"/>
                  </a:lnTo>
                  <a:lnTo>
                    <a:pt x="144" y="169"/>
                  </a:lnTo>
                  <a:lnTo>
                    <a:pt x="142" y="171"/>
                  </a:lnTo>
                  <a:lnTo>
                    <a:pt x="142" y="173"/>
                  </a:lnTo>
                  <a:lnTo>
                    <a:pt x="139" y="175"/>
                  </a:lnTo>
                  <a:lnTo>
                    <a:pt x="136" y="177"/>
                  </a:lnTo>
                  <a:lnTo>
                    <a:pt x="136" y="182"/>
                  </a:lnTo>
                  <a:lnTo>
                    <a:pt x="136" y="186"/>
                  </a:lnTo>
                  <a:lnTo>
                    <a:pt x="136" y="190"/>
                  </a:lnTo>
                  <a:lnTo>
                    <a:pt x="133" y="194"/>
                  </a:lnTo>
                  <a:lnTo>
                    <a:pt x="130" y="198"/>
                  </a:lnTo>
                  <a:lnTo>
                    <a:pt x="127" y="200"/>
                  </a:lnTo>
                  <a:lnTo>
                    <a:pt x="122" y="204"/>
                  </a:lnTo>
                  <a:lnTo>
                    <a:pt x="119" y="208"/>
                  </a:lnTo>
                  <a:lnTo>
                    <a:pt x="116" y="215"/>
                  </a:lnTo>
                  <a:lnTo>
                    <a:pt x="107" y="227"/>
                  </a:lnTo>
                  <a:lnTo>
                    <a:pt x="102" y="237"/>
                  </a:lnTo>
                  <a:lnTo>
                    <a:pt x="96" y="244"/>
                  </a:lnTo>
                  <a:lnTo>
                    <a:pt x="93" y="241"/>
                  </a:lnTo>
                  <a:lnTo>
                    <a:pt x="93" y="239"/>
                  </a:lnTo>
                  <a:lnTo>
                    <a:pt x="93" y="237"/>
                  </a:lnTo>
                  <a:lnTo>
                    <a:pt x="90" y="235"/>
                  </a:lnTo>
                  <a:lnTo>
                    <a:pt x="90" y="241"/>
                  </a:lnTo>
                  <a:lnTo>
                    <a:pt x="88" y="248"/>
                  </a:lnTo>
                  <a:lnTo>
                    <a:pt x="85" y="254"/>
                  </a:lnTo>
                  <a:lnTo>
                    <a:pt x="82" y="256"/>
                  </a:lnTo>
                  <a:lnTo>
                    <a:pt x="79" y="256"/>
                  </a:lnTo>
                  <a:lnTo>
                    <a:pt x="76" y="254"/>
                  </a:lnTo>
                  <a:lnTo>
                    <a:pt x="73" y="254"/>
                  </a:lnTo>
                  <a:lnTo>
                    <a:pt x="71" y="254"/>
                  </a:lnTo>
                  <a:lnTo>
                    <a:pt x="68" y="256"/>
                  </a:lnTo>
                  <a:lnTo>
                    <a:pt x="68" y="260"/>
                  </a:lnTo>
                  <a:lnTo>
                    <a:pt x="65" y="262"/>
                  </a:lnTo>
                  <a:lnTo>
                    <a:pt x="62" y="264"/>
                  </a:lnTo>
                  <a:lnTo>
                    <a:pt x="59" y="264"/>
                  </a:lnTo>
                  <a:lnTo>
                    <a:pt x="56" y="260"/>
                  </a:lnTo>
                  <a:lnTo>
                    <a:pt x="54" y="258"/>
                  </a:lnTo>
                  <a:lnTo>
                    <a:pt x="51" y="256"/>
                  </a:lnTo>
                  <a:lnTo>
                    <a:pt x="48" y="258"/>
                  </a:lnTo>
                  <a:lnTo>
                    <a:pt x="45" y="260"/>
                  </a:lnTo>
                  <a:lnTo>
                    <a:pt x="45" y="264"/>
                  </a:lnTo>
                  <a:lnTo>
                    <a:pt x="42" y="264"/>
                  </a:lnTo>
                  <a:lnTo>
                    <a:pt x="39" y="264"/>
                  </a:lnTo>
                  <a:lnTo>
                    <a:pt x="37" y="264"/>
                  </a:lnTo>
                  <a:lnTo>
                    <a:pt x="37" y="262"/>
                  </a:lnTo>
                  <a:lnTo>
                    <a:pt x="37" y="260"/>
                  </a:lnTo>
                  <a:lnTo>
                    <a:pt x="34" y="260"/>
                  </a:lnTo>
                  <a:lnTo>
                    <a:pt x="31" y="264"/>
                  </a:lnTo>
                  <a:lnTo>
                    <a:pt x="28" y="266"/>
                  </a:lnTo>
                  <a:lnTo>
                    <a:pt x="25" y="268"/>
                  </a:lnTo>
                  <a:lnTo>
                    <a:pt x="22" y="266"/>
                  </a:lnTo>
                  <a:lnTo>
                    <a:pt x="22" y="262"/>
                  </a:lnTo>
                  <a:lnTo>
                    <a:pt x="22" y="258"/>
                  </a:lnTo>
                  <a:lnTo>
                    <a:pt x="20" y="254"/>
                  </a:lnTo>
                  <a:lnTo>
                    <a:pt x="17" y="252"/>
                  </a:lnTo>
                  <a:lnTo>
                    <a:pt x="11" y="254"/>
                  </a:lnTo>
                  <a:lnTo>
                    <a:pt x="8" y="256"/>
                  </a:lnTo>
                  <a:lnTo>
                    <a:pt x="8" y="254"/>
                  </a:lnTo>
                  <a:lnTo>
                    <a:pt x="5" y="252"/>
                  </a:lnTo>
                  <a:lnTo>
                    <a:pt x="2" y="246"/>
                  </a:lnTo>
                  <a:lnTo>
                    <a:pt x="2" y="241"/>
                  </a:lnTo>
                  <a:lnTo>
                    <a:pt x="0" y="235"/>
                  </a:lnTo>
                  <a:lnTo>
                    <a:pt x="5" y="211"/>
                  </a:lnTo>
                  <a:lnTo>
                    <a:pt x="28" y="180"/>
                  </a:lnTo>
                  <a:lnTo>
                    <a:pt x="51" y="147"/>
                  </a:lnTo>
                  <a:lnTo>
                    <a:pt x="54" y="118"/>
                  </a:lnTo>
                  <a:lnTo>
                    <a:pt x="45" y="89"/>
                  </a:lnTo>
                  <a:lnTo>
                    <a:pt x="39" y="62"/>
                  </a:lnTo>
                  <a:lnTo>
                    <a:pt x="37" y="35"/>
                  </a:lnTo>
                  <a:lnTo>
                    <a:pt x="37" y="19"/>
                  </a:lnTo>
                  <a:lnTo>
                    <a:pt x="4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0" name="Freeform 53"/>
            <p:cNvSpPr>
              <a:spLocks/>
            </p:cNvSpPr>
            <p:nvPr/>
          </p:nvSpPr>
          <p:spPr bwMode="auto">
            <a:xfrm>
              <a:off x="2496" y="2928"/>
              <a:ext cx="139" cy="106"/>
            </a:xfrm>
            <a:custGeom>
              <a:avLst/>
              <a:gdLst>
                <a:gd name="T0" fmla="*/ 60 w 139"/>
                <a:gd name="T1" fmla="*/ 58 h 106"/>
                <a:gd name="T2" fmla="*/ 40 w 139"/>
                <a:gd name="T3" fmla="*/ 50 h 106"/>
                <a:gd name="T4" fmla="*/ 17 w 139"/>
                <a:gd name="T5" fmla="*/ 35 h 106"/>
                <a:gd name="T6" fmla="*/ 0 w 139"/>
                <a:gd name="T7" fmla="*/ 19 h 106"/>
                <a:gd name="T8" fmla="*/ 0 w 139"/>
                <a:gd name="T9" fmla="*/ 4 h 106"/>
                <a:gd name="T10" fmla="*/ 8 w 139"/>
                <a:gd name="T11" fmla="*/ 0 h 106"/>
                <a:gd name="T12" fmla="*/ 20 w 139"/>
                <a:gd name="T13" fmla="*/ 11 h 106"/>
                <a:gd name="T14" fmla="*/ 31 w 139"/>
                <a:gd name="T15" fmla="*/ 29 h 106"/>
                <a:gd name="T16" fmla="*/ 45 w 139"/>
                <a:gd name="T17" fmla="*/ 42 h 106"/>
                <a:gd name="T18" fmla="*/ 60 w 139"/>
                <a:gd name="T19" fmla="*/ 37 h 106"/>
                <a:gd name="T20" fmla="*/ 82 w 139"/>
                <a:gd name="T21" fmla="*/ 33 h 106"/>
                <a:gd name="T22" fmla="*/ 105 w 139"/>
                <a:gd name="T23" fmla="*/ 33 h 106"/>
                <a:gd name="T24" fmla="*/ 119 w 139"/>
                <a:gd name="T25" fmla="*/ 46 h 106"/>
                <a:gd name="T26" fmla="*/ 133 w 139"/>
                <a:gd name="T27" fmla="*/ 52 h 106"/>
                <a:gd name="T28" fmla="*/ 139 w 139"/>
                <a:gd name="T29" fmla="*/ 68 h 106"/>
                <a:gd name="T30" fmla="*/ 133 w 139"/>
                <a:gd name="T31" fmla="*/ 87 h 106"/>
                <a:gd name="T32" fmla="*/ 111 w 139"/>
                <a:gd name="T33" fmla="*/ 106 h 106"/>
                <a:gd name="T34" fmla="*/ 96 w 139"/>
                <a:gd name="T35" fmla="*/ 97 h 106"/>
                <a:gd name="T36" fmla="*/ 79 w 139"/>
                <a:gd name="T37" fmla="*/ 83 h 106"/>
                <a:gd name="T38" fmla="*/ 65 w 139"/>
                <a:gd name="T39" fmla="*/ 68 h 106"/>
                <a:gd name="T40" fmla="*/ 60 w 139"/>
                <a:gd name="T41" fmla="*/ 58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06"/>
                <a:gd name="T65" fmla="*/ 139 w 139"/>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06">
                  <a:moveTo>
                    <a:pt x="60" y="58"/>
                  </a:moveTo>
                  <a:lnTo>
                    <a:pt x="40" y="50"/>
                  </a:lnTo>
                  <a:lnTo>
                    <a:pt x="17" y="35"/>
                  </a:lnTo>
                  <a:lnTo>
                    <a:pt x="0" y="19"/>
                  </a:lnTo>
                  <a:lnTo>
                    <a:pt x="0" y="4"/>
                  </a:lnTo>
                  <a:lnTo>
                    <a:pt x="8" y="0"/>
                  </a:lnTo>
                  <a:lnTo>
                    <a:pt x="20" y="11"/>
                  </a:lnTo>
                  <a:lnTo>
                    <a:pt x="31" y="29"/>
                  </a:lnTo>
                  <a:lnTo>
                    <a:pt x="45" y="42"/>
                  </a:lnTo>
                  <a:lnTo>
                    <a:pt x="60" y="37"/>
                  </a:lnTo>
                  <a:lnTo>
                    <a:pt x="82" y="33"/>
                  </a:lnTo>
                  <a:lnTo>
                    <a:pt x="105" y="33"/>
                  </a:lnTo>
                  <a:lnTo>
                    <a:pt x="119" y="46"/>
                  </a:lnTo>
                  <a:lnTo>
                    <a:pt x="133" y="52"/>
                  </a:lnTo>
                  <a:lnTo>
                    <a:pt x="139" y="68"/>
                  </a:lnTo>
                  <a:lnTo>
                    <a:pt x="133" y="87"/>
                  </a:lnTo>
                  <a:lnTo>
                    <a:pt x="111" y="106"/>
                  </a:lnTo>
                  <a:lnTo>
                    <a:pt x="96" y="97"/>
                  </a:lnTo>
                  <a:lnTo>
                    <a:pt x="79" y="83"/>
                  </a:lnTo>
                  <a:lnTo>
                    <a:pt x="65" y="68"/>
                  </a:lnTo>
                  <a:lnTo>
                    <a:pt x="60" y="5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1" name="Freeform 54"/>
            <p:cNvSpPr>
              <a:spLocks/>
            </p:cNvSpPr>
            <p:nvPr/>
          </p:nvSpPr>
          <p:spPr bwMode="auto">
            <a:xfrm>
              <a:off x="2256" y="2976"/>
              <a:ext cx="593" cy="409"/>
            </a:xfrm>
            <a:custGeom>
              <a:avLst/>
              <a:gdLst>
                <a:gd name="T0" fmla="*/ 130 w 593"/>
                <a:gd name="T1" fmla="*/ 389 h 409"/>
                <a:gd name="T2" fmla="*/ 107 w 593"/>
                <a:gd name="T3" fmla="*/ 405 h 409"/>
                <a:gd name="T4" fmla="*/ 22 w 593"/>
                <a:gd name="T5" fmla="*/ 374 h 409"/>
                <a:gd name="T6" fmla="*/ 17 w 593"/>
                <a:gd name="T7" fmla="*/ 343 h 409"/>
                <a:gd name="T8" fmla="*/ 59 w 593"/>
                <a:gd name="T9" fmla="*/ 356 h 409"/>
                <a:gd name="T10" fmla="*/ 76 w 593"/>
                <a:gd name="T11" fmla="*/ 345 h 409"/>
                <a:gd name="T12" fmla="*/ 159 w 593"/>
                <a:gd name="T13" fmla="*/ 263 h 409"/>
                <a:gd name="T14" fmla="*/ 244 w 593"/>
                <a:gd name="T15" fmla="*/ 252 h 409"/>
                <a:gd name="T16" fmla="*/ 266 w 593"/>
                <a:gd name="T17" fmla="*/ 244 h 409"/>
                <a:gd name="T18" fmla="*/ 272 w 593"/>
                <a:gd name="T19" fmla="*/ 219 h 409"/>
                <a:gd name="T20" fmla="*/ 201 w 593"/>
                <a:gd name="T21" fmla="*/ 213 h 409"/>
                <a:gd name="T22" fmla="*/ 159 w 593"/>
                <a:gd name="T23" fmla="*/ 199 h 409"/>
                <a:gd name="T24" fmla="*/ 130 w 593"/>
                <a:gd name="T25" fmla="*/ 178 h 409"/>
                <a:gd name="T26" fmla="*/ 150 w 593"/>
                <a:gd name="T27" fmla="*/ 162 h 409"/>
                <a:gd name="T28" fmla="*/ 181 w 593"/>
                <a:gd name="T29" fmla="*/ 172 h 409"/>
                <a:gd name="T30" fmla="*/ 195 w 593"/>
                <a:gd name="T31" fmla="*/ 186 h 409"/>
                <a:gd name="T32" fmla="*/ 249 w 593"/>
                <a:gd name="T33" fmla="*/ 186 h 409"/>
                <a:gd name="T34" fmla="*/ 235 w 593"/>
                <a:gd name="T35" fmla="*/ 155 h 409"/>
                <a:gd name="T36" fmla="*/ 232 w 593"/>
                <a:gd name="T37" fmla="*/ 137 h 409"/>
                <a:gd name="T38" fmla="*/ 193 w 593"/>
                <a:gd name="T39" fmla="*/ 126 h 409"/>
                <a:gd name="T40" fmla="*/ 178 w 593"/>
                <a:gd name="T41" fmla="*/ 108 h 409"/>
                <a:gd name="T42" fmla="*/ 170 w 593"/>
                <a:gd name="T43" fmla="*/ 93 h 409"/>
                <a:gd name="T44" fmla="*/ 161 w 593"/>
                <a:gd name="T45" fmla="*/ 58 h 409"/>
                <a:gd name="T46" fmla="*/ 184 w 593"/>
                <a:gd name="T47" fmla="*/ 9 h 409"/>
                <a:gd name="T48" fmla="*/ 193 w 593"/>
                <a:gd name="T49" fmla="*/ 21 h 409"/>
                <a:gd name="T50" fmla="*/ 238 w 593"/>
                <a:gd name="T51" fmla="*/ 13 h 409"/>
                <a:gd name="T52" fmla="*/ 298 w 593"/>
                <a:gd name="T53" fmla="*/ 31 h 409"/>
                <a:gd name="T54" fmla="*/ 295 w 593"/>
                <a:gd name="T55" fmla="*/ 46 h 409"/>
                <a:gd name="T56" fmla="*/ 306 w 593"/>
                <a:gd name="T57" fmla="*/ 73 h 409"/>
                <a:gd name="T58" fmla="*/ 315 w 593"/>
                <a:gd name="T59" fmla="*/ 83 h 409"/>
                <a:gd name="T60" fmla="*/ 283 w 593"/>
                <a:gd name="T61" fmla="*/ 110 h 409"/>
                <a:gd name="T62" fmla="*/ 335 w 593"/>
                <a:gd name="T63" fmla="*/ 124 h 409"/>
                <a:gd name="T64" fmla="*/ 405 w 593"/>
                <a:gd name="T65" fmla="*/ 126 h 409"/>
                <a:gd name="T66" fmla="*/ 448 w 593"/>
                <a:gd name="T67" fmla="*/ 162 h 409"/>
                <a:gd name="T68" fmla="*/ 459 w 593"/>
                <a:gd name="T69" fmla="*/ 201 h 409"/>
                <a:gd name="T70" fmla="*/ 459 w 593"/>
                <a:gd name="T71" fmla="*/ 238 h 409"/>
                <a:gd name="T72" fmla="*/ 434 w 593"/>
                <a:gd name="T73" fmla="*/ 236 h 409"/>
                <a:gd name="T74" fmla="*/ 420 w 593"/>
                <a:gd name="T75" fmla="*/ 223 h 409"/>
                <a:gd name="T76" fmla="*/ 417 w 593"/>
                <a:gd name="T77" fmla="*/ 203 h 409"/>
                <a:gd name="T78" fmla="*/ 417 w 593"/>
                <a:gd name="T79" fmla="*/ 192 h 409"/>
                <a:gd name="T80" fmla="*/ 400 w 593"/>
                <a:gd name="T81" fmla="*/ 159 h 409"/>
                <a:gd name="T82" fmla="*/ 380 w 593"/>
                <a:gd name="T83" fmla="*/ 157 h 409"/>
                <a:gd name="T84" fmla="*/ 383 w 593"/>
                <a:gd name="T85" fmla="*/ 215 h 409"/>
                <a:gd name="T86" fmla="*/ 388 w 593"/>
                <a:gd name="T87" fmla="*/ 252 h 409"/>
                <a:gd name="T88" fmla="*/ 423 w 593"/>
                <a:gd name="T89" fmla="*/ 300 h 409"/>
                <a:gd name="T90" fmla="*/ 454 w 593"/>
                <a:gd name="T91" fmla="*/ 300 h 409"/>
                <a:gd name="T92" fmla="*/ 528 w 593"/>
                <a:gd name="T93" fmla="*/ 294 h 409"/>
                <a:gd name="T94" fmla="*/ 564 w 593"/>
                <a:gd name="T95" fmla="*/ 294 h 409"/>
                <a:gd name="T96" fmla="*/ 573 w 593"/>
                <a:gd name="T97" fmla="*/ 370 h 409"/>
                <a:gd name="T98" fmla="*/ 556 w 593"/>
                <a:gd name="T99" fmla="*/ 349 h 409"/>
                <a:gd name="T100" fmla="*/ 539 w 593"/>
                <a:gd name="T101" fmla="*/ 333 h 409"/>
                <a:gd name="T102" fmla="*/ 479 w 593"/>
                <a:gd name="T103" fmla="*/ 341 h 409"/>
                <a:gd name="T104" fmla="*/ 391 w 593"/>
                <a:gd name="T105" fmla="*/ 358 h 409"/>
                <a:gd name="T106" fmla="*/ 332 w 593"/>
                <a:gd name="T107" fmla="*/ 308 h 409"/>
                <a:gd name="T108" fmla="*/ 255 w 593"/>
                <a:gd name="T109" fmla="*/ 296 h 409"/>
                <a:gd name="T110" fmla="*/ 193 w 593"/>
                <a:gd name="T111" fmla="*/ 306 h 4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3"/>
                <a:gd name="T169" fmla="*/ 0 h 409"/>
                <a:gd name="T170" fmla="*/ 593 w 593"/>
                <a:gd name="T171" fmla="*/ 409 h 4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3" h="409">
                  <a:moveTo>
                    <a:pt x="184" y="318"/>
                  </a:moveTo>
                  <a:lnTo>
                    <a:pt x="170" y="345"/>
                  </a:lnTo>
                  <a:lnTo>
                    <a:pt x="159" y="366"/>
                  </a:lnTo>
                  <a:lnTo>
                    <a:pt x="144" y="380"/>
                  </a:lnTo>
                  <a:lnTo>
                    <a:pt x="133" y="389"/>
                  </a:lnTo>
                  <a:lnTo>
                    <a:pt x="130" y="389"/>
                  </a:lnTo>
                  <a:lnTo>
                    <a:pt x="127" y="386"/>
                  </a:lnTo>
                  <a:lnTo>
                    <a:pt x="122" y="386"/>
                  </a:lnTo>
                  <a:lnTo>
                    <a:pt x="116" y="382"/>
                  </a:lnTo>
                  <a:lnTo>
                    <a:pt x="116" y="389"/>
                  </a:lnTo>
                  <a:lnTo>
                    <a:pt x="116" y="399"/>
                  </a:lnTo>
                  <a:lnTo>
                    <a:pt x="107" y="405"/>
                  </a:lnTo>
                  <a:lnTo>
                    <a:pt x="96" y="409"/>
                  </a:lnTo>
                  <a:lnTo>
                    <a:pt x="85" y="405"/>
                  </a:lnTo>
                  <a:lnTo>
                    <a:pt x="71" y="397"/>
                  </a:lnTo>
                  <a:lnTo>
                    <a:pt x="56" y="389"/>
                  </a:lnTo>
                  <a:lnTo>
                    <a:pt x="37" y="380"/>
                  </a:lnTo>
                  <a:lnTo>
                    <a:pt x="22" y="374"/>
                  </a:lnTo>
                  <a:lnTo>
                    <a:pt x="11" y="366"/>
                  </a:lnTo>
                  <a:lnTo>
                    <a:pt x="2" y="358"/>
                  </a:lnTo>
                  <a:lnTo>
                    <a:pt x="0" y="349"/>
                  </a:lnTo>
                  <a:lnTo>
                    <a:pt x="2" y="343"/>
                  </a:lnTo>
                  <a:lnTo>
                    <a:pt x="11" y="343"/>
                  </a:lnTo>
                  <a:lnTo>
                    <a:pt x="17" y="343"/>
                  </a:lnTo>
                  <a:lnTo>
                    <a:pt x="22" y="345"/>
                  </a:lnTo>
                  <a:lnTo>
                    <a:pt x="28" y="349"/>
                  </a:lnTo>
                  <a:lnTo>
                    <a:pt x="37" y="353"/>
                  </a:lnTo>
                  <a:lnTo>
                    <a:pt x="45" y="356"/>
                  </a:lnTo>
                  <a:lnTo>
                    <a:pt x="51" y="356"/>
                  </a:lnTo>
                  <a:lnTo>
                    <a:pt x="59" y="356"/>
                  </a:lnTo>
                  <a:lnTo>
                    <a:pt x="68" y="356"/>
                  </a:lnTo>
                  <a:lnTo>
                    <a:pt x="76" y="356"/>
                  </a:lnTo>
                  <a:lnTo>
                    <a:pt x="88" y="356"/>
                  </a:lnTo>
                  <a:lnTo>
                    <a:pt x="82" y="351"/>
                  </a:lnTo>
                  <a:lnTo>
                    <a:pt x="79" y="349"/>
                  </a:lnTo>
                  <a:lnTo>
                    <a:pt x="76" y="345"/>
                  </a:lnTo>
                  <a:lnTo>
                    <a:pt x="73" y="345"/>
                  </a:lnTo>
                  <a:lnTo>
                    <a:pt x="99" y="331"/>
                  </a:lnTo>
                  <a:lnTo>
                    <a:pt x="122" y="308"/>
                  </a:lnTo>
                  <a:lnTo>
                    <a:pt x="139" y="285"/>
                  </a:lnTo>
                  <a:lnTo>
                    <a:pt x="153" y="271"/>
                  </a:lnTo>
                  <a:lnTo>
                    <a:pt x="159" y="263"/>
                  </a:lnTo>
                  <a:lnTo>
                    <a:pt x="167" y="256"/>
                  </a:lnTo>
                  <a:lnTo>
                    <a:pt x="181" y="254"/>
                  </a:lnTo>
                  <a:lnTo>
                    <a:pt x="190" y="254"/>
                  </a:lnTo>
                  <a:lnTo>
                    <a:pt x="204" y="254"/>
                  </a:lnTo>
                  <a:lnTo>
                    <a:pt x="224" y="252"/>
                  </a:lnTo>
                  <a:lnTo>
                    <a:pt x="244" y="252"/>
                  </a:lnTo>
                  <a:lnTo>
                    <a:pt x="258" y="254"/>
                  </a:lnTo>
                  <a:lnTo>
                    <a:pt x="261" y="254"/>
                  </a:lnTo>
                  <a:lnTo>
                    <a:pt x="264" y="252"/>
                  </a:lnTo>
                  <a:lnTo>
                    <a:pt x="269" y="250"/>
                  </a:lnTo>
                  <a:lnTo>
                    <a:pt x="272" y="248"/>
                  </a:lnTo>
                  <a:lnTo>
                    <a:pt x="266" y="244"/>
                  </a:lnTo>
                  <a:lnTo>
                    <a:pt x="266" y="240"/>
                  </a:lnTo>
                  <a:lnTo>
                    <a:pt x="266" y="238"/>
                  </a:lnTo>
                  <a:lnTo>
                    <a:pt x="269" y="234"/>
                  </a:lnTo>
                  <a:lnTo>
                    <a:pt x="272" y="232"/>
                  </a:lnTo>
                  <a:lnTo>
                    <a:pt x="272" y="225"/>
                  </a:lnTo>
                  <a:lnTo>
                    <a:pt x="272" y="219"/>
                  </a:lnTo>
                  <a:lnTo>
                    <a:pt x="269" y="213"/>
                  </a:lnTo>
                  <a:lnTo>
                    <a:pt x="261" y="217"/>
                  </a:lnTo>
                  <a:lnTo>
                    <a:pt x="244" y="219"/>
                  </a:lnTo>
                  <a:lnTo>
                    <a:pt x="227" y="219"/>
                  </a:lnTo>
                  <a:lnTo>
                    <a:pt x="212" y="217"/>
                  </a:lnTo>
                  <a:lnTo>
                    <a:pt x="201" y="213"/>
                  </a:lnTo>
                  <a:lnTo>
                    <a:pt x="187" y="209"/>
                  </a:lnTo>
                  <a:lnTo>
                    <a:pt x="170" y="205"/>
                  </a:lnTo>
                  <a:lnTo>
                    <a:pt x="156" y="201"/>
                  </a:lnTo>
                  <a:lnTo>
                    <a:pt x="159" y="199"/>
                  </a:lnTo>
                  <a:lnTo>
                    <a:pt x="161" y="197"/>
                  </a:lnTo>
                  <a:lnTo>
                    <a:pt x="142" y="195"/>
                  </a:lnTo>
                  <a:lnTo>
                    <a:pt x="130" y="188"/>
                  </a:lnTo>
                  <a:lnTo>
                    <a:pt x="127" y="182"/>
                  </a:lnTo>
                  <a:lnTo>
                    <a:pt x="133" y="180"/>
                  </a:lnTo>
                  <a:lnTo>
                    <a:pt x="130" y="178"/>
                  </a:lnTo>
                  <a:lnTo>
                    <a:pt x="133" y="174"/>
                  </a:lnTo>
                  <a:lnTo>
                    <a:pt x="136" y="172"/>
                  </a:lnTo>
                  <a:lnTo>
                    <a:pt x="142" y="170"/>
                  </a:lnTo>
                  <a:lnTo>
                    <a:pt x="142" y="168"/>
                  </a:lnTo>
                  <a:lnTo>
                    <a:pt x="144" y="164"/>
                  </a:lnTo>
                  <a:lnTo>
                    <a:pt x="150" y="162"/>
                  </a:lnTo>
                  <a:lnTo>
                    <a:pt x="153" y="164"/>
                  </a:lnTo>
                  <a:lnTo>
                    <a:pt x="156" y="159"/>
                  </a:lnTo>
                  <a:lnTo>
                    <a:pt x="164" y="159"/>
                  </a:lnTo>
                  <a:lnTo>
                    <a:pt x="170" y="164"/>
                  </a:lnTo>
                  <a:lnTo>
                    <a:pt x="176" y="170"/>
                  </a:lnTo>
                  <a:lnTo>
                    <a:pt x="181" y="172"/>
                  </a:lnTo>
                  <a:lnTo>
                    <a:pt x="184" y="176"/>
                  </a:lnTo>
                  <a:lnTo>
                    <a:pt x="184" y="180"/>
                  </a:lnTo>
                  <a:lnTo>
                    <a:pt x="181" y="186"/>
                  </a:lnTo>
                  <a:lnTo>
                    <a:pt x="184" y="184"/>
                  </a:lnTo>
                  <a:lnTo>
                    <a:pt x="187" y="184"/>
                  </a:lnTo>
                  <a:lnTo>
                    <a:pt x="195" y="186"/>
                  </a:lnTo>
                  <a:lnTo>
                    <a:pt x="204" y="188"/>
                  </a:lnTo>
                  <a:lnTo>
                    <a:pt x="212" y="186"/>
                  </a:lnTo>
                  <a:lnTo>
                    <a:pt x="221" y="186"/>
                  </a:lnTo>
                  <a:lnTo>
                    <a:pt x="232" y="186"/>
                  </a:lnTo>
                  <a:lnTo>
                    <a:pt x="241" y="186"/>
                  </a:lnTo>
                  <a:lnTo>
                    <a:pt x="249" y="186"/>
                  </a:lnTo>
                  <a:lnTo>
                    <a:pt x="249" y="184"/>
                  </a:lnTo>
                  <a:lnTo>
                    <a:pt x="249" y="182"/>
                  </a:lnTo>
                  <a:lnTo>
                    <a:pt x="247" y="178"/>
                  </a:lnTo>
                  <a:lnTo>
                    <a:pt x="244" y="174"/>
                  </a:lnTo>
                  <a:lnTo>
                    <a:pt x="235" y="164"/>
                  </a:lnTo>
                  <a:lnTo>
                    <a:pt x="235" y="155"/>
                  </a:lnTo>
                  <a:lnTo>
                    <a:pt x="238" y="149"/>
                  </a:lnTo>
                  <a:lnTo>
                    <a:pt x="244" y="147"/>
                  </a:lnTo>
                  <a:lnTo>
                    <a:pt x="244" y="145"/>
                  </a:lnTo>
                  <a:lnTo>
                    <a:pt x="241" y="141"/>
                  </a:lnTo>
                  <a:lnTo>
                    <a:pt x="238" y="139"/>
                  </a:lnTo>
                  <a:lnTo>
                    <a:pt x="232" y="137"/>
                  </a:lnTo>
                  <a:lnTo>
                    <a:pt x="244" y="131"/>
                  </a:lnTo>
                  <a:lnTo>
                    <a:pt x="238" y="122"/>
                  </a:lnTo>
                  <a:lnTo>
                    <a:pt x="230" y="122"/>
                  </a:lnTo>
                  <a:lnTo>
                    <a:pt x="215" y="122"/>
                  </a:lnTo>
                  <a:lnTo>
                    <a:pt x="204" y="126"/>
                  </a:lnTo>
                  <a:lnTo>
                    <a:pt x="193" y="126"/>
                  </a:lnTo>
                  <a:lnTo>
                    <a:pt x="190" y="124"/>
                  </a:lnTo>
                  <a:lnTo>
                    <a:pt x="187" y="120"/>
                  </a:lnTo>
                  <a:lnTo>
                    <a:pt x="184" y="116"/>
                  </a:lnTo>
                  <a:lnTo>
                    <a:pt x="181" y="114"/>
                  </a:lnTo>
                  <a:lnTo>
                    <a:pt x="181" y="110"/>
                  </a:lnTo>
                  <a:lnTo>
                    <a:pt x="178" y="108"/>
                  </a:lnTo>
                  <a:lnTo>
                    <a:pt x="176" y="106"/>
                  </a:lnTo>
                  <a:lnTo>
                    <a:pt x="170" y="106"/>
                  </a:lnTo>
                  <a:lnTo>
                    <a:pt x="167" y="104"/>
                  </a:lnTo>
                  <a:lnTo>
                    <a:pt x="164" y="100"/>
                  </a:lnTo>
                  <a:lnTo>
                    <a:pt x="167" y="95"/>
                  </a:lnTo>
                  <a:lnTo>
                    <a:pt x="170" y="93"/>
                  </a:lnTo>
                  <a:lnTo>
                    <a:pt x="173" y="89"/>
                  </a:lnTo>
                  <a:lnTo>
                    <a:pt x="173" y="85"/>
                  </a:lnTo>
                  <a:lnTo>
                    <a:pt x="170" y="83"/>
                  </a:lnTo>
                  <a:lnTo>
                    <a:pt x="164" y="77"/>
                  </a:lnTo>
                  <a:lnTo>
                    <a:pt x="161" y="69"/>
                  </a:lnTo>
                  <a:lnTo>
                    <a:pt x="161" y="58"/>
                  </a:lnTo>
                  <a:lnTo>
                    <a:pt x="170" y="48"/>
                  </a:lnTo>
                  <a:lnTo>
                    <a:pt x="161" y="42"/>
                  </a:lnTo>
                  <a:lnTo>
                    <a:pt x="159" y="34"/>
                  </a:lnTo>
                  <a:lnTo>
                    <a:pt x="161" y="23"/>
                  </a:lnTo>
                  <a:lnTo>
                    <a:pt x="173" y="15"/>
                  </a:lnTo>
                  <a:lnTo>
                    <a:pt x="184" y="9"/>
                  </a:lnTo>
                  <a:lnTo>
                    <a:pt x="198" y="5"/>
                  </a:lnTo>
                  <a:lnTo>
                    <a:pt x="212" y="0"/>
                  </a:lnTo>
                  <a:lnTo>
                    <a:pt x="227" y="3"/>
                  </a:lnTo>
                  <a:lnTo>
                    <a:pt x="212" y="5"/>
                  </a:lnTo>
                  <a:lnTo>
                    <a:pt x="201" y="13"/>
                  </a:lnTo>
                  <a:lnTo>
                    <a:pt x="193" y="21"/>
                  </a:lnTo>
                  <a:lnTo>
                    <a:pt x="190" y="29"/>
                  </a:lnTo>
                  <a:lnTo>
                    <a:pt x="198" y="21"/>
                  </a:lnTo>
                  <a:lnTo>
                    <a:pt x="215" y="17"/>
                  </a:lnTo>
                  <a:lnTo>
                    <a:pt x="232" y="13"/>
                  </a:lnTo>
                  <a:lnTo>
                    <a:pt x="244" y="11"/>
                  </a:lnTo>
                  <a:lnTo>
                    <a:pt x="238" y="13"/>
                  </a:lnTo>
                  <a:lnTo>
                    <a:pt x="232" y="15"/>
                  </a:lnTo>
                  <a:lnTo>
                    <a:pt x="230" y="19"/>
                  </a:lnTo>
                  <a:lnTo>
                    <a:pt x="227" y="21"/>
                  </a:lnTo>
                  <a:lnTo>
                    <a:pt x="249" y="17"/>
                  </a:lnTo>
                  <a:lnTo>
                    <a:pt x="275" y="21"/>
                  </a:lnTo>
                  <a:lnTo>
                    <a:pt x="298" y="31"/>
                  </a:lnTo>
                  <a:lnTo>
                    <a:pt x="309" y="36"/>
                  </a:lnTo>
                  <a:lnTo>
                    <a:pt x="306" y="40"/>
                  </a:lnTo>
                  <a:lnTo>
                    <a:pt x="300" y="42"/>
                  </a:lnTo>
                  <a:lnTo>
                    <a:pt x="292" y="46"/>
                  </a:lnTo>
                  <a:lnTo>
                    <a:pt x="295" y="46"/>
                  </a:lnTo>
                  <a:lnTo>
                    <a:pt x="298" y="46"/>
                  </a:lnTo>
                  <a:lnTo>
                    <a:pt x="303" y="46"/>
                  </a:lnTo>
                  <a:lnTo>
                    <a:pt x="309" y="46"/>
                  </a:lnTo>
                  <a:lnTo>
                    <a:pt x="312" y="52"/>
                  </a:lnTo>
                  <a:lnTo>
                    <a:pt x="309" y="62"/>
                  </a:lnTo>
                  <a:lnTo>
                    <a:pt x="306" y="73"/>
                  </a:lnTo>
                  <a:lnTo>
                    <a:pt x="300" y="79"/>
                  </a:lnTo>
                  <a:lnTo>
                    <a:pt x="303" y="79"/>
                  </a:lnTo>
                  <a:lnTo>
                    <a:pt x="309" y="77"/>
                  </a:lnTo>
                  <a:lnTo>
                    <a:pt x="315" y="77"/>
                  </a:lnTo>
                  <a:lnTo>
                    <a:pt x="320" y="77"/>
                  </a:lnTo>
                  <a:lnTo>
                    <a:pt x="315" y="83"/>
                  </a:lnTo>
                  <a:lnTo>
                    <a:pt x="303" y="89"/>
                  </a:lnTo>
                  <a:lnTo>
                    <a:pt x="292" y="95"/>
                  </a:lnTo>
                  <a:lnTo>
                    <a:pt x="286" y="100"/>
                  </a:lnTo>
                  <a:lnTo>
                    <a:pt x="283" y="102"/>
                  </a:lnTo>
                  <a:lnTo>
                    <a:pt x="283" y="106"/>
                  </a:lnTo>
                  <a:lnTo>
                    <a:pt x="283" y="110"/>
                  </a:lnTo>
                  <a:lnTo>
                    <a:pt x="286" y="116"/>
                  </a:lnTo>
                  <a:lnTo>
                    <a:pt x="306" y="110"/>
                  </a:lnTo>
                  <a:lnTo>
                    <a:pt x="306" y="126"/>
                  </a:lnTo>
                  <a:lnTo>
                    <a:pt x="318" y="122"/>
                  </a:lnTo>
                  <a:lnTo>
                    <a:pt x="326" y="122"/>
                  </a:lnTo>
                  <a:lnTo>
                    <a:pt x="335" y="124"/>
                  </a:lnTo>
                  <a:lnTo>
                    <a:pt x="343" y="126"/>
                  </a:lnTo>
                  <a:lnTo>
                    <a:pt x="352" y="124"/>
                  </a:lnTo>
                  <a:lnTo>
                    <a:pt x="363" y="124"/>
                  </a:lnTo>
                  <a:lnTo>
                    <a:pt x="377" y="124"/>
                  </a:lnTo>
                  <a:lnTo>
                    <a:pt x="391" y="124"/>
                  </a:lnTo>
                  <a:lnTo>
                    <a:pt x="405" y="126"/>
                  </a:lnTo>
                  <a:lnTo>
                    <a:pt x="417" y="128"/>
                  </a:lnTo>
                  <a:lnTo>
                    <a:pt x="428" y="128"/>
                  </a:lnTo>
                  <a:lnTo>
                    <a:pt x="434" y="131"/>
                  </a:lnTo>
                  <a:lnTo>
                    <a:pt x="440" y="137"/>
                  </a:lnTo>
                  <a:lnTo>
                    <a:pt x="445" y="149"/>
                  </a:lnTo>
                  <a:lnTo>
                    <a:pt x="448" y="162"/>
                  </a:lnTo>
                  <a:lnTo>
                    <a:pt x="448" y="170"/>
                  </a:lnTo>
                  <a:lnTo>
                    <a:pt x="448" y="178"/>
                  </a:lnTo>
                  <a:lnTo>
                    <a:pt x="451" y="184"/>
                  </a:lnTo>
                  <a:lnTo>
                    <a:pt x="457" y="190"/>
                  </a:lnTo>
                  <a:lnTo>
                    <a:pt x="462" y="197"/>
                  </a:lnTo>
                  <a:lnTo>
                    <a:pt x="459" y="201"/>
                  </a:lnTo>
                  <a:lnTo>
                    <a:pt x="462" y="205"/>
                  </a:lnTo>
                  <a:lnTo>
                    <a:pt x="468" y="211"/>
                  </a:lnTo>
                  <a:lnTo>
                    <a:pt x="471" y="217"/>
                  </a:lnTo>
                  <a:lnTo>
                    <a:pt x="468" y="225"/>
                  </a:lnTo>
                  <a:lnTo>
                    <a:pt x="462" y="234"/>
                  </a:lnTo>
                  <a:lnTo>
                    <a:pt x="459" y="238"/>
                  </a:lnTo>
                  <a:lnTo>
                    <a:pt x="454" y="238"/>
                  </a:lnTo>
                  <a:lnTo>
                    <a:pt x="451" y="236"/>
                  </a:lnTo>
                  <a:lnTo>
                    <a:pt x="448" y="234"/>
                  </a:lnTo>
                  <a:lnTo>
                    <a:pt x="442" y="236"/>
                  </a:lnTo>
                  <a:lnTo>
                    <a:pt x="437" y="236"/>
                  </a:lnTo>
                  <a:lnTo>
                    <a:pt x="434" y="236"/>
                  </a:lnTo>
                  <a:lnTo>
                    <a:pt x="434" y="232"/>
                  </a:lnTo>
                  <a:lnTo>
                    <a:pt x="428" y="236"/>
                  </a:lnTo>
                  <a:lnTo>
                    <a:pt x="425" y="232"/>
                  </a:lnTo>
                  <a:lnTo>
                    <a:pt x="423" y="228"/>
                  </a:lnTo>
                  <a:lnTo>
                    <a:pt x="423" y="221"/>
                  </a:lnTo>
                  <a:lnTo>
                    <a:pt x="420" y="223"/>
                  </a:lnTo>
                  <a:lnTo>
                    <a:pt x="414" y="225"/>
                  </a:lnTo>
                  <a:lnTo>
                    <a:pt x="411" y="223"/>
                  </a:lnTo>
                  <a:lnTo>
                    <a:pt x="408" y="213"/>
                  </a:lnTo>
                  <a:lnTo>
                    <a:pt x="411" y="209"/>
                  </a:lnTo>
                  <a:lnTo>
                    <a:pt x="414" y="205"/>
                  </a:lnTo>
                  <a:lnTo>
                    <a:pt x="417" y="203"/>
                  </a:lnTo>
                  <a:lnTo>
                    <a:pt x="423" y="201"/>
                  </a:lnTo>
                  <a:lnTo>
                    <a:pt x="423" y="199"/>
                  </a:lnTo>
                  <a:lnTo>
                    <a:pt x="423" y="197"/>
                  </a:lnTo>
                  <a:lnTo>
                    <a:pt x="420" y="197"/>
                  </a:lnTo>
                  <a:lnTo>
                    <a:pt x="417" y="195"/>
                  </a:lnTo>
                  <a:lnTo>
                    <a:pt x="417" y="192"/>
                  </a:lnTo>
                  <a:lnTo>
                    <a:pt x="420" y="188"/>
                  </a:lnTo>
                  <a:lnTo>
                    <a:pt x="420" y="184"/>
                  </a:lnTo>
                  <a:lnTo>
                    <a:pt x="417" y="178"/>
                  </a:lnTo>
                  <a:lnTo>
                    <a:pt x="411" y="174"/>
                  </a:lnTo>
                  <a:lnTo>
                    <a:pt x="403" y="166"/>
                  </a:lnTo>
                  <a:lnTo>
                    <a:pt x="400" y="159"/>
                  </a:lnTo>
                  <a:lnTo>
                    <a:pt x="397" y="153"/>
                  </a:lnTo>
                  <a:lnTo>
                    <a:pt x="394" y="155"/>
                  </a:lnTo>
                  <a:lnTo>
                    <a:pt x="388" y="157"/>
                  </a:lnTo>
                  <a:lnTo>
                    <a:pt x="383" y="157"/>
                  </a:lnTo>
                  <a:lnTo>
                    <a:pt x="380" y="157"/>
                  </a:lnTo>
                  <a:lnTo>
                    <a:pt x="374" y="159"/>
                  </a:lnTo>
                  <a:lnTo>
                    <a:pt x="366" y="164"/>
                  </a:lnTo>
                  <a:lnTo>
                    <a:pt x="357" y="164"/>
                  </a:lnTo>
                  <a:lnTo>
                    <a:pt x="371" y="180"/>
                  </a:lnTo>
                  <a:lnTo>
                    <a:pt x="380" y="199"/>
                  </a:lnTo>
                  <a:lnTo>
                    <a:pt x="383" y="215"/>
                  </a:lnTo>
                  <a:lnTo>
                    <a:pt x="383" y="228"/>
                  </a:lnTo>
                  <a:lnTo>
                    <a:pt x="388" y="234"/>
                  </a:lnTo>
                  <a:lnTo>
                    <a:pt x="386" y="238"/>
                  </a:lnTo>
                  <a:lnTo>
                    <a:pt x="383" y="244"/>
                  </a:lnTo>
                  <a:lnTo>
                    <a:pt x="380" y="248"/>
                  </a:lnTo>
                  <a:lnTo>
                    <a:pt x="388" y="252"/>
                  </a:lnTo>
                  <a:lnTo>
                    <a:pt x="394" y="259"/>
                  </a:lnTo>
                  <a:lnTo>
                    <a:pt x="394" y="265"/>
                  </a:lnTo>
                  <a:lnTo>
                    <a:pt x="388" y="269"/>
                  </a:lnTo>
                  <a:lnTo>
                    <a:pt x="400" y="279"/>
                  </a:lnTo>
                  <a:lnTo>
                    <a:pt x="411" y="289"/>
                  </a:lnTo>
                  <a:lnTo>
                    <a:pt x="423" y="300"/>
                  </a:lnTo>
                  <a:lnTo>
                    <a:pt x="425" y="308"/>
                  </a:lnTo>
                  <a:lnTo>
                    <a:pt x="428" y="306"/>
                  </a:lnTo>
                  <a:lnTo>
                    <a:pt x="434" y="304"/>
                  </a:lnTo>
                  <a:lnTo>
                    <a:pt x="440" y="302"/>
                  </a:lnTo>
                  <a:lnTo>
                    <a:pt x="454" y="300"/>
                  </a:lnTo>
                  <a:lnTo>
                    <a:pt x="479" y="294"/>
                  </a:lnTo>
                  <a:lnTo>
                    <a:pt x="505" y="287"/>
                  </a:lnTo>
                  <a:lnTo>
                    <a:pt x="519" y="281"/>
                  </a:lnTo>
                  <a:lnTo>
                    <a:pt x="519" y="283"/>
                  </a:lnTo>
                  <a:lnTo>
                    <a:pt x="525" y="289"/>
                  </a:lnTo>
                  <a:lnTo>
                    <a:pt x="528" y="294"/>
                  </a:lnTo>
                  <a:lnTo>
                    <a:pt x="528" y="298"/>
                  </a:lnTo>
                  <a:lnTo>
                    <a:pt x="533" y="294"/>
                  </a:lnTo>
                  <a:lnTo>
                    <a:pt x="545" y="292"/>
                  </a:lnTo>
                  <a:lnTo>
                    <a:pt x="556" y="292"/>
                  </a:lnTo>
                  <a:lnTo>
                    <a:pt x="564" y="292"/>
                  </a:lnTo>
                  <a:lnTo>
                    <a:pt x="564" y="294"/>
                  </a:lnTo>
                  <a:lnTo>
                    <a:pt x="567" y="298"/>
                  </a:lnTo>
                  <a:lnTo>
                    <a:pt x="573" y="308"/>
                  </a:lnTo>
                  <a:lnTo>
                    <a:pt x="584" y="323"/>
                  </a:lnTo>
                  <a:lnTo>
                    <a:pt x="593" y="339"/>
                  </a:lnTo>
                  <a:lnTo>
                    <a:pt x="587" y="358"/>
                  </a:lnTo>
                  <a:lnTo>
                    <a:pt x="573" y="370"/>
                  </a:lnTo>
                  <a:lnTo>
                    <a:pt x="556" y="380"/>
                  </a:lnTo>
                  <a:lnTo>
                    <a:pt x="547" y="372"/>
                  </a:lnTo>
                  <a:lnTo>
                    <a:pt x="547" y="366"/>
                  </a:lnTo>
                  <a:lnTo>
                    <a:pt x="553" y="360"/>
                  </a:lnTo>
                  <a:lnTo>
                    <a:pt x="556" y="356"/>
                  </a:lnTo>
                  <a:lnTo>
                    <a:pt x="556" y="349"/>
                  </a:lnTo>
                  <a:lnTo>
                    <a:pt x="550" y="341"/>
                  </a:lnTo>
                  <a:lnTo>
                    <a:pt x="542" y="335"/>
                  </a:lnTo>
                  <a:lnTo>
                    <a:pt x="533" y="329"/>
                  </a:lnTo>
                  <a:lnTo>
                    <a:pt x="533" y="333"/>
                  </a:lnTo>
                  <a:lnTo>
                    <a:pt x="536" y="333"/>
                  </a:lnTo>
                  <a:lnTo>
                    <a:pt x="539" y="333"/>
                  </a:lnTo>
                  <a:lnTo>
                    <a:pt x="539" y="335"/>
                  </a:lnTo>
                  <a:lnTo>
                    <a:pt x="533" y="335"/>
                  </a:lnTo>
                  <a:lnTo>
                    <a:pt x="525" y="335"/>
                  </a:lnTo>
                  <a:lnTo>
                    <a:pt x="513" y="337"/>
                  </a:lnTo>
                  <a:lnTo>
                    <a:pt x="496" y="339"/>
                  </a:lnTo>
                  <a:lnTo>
                    <a:pt x="479" y="341"/>
                  </a:lnTo>
                  <a:lnTo>
                    <a:pt x="459" y="345"/>
                  </a:lnTo>
                  <a:lnTo>
                    <a:pt x="442" y="349"/>
                  </a:lnTo>
                  <a:lnTo>
                    <a:pt x="428" y="353"/>
                  </a:lnTo>
                  <a:lnTo>
                    <a:pt x="417" y="356"/>
                  </a:lnTo>
                  <a:lnTo>
                    <a:pt x="403" y="358"/>
                  </a:lnTo>
                  <a:lnTo>
                    <a:pt x="391" y="358"/>
                  </a:lnTo>
                  <a:lnTo>
                    <a:pt x="383" y="356"/>
                  </a:lnTo>
                  <a:lnTo>
                    <a:pt x="380" y="349"/>
                  </a:lnTo>
                  <a:lnTo>
                    <a:pt x="371" y="341"/>
                  </a:lnTo>
                  <a:lnTo>
                    <a:pt x="357" y="331"/>
                  </a:lnTo>
                  <a:lnTo>
                    <a:pt x="343" y="318"/>
                  </a:lnTo>
                  <a:lnTo>
                    <a:pt x="332" y="308"/>
                  </a:lnTo>
                  <a:lnTo>
                    <a:pt x="326" y="302"/>
                  </a:lnTo>
                  <a:lnTo>
                    <a:pt x="318" y="298"/>
                  </a:lnTo>
                  <a:lnTo>
                    <a:pt x="303" y="298"/>
                  </a:lnTo>
                  <a:lnTo>
                    <a:pt x="286" y="296"/>
                  </a:lnTo>
                  <a:lnTo>
                    <a:pt x="272" y="296"/>
                  </a:lnTo>
                  <a:lnTo>
                    <a:pt x="255" y="296"/>
                  </a:lnTo>
                  <a:lnTo>
                    <a:pt x="232" y="298"/>
                  </a:lnTo>
                  <a:lnTo>
                    <a:pt x="212" y="298"/>
                  </a:lnTo>
                  <a:lnTo>
                    <a:pt x="207" y="300"/>
                  </a:lnTo>
                  <a:lnTo>
                    <a:pt x="201" y="304"/>
                  </a:lnTo>
                  <a:lnTo>
                    <a:pt x="195" y="306"/>
                  </a:lnTo>
                  <a:lnTo>
                    <a:pt x="193" y="306"/>
                  </a:lnTo>
                  <a:lnTo>
                    <a:pt x="184" y="31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2" name="Freeform 55"/>
            <p:cNvSpPr>
              <a:spLocks/>
            </p:cNvSpPr>
            <p:nvPr/>
          </p:nvSpPr>
          <p:spPr bwMode="auto">
            <a:xfrm>
              <a:off x="1392" y="2880"/>
              <a:ext cx="454" cy="491"/>
            </a:xfrm>
            <a:custGeom>
              <a:avLst/>
              <a:gdLst>
                <a:gd name="T0" fmla="*/ 139 w 454"/>
                <a:gd name="T1" fmla="*/ 72 h 491"/>
                <a:gd name="T2" fmla="*/ 165 w 454"/>
                <a:gd name="T3" fmla="*/ 31 h 491"/>
                <a:gd name="T4" fmla="*/ 241 w 454"/>
                <a:gd name="T5" fmla="*/ 16 h 491"/>
                <a:gd name="T6" fmla="*/ 273 w 454"/>
                <a:gd name="T7" fmla="*/ 25 h 491"/>
                <a:gd name="T8" fmla="*/ 292 w 454"/>
                <a:gd name="T9" fmla="*/ 16 h 491"/>
                <a:gd name="T10" fmla="*/ 315 w 454"/>
                <a:gd name="T11" fmla="*/ 66 h 491"/>
                <a:gd name="T12" fmla="*/ 318 w 454"/>
                <a:gd name="T13" fmla="*/ 78 h 491"/>
                <a:gd name="T14" fmla="*/ 346 w 454"/>
                <a:gd name="T15" fmla="*/ 101 h 491"/>
                <a:gd name="T16" fmla="*/ 295 w 454"/>
                <a:gd name="T17" fmla="*/ 109 h 491"/>
                <a:gd name="T18" fmla="*/ 312 w 454"/>
                <a:gd name="T19" fmla="*/ 120 h 491"/>
                <a:gd name="T20" fmla="*/ 261 w 454"/>
                <a:gd name="T21" fmla="*/ 109 h 491"/>
                <a:gd name="T22" fmla="*/ 250 w 454"/>
                <a:gd name="T23" fmla="*/ 117 h 491"/>
                <a:gd name="T24" fmla="*/ 264 w 454"/>
                <a:gd name="T25" fmla="*/ 120 h 491"/>
                <a:gd name="T26" fmla="*/ 295 w 454"/>
                <a:gd name="T27" fmla="*/ 167 h 491"/>
                <a:gd name="T28" fmla="*/ 301 w 454"/>
                <a:gd name="T29" fmla="*/ 202 h 491"/>
                <a:gd name="T30" fmla="*/ 304 w 454"/>
                <a:gd name="T31" fmla="*/ 231 h 491"/>
                <a:gd name="T32" fmla="*/ 378 w 454"/>
                <a:gd name="T33" fmla="*/ 278 h 491"/>
                <a:gd name="T34" fmla="*/ 432 w 454"/>
                <a:gd name="T35" fmla="*/ 340 h 491"/>
                <a:gd name="T36" fmla="*/ 375 w 454"/>
                <a:gd name="T37" fmla="*/ 353 h 491"/>
                <a:gd name="T38" fmla="*/ 375 w 454"/>
                <a:gd name="T39" fmla="*/ 392 h 491"/>
                <a:gd name="T40" fmla="*/ 417 w 454"/>
                <a:gd name="T41" fmla="*/ 431 h 491"/>
                <a:gd name="T42" fmla="*/ 454 w 454"/>
                <a:gd name="T43" fmla="*/ 454 h 491"/>
                <a:gd name="T44" fmla="*/ 403 w 454"/>
                <a:gd name="T45" fmla="*/ 491 h 491"/>
                <a:gd name="T46" fmla="*/ 355 w 454"/>
                <a:gd name="T47" fmla="*/ 481 h 491"/>
                <a:gd name="T48" fmla="*/ 380 w 454"/>
                <a:gd name="T49" fmla="*/ 468 h 491"/>
                <a:gd name="T50" fmla="*/ 383 w 454"/>
                <a:gd name="T51" fmla="*/ 456 h 491"/>
                <a:gd name="T52" fmla="*/ 395 w 454"/>
                <a:gd name="T53" fmla="*/ 448 h 491"/>
                <a:gd name="T54" fmla="*/ 349 w 454"/>
                <a:gd name="T55" fmla="*/ 423 h 491"/>
                <a:gd name="T56" fmla="*/ 295 w 454"/>
                <a:gd name="T57" fmla="*/ 394 h 491"/>
                <a:gd name="T58" fmla="*/ 256 w 454"/>
                <a:gd name="T59" fmla="*/ 386 h 491"/>
                <a:gd name="T60" fmla="*/ 193 w 454"/>
                <a:gd name="T61" fmla="*/ 367 h 491"/>
                <a:gd name="T62" fmla="*/ 148 w 454"/>
                <a:gd name="T63" fmla="*/ 400 h 491"/>
                <a:gd name="T64" fmla="*/ 105 w 454"/>
                <a:gd name="T65" fmla="*/ 454 h 491"/>
                <a:gd name="T66" fmla="*/ 82 w 454"/>
                <a:gd name="T67" fmla="*/ 475 h 491"/>
                <a:gd name="T68" fmla="*/ 37 w 454"/>
                <a:gd name="T69" fmla="*/ 456 h 491"/>
                <a:gd name="T70" fmla="*/ 0 w 454"/>
                <a:gd name="T71" fmla="*/ 433 h 491"/>
                <a:gd name="T72" fmla="*/ 17 w 454"/>
                <a:gd name="T73" fmla="*/ 429 h 491"/>
                <a:gd name="T74" fmla="*/ 43 w 454"/>
                <a:gd name="T75" fmla="*/ 427 h 491"/>
                <a:gd name="T76" fmla="*/ 63 w 454"/>
                <a:gd name="T77" fmla="*/ 427 h 491"/>
                <a:gd name="T78" fmla="*/ 99 w 454"/>
                <a:gd name="T79" fmla="*/ 396 h 491"/>
                <a:gd name="T80" fmla="*/ 108 w 454"/>
                <a:gd name="T81" fmla="*/ 334 h 491"/>
                <a:gd name="T82" fmla="*/ 153 w 454"/>
                <a:gd name="T83" fmla="*/ 285 h 491"/>
                <a:gd name="T84" fmla="*/ 204 w 454"/>
                <a:gd name="T85" fmla="*/ 229 h 491"/>
                <a:gd name="T86" fmla="*/ 213 w 454"/>
                <a:gd name="T87" fmla="*/ 219 h 491"/>
                <a:gd name="T88" fmla="*/ 204 w 454"/>
                <a:gd name="T89" fmla="*/ 206 h 491"/>
                <a:gd name="T90" fmla="*/ 207 w 454"/>
                <a:gd name="T91" fmla="*/ 134 h 491"/>
                <a:gd name="T92" fmla="*/ 190 w 454"/>
                <a:gd name="T93" fmla="*/ 124 h 491"/>
                <a:gd name="T94" fmla="*/ 170 w 454"/>
                <a:gd name="T95" fmla="*/ 111 h 491"/>
                <a:gd name="T96" fmla="*/ 165 w 454"/>
                <a:gd name="T97" fmla="*/ 103 h 491"/>
                <a:gd name="T98" fmla="*/ 156 w 454"/>
                <a:gd name="T99" fmla="*/ 93 h 491"/>
                <a:gd name="T100" fmla="*/ 153 w 454"/>
                <a:gd name="T101" fmla="*/ 80 h 4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4"/>
                <a:gd name="T154" fmla="*/ 0 h 491"/>
                <a:gd name="T155" fmla="*/ 454 w 454"/>
                <a:gd name="T156" fmla="*/ 491 h 4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4" h="491">
                  <a:moveTo>
                    <a:pt x="153" y="66"/>
                  </a:moveTo>
                  <a:lnTo>
                    <a:pt x="148" y="66"/>
                  </a:lnTo>
                  <a:lnTo>
                    <a:pt x="145" y="66"/>
                  </a:lnTo>
                  <a:lnTo>
                    <a:pt x="142" y="68"/>
                  </a:lnTo>
                  <a:lnTo>
                    <a:pt x="139" y="72"/>
                  </a:lnTo>
                  <a:lnTo>
                    <a:pt x="133" y="64"/>
                  </a:lnTo>
                  <a:lnTo>
                    <a:pt x="136" y="53"/>
                  </a:lnTo>
                  <a:lnTo>
                    <a:pt x="145" y="45"/>
                  </a:lnTo>
                  <a:lnTo>
                    <a:pt x="162" y="43"/>
                  </a:lnTo>
                  <a:lnTo>
                    <a:pt x="165" y="31"/>
                  </a:lnTo>
                  <a:lnTo>
                    <a:pt x="176" y="23"/>
                  </a:lnTo>
                  <a:lnTo>
                    <a:pt x="187" y="16"/>
                  </a:lnTo>
                  <a:lnTo>
                    <a:pt x="204" y="16"/>
                  </a:lnTo>
                  <a:lnTo>
                    <a:pt x="224" y="18"/>
                  </a:lnTo>
                  <a:lnTo>
                    <a:pt x="241" y="16"/>
                  </a:lnTo>
                  <a:lnTo>
                    <a:pt x="256" y="12"/>
                  </a:lnTo>
                  <a:lnTo>
                    <a:pt x="258" y="0"/>
                  </a:lnTo>
                  <a:lnTo>
                    <a:pt x="267" y="4"/>
                  </a:lnTo>
                  <a:lnTo>
                    <a:pt x="273" y="14"/>
                  </a:lnTo>
                  <a:lnTo>
                    <a:pt x="273" y="25"/>
                  </a:lnTo>
                  <a:lnTo>
                    <a:pt x="258" y="33"/>
                  </a:lnTo>
                  <a:lnTo>
                    <a:pt x="270" y="35"/>
                  </a:lnTo>
                  <a:lnTo>
                    <a:pt x="284" y="35"/>
                  </a:lnTo>
                  <a:lnTo>
                    <a:pt x="292" y="29"/>
                  </a:lnTo>
                  <a:lnTo>
                    <a:pt x="292" y="16"/>
                  </a:lnTo>
                  <a:lnTo>
                    <a:pt x="307" y="23"/>
                  </a:lnTo>
                  <a:lnTo>
                    <a:pt x="321" y="35"/>
                  </a:lnTo>
                  <a:lnTo>
                    <a:pt x="326" y="47"/>
                  </a:lnTo>
                  <a:lnTo>
                    <a:pt x="324" y="60"/>
                  </a:lnTo>
                  <a:lnTo>
                    <a:pt x="315" y="66"/>
                  </a:lnTo>
                  <a:lnTo>
                    <a:pt x="307" y="70"/>
                  </a:lnTo>
                  <a:lnTo>
                    <a:pt x="298" y="72"/>
                  </a:lnTo>
                  <a:lnTo>
                    <a:pt x="292" y="72"/>
                  </a:lnTo>
                  <a:lnTo>
                    <a:pt x="304" y="76"/>
                  </a:lnTo>
                  <a:lnTo>
                    <a:pt x="318" y="78"/>
                  </a:lnTo>
                  <a:lnTo>
                    <a:pt x="329" y="76"/>
                  </a:lnTo>
                  <a:lnTo>
                    <a:pt x="338" y="72"/>
                  </a:lnTo>
                  <a:lnTo>
                    <a:pt x="344" y="80"/>
                  </a:lnTo>
                  <a:lnTo>
                    <a:pt x="346" y="91"/>
                  </a:lnTo>
                  <a:lnTo>
                    <a:pt x="346" y="101"/>
                  </a:lnTo>
                  <a:lnTo>
                    <a:pt x="344" y="107"/>
                  </a:lnTo>
                  <a:lnTo>
                    <a:pt x="332" y="111"/>
                  </a:lnTo>
                  <a:lnTo>
                    <a:pt x="321" y="111"/>
                  </a:lnTo>
                  <a:lnTo>
                    <a:pt x="307" y="111"/>
                  </a:lnTo>
                  <a:lnTo>
                    <a:pt x="295" y="109"/>
                  </a:lnTo>
                  <a:lnTo>
                    <a:pt x="301" y="111"/>
                  </a:lnTo>
                  <a:lnTo>
                    <a:pt x="309" y="113"/>
                  </a:lnTo>
                  <a:lnTo>
                    <a:pt x="315" y="115"/>
                  </a:lnTo>
                  <a:lnTo>
                    <a:pt x="321" y="117"/>
                  </a:lnTo>
                  <a:lnTo>
                    <a:pt x="312" y="120"/>
                  </a:lnTo>
                  <a:lnTo>
                    <a:pt x="301" y="122"/>
                  </a:lnTo>
                  <a:lnTo>
                    <a:pt x="284" y="122"/>
                  </a:lnTo>
                  <a:lnTo>
                    <a:pt x="273" y="117"/>
                  </a:lnTo>
                  <a:lnTo>
                    <a:pt x="264" y="111"/>
                  </a:lnTo>
                  <a:lnTo>
                    <a:pt x="261" y="109"/>
                  </a:lnTo>
                  <a:lnTo>
                    <a:pt x="258" y="109"/>
                  </a:lnTo>
                  <a:lnTo>
                    <a:pt x="256" y="109"/>
                  </a:lnTo>
                  <a:lnTo>
                    <a:pt x="253" y="113"/>
                  </a:lnTo>
                  <a:lnTo>
                    <a:pt x="250" y="115"/>
                  </a:lnTo>
                  <a:lnTo>
                    <a:pt x="250" y="117"/>
                  </a:lnTo>
                  <a:lnTo>
                    <a:pt x="250" y="120"/>
                  </a:lnTo>
                  <a:lnTo>
                    <a:pt x="256" y="120"/>
                  </a:lnTo>
                  <a:lnTo>
                    <a:pt x="261" y="120"/>
                  </a:lnTo>
                  <a:lnTo>
                    <a:pt x="264" y="120"/>
                  </a:lnTo>
                  <a:lnTo>
                    <a:pt x="270" y="124"/>
                  </a:lnTo>
                  <a:lnTo>
                    <a:pt x="278" y="126"/>
                  </a:lnTo>
                  <a:lnTo>
                    <a:pt x="287" y="134"/>
                  </a:lnTo>
                  <a:lnTo>
                    <a:pt x="292" y="148"/>
                  </a:lnTo>
                  <a:lnTo>
                    <a:pt x="295" y="167"/>
                  </a:lnTo>
                  <a:lnTo>
                    <a:pt x="295" y="184"/>
                  </a:lnTo>
                  <a:lnTo>
                    <a:pt x="295" y="192"/>
                  </a:lnTo>
                  <a:lnTo>
                    <a:pt x="298" y="194"/>
                  </a:lnTo>
                  <a:lnTo>
                    <a:pt x="301" y="198"/>
                  </a:lnTo>
                  <a:lnTo>
                    <a:pt x="301" y="202"/>
                  </a:lnTo>
                  <a:lnTo>
                    <a:pt x="304" y="206"/>
                  </a:lnTo>
                  <a:lnTo>
                    <a:pt x="301" y="208"/>
                  </a:lnTo>
                  <a:lnTo>
                    <a:pt x="292" y="210"/>
                  </a:lnTo>
                  <a:lnTo>
                    <a:pt x="295" y="221"/>
                  </a:lnTo>
                  <a:lnTo>
                    <a:pt x="304" y="231"/>
                  </a:lnTo>
                  <a:lnTo>
                    <a:pt x="309" y="237"/>
                  </a:lnTo>
                  <a:lnTo>
                    <a:pt x="321" y="241"/>
                  </a:lnTo>
                  <a:lnTo>
                    <a:pt x="332" y="250"/>
                  </a:lnTo>
                  <a:lnTo>
                    <a:pt x="355" y="262"/>
                  </a:lnTo>
                  <a:lnTo>
                    <a:pt x="378" y="278"/>
                  </a:lnTo>
                  <a:lnTo>
                    <a:pt x="397" y="295"/>
                  </a:lnTo>
                  <a:lnTo>
                    <a:pt x="412" y="309"/>
                  </a:lnTo>
                  <a:lnTo>
                    <a:pt x="420" y="322"/>
                  </a:lnTo>
                  <a:lnTo>
                    <a:pt x="426" y="332"/>
                  </a:lnTo>
                  <a:lnTo>
                    <a:pt x="432" y="340"/>
                  </a:lnTo>
                  <a:lnTo>
                    <a:pt x="420" y="340"/>
                  </a:lnTo>
                  <a:lnTo>
                    <a:pt x="406" y="342"/>
                  </a:lnTo>
                  <a:lnTo>
                    <a:pt x="392" y="345"/>
                  </a:lnTo>
                  <a:lnTo>
                    <a:pt x="383" y="349"/>
                  </a:lnTo>
                  <a:lnTo>
                    <a:pt x="375" y="353"/>
                  </a:lnTo>
                  <a:lnTo>
                    <a:pt x="366" y="359"/>
                  </a:lnTo>
                  <a:lnTo>
                    <a:pt x="355" y="365"/>
                  </a:lnTo>
                  <a:lnTo>
                    <a:pt x="346" y="369"/>
                  </a:lnTo>
                  <a:lnTo>
                    <a:pt x="358" y="380"/>
                  </a:lnTo>
                  <a:lnTo>
                    <a:pt x="375" y="392"/>
                  </a:lnTo>
                  <a:lnTo>
                    <a:pt x="386" y="404"/>
                  </a:lnTo>
                  <a:lnTo>
                    <a:pt x="395" y="415"/>
                  </a:lnTo>
                  <a:lnTo>
                    <a:pt x="403" y="421"/>
                  </a:lnTo>
                  <a:lnTo>
                    <a:pt x="412" y="427"/>
                  </a:lnTo>
                  <a:lnTo>
                    <a:pt x="417" y="431"/>
                  </a:lnTo>
                  <a:lnTo>
                    <a:pt x="426" y="433"/>
                  </a:lnTo>
                  <a:lnTo>
                    <a:pt x="437" y="437"/>
                  </a:lnTo>
                  <a:lnTo>
                    <a:pt x="446" y="444"/>
                  </a:lnTo>
                  <a:lnTo>
                    <a:pt x="451" y="450"/>
                  </a:lnTo>
                  <a:lnTo>
                    <a:pt x="454" y="454"/>
                  </a:lnTo>
                  <a:lnTo>
                    <a:pt x="454" y="458"/>
                  </a:lnTo>
                  <a:lnTo>
                    <a:pt x="449" y="466"/>
                  </a:lnTo>
                  <a:lnTo>
                    <a:pt x="437" y="477"/>
                  </a:lnTo>
                  <a:lnTo>
                    <a:pt x="420" y="485"/>
                  </a:lnTo>
                  <a:lnTo>
                    <a:pt x="403" y="491"/>
                  </a:lnTo>
                  <a:lnTo>
                    <a:pt x="383" y="491"/>
                  </a:lnTo>
                  <a:lnTo>
                    <a:pt x="369" y="489"/>
                  </a:lnTo>
                  <a:lnTo>
                    <a:pt x="358" y="487"/>
                  </a:lnTo>
                  <a:lnTo>
                    <a:pt x="352" y="485"/>
                  </a:lnTo>
                  <a:lnTo>
                    <a:pt x="355" y="481"/>
                  </a:lnTo>
                  <a:lnTo>
                    <a:pt x="361" y="477"/>
                  </a:lnTo>
                  <a:lnTo>
                    <a:pt x="366" y="475"/>
                  </a:lnTo>
                  <a:lnTo>
                    <a:pt x="372" y="475"/>
                  </a:lnTo>
                  <a:lnTo>
                    <a:pt x="378" y="473"/>
                  </a:lnTo>
                  <a:lnTo>
                    <a:pt x="380" y="468"/>
                  </a:lnTo>
                  <a:lnTo>
                    <a:pt x="383" y="464"/>
                  </a:lnTo>
                  <a:lnTo>
                    <a:pt x="375" y="464"/>
                  </a:lnTo>
                  <a:lnTo>
                    <a:pt x="375" y="462"/>
                  </a:lnTo>
                  <a:lnTo>
                    <a:pt x="380" y="458"/>
                  </a:lnTo>
                  <a:lnTo>
                    <a:pt x="383" y="456"/>
                  </a:lnTo>
                  <a:lnTo>
                    <a:pt x="383" y="454"/>
                  </a:lnTo>
                  <a:lnTo>
                    <a:pt x="389" y="458"/>
                  </a:lnTo>
                  <a:lnTo>
                    <a:pt x="392" y="454"/>
                  </a:lnTo>
                  <a:lnTo>
                    <a:pt x="395" y="450"/>
                  </a:lnTo>
                  <a:lnTo>
                    <a:pt x="395" y="448"/>
                  </a:lnTo>
                  <a:lnTo>
                    <a:pt x="389" y="444"/>
                  </a:lnTo>
                  <a:lnTo>
                    <a:pt x="383" y="442"/>
                  </a:lnTo>
                  <a:lnTo>
                    <a:pt x="375" y="437"/>
                  </a:lnTo>
                  <a:lnTo>
                    <a:pt x="363" y="431"/>
                  </a:lnTo>
                  <a:lnTo>
                    <a:pt x="349" y="423"/>
                  </a:lnTo>
                  <a:lnTo>
                    <a:pt x="335" y="415"/>
                  </a:lnTo>
                  <a:lnTo>
                    <a:pt x="324" y="406"/>
                  </a:lnTo>
                  <a:lnTo>
                    <a:pt x="309" y="400"/>
                  </a:lnTo>
                  <a:lnTo>
                    <a:pt x="301" y="396"/>
                  </a:lnTo>
                  <a:lnTo>
                    <a:pt x="295" y="394"/>
                  </a:lnTo>
                  <a:lnTo>
                    <a:pt x="292" y="390"/>
                  </a:lnTo>
                  <a:lnTo>
                    <a:pt x="292" y="388"/>
                  </a:lnTo>
                  <a:lnTo>
                    <a:pt x="292" y="386"/>
                  </a:lnTo>
                  <a:lnTo>
                    <a:pt x="275" y="388"/>
                  </a:lnTo>
                  <a:lnTo>
                    <a:pt x="256" y="386"/>
                  </a:lnTo>
                  <a:lnTo>
                    <a:pt x="241" y="384"/>
                  </a:lnTo>
                  <a:lnTo>
                    <a:pt x="227" y="380"/>
                  </a:lnTo>
                  <a:lnTo>
                    <a:pt x="216" y="375"/>
                  </a:lnTo>
                  <a:lnTo>
                    <a:pt x="204" y="369"/>
                  </a:lnTo>
                  <a:lnTo>
                    <a:pt x="193" y="367"/>
                  </a:lnTo>
                  <a:lnTo>
                    <a:pt x="182" y="369"/>
                  </a:lnTo>
                  <a:lnTo>
                    <a:pt x="179" y="375"/>
                  </a:lnTo>
                  <a:lnTo>
                    <a:pt x="173" y="384"/>
                  </a:lnTo>
                  <a:lnTo>
                    <a:pt x="162" y="392"/>
                  </a:lnTo>
                  <a:lnTo>
                    <a:pt x="148" y="400"/>
                  </a:lnTo>
                  <a:lnTo>
                    <a:pt x="136" y="409"/>
                  </a:lnTo>
                  <a:lnTo>
                    <a:pt x="122" y="419"/>
                  </a:lnTo>
                  <a:lnTo>
                    <a:pt x="111" y="431"/>
                  </a:lnTo>
                  <a:lnTo>
                    <a:pt x="105" y="444"/>
                  </a:lnTo>
                  <a:lnTo>
                    <a:pt x="105" y="454"/>
                  </a:lnTo>
                  <a:lnTo>
                    <a:pt x="102" y="464"/>
                  </a:lnTo>
                  <a:lnTo>
                    <a:pt x="99" y="470"/>
                  </a:lnTo>
                  <a:lnTo>
                    <a:pt x="91" y="475"/>
                  </a:lnTo>
                  <a:lnTo>
                    <a:pt x="88" y="475"/>
                  </a:lnTo>
                  <a:lnTo>
                    <a:pt x="82" y="475"/>
                  </a:lnTo>
                  <a:lnTo>
                    <a:pt x="77" y="473"/>
                  </a:lnTo>
                  <a:lnTo>
                    <a:pt x="65" y="468"/>
                  </a:lnTo>
                  <a:lnTo>
                    <a:pt x="57" y="462"/>
                  </a:lnTo>
                  <a:lnTo>
                    <a:pt x="48" y="458"/>
                  </a:lnTo>
                  <a:lnTo>
                    <a:pt x="37" y="456"/>
                  </a:lnTo>
                  <a:lnTo>
                    <a:pt x="28" y="454"/>
                  </a:lnTo>
                  <a:lnTo>
                    <a:pt x="20" y="450"/>
                  </a:lnTo>
                  <a:lnTo>
                    <a:pt x="11" y="446"/>
                  </a:lnTo>
                  <a:lnTo>
                    <a:pt x="3" y="439"/>
                  </a:lnTo>
                  <a:lnTo>
                    <a:pt x="0" y="433"/>
                  </a:lnTo>
                  <a:lnTo>
                    <a:pt x="0" y="429"/>
                  </a:lnTo>
                  <a:lnTo>
                    <a:pt x="3" y="427"/>
                  </a:lnTo>
                  <a:lnTo>
                    <a:pt x="9" y="427"/>
                  </a:lnTo>
                  <a:lnTo>
                    <a:pt x="14" y="427"/>
                  </a:lnTo>
                  <a:lnTo>
                    <a:pt x="17" y="429"/>
                  </a:lnTo>
                  <a:lnTo>
                    <a:pt x="26" y="431"/>
                  </a:lnTo>
                  <a:lnTo>
                    <a:pt x="34" y="431"/>
                  </a:lnTo>
                  <a:lnTo>
                    <a:pt x="46" y="431"/>
                  </a:lnTo>
                  <a:lnTo>
                    <a:pt x="40" y="427"/>
                  </a:lnTo>
                  <a:lnTo>
                    <a:pt x="43" y="427"/>
                  </a:lnTo>
                  <a:lnTo>
                    <a:pt x="46" y="425"/>
                  </a:lnTo>
                  <a:lnTo>
                    <a:pt x="54" y="423"/>
                  </a:lnTo>
                  <a:lnTo>
                    <a:pt x="60" y="423"/>
                  </a:lnTo>
                  <a:lnTo>
                    <a:pt x="60" y="427"/>
                  </a:lnTo>
                  <a:lnTo>
                    <a:pt x="63" y="427"/>
                  </a:lnTo>
                  <a:lnTo>
                    <a:pt x="68" y="427"/>
                  </a:lnTo>
                  <a:lnTo>
                    <a:pt x="71" y="427"/>
                  </a:lnTo>
                  <a:lnTo>
                    <a:pt x="74" y="427"/>
                  </a:lnTo>
                  <a:lnTo>
                    <a:pt x="82" y="417"/>
                  </a:lnTo>
                  <a:lnTo>
                    <a:pt x="99" y="396"/>
                  </a:lnTo>
                  <a:lnTo>
                    <a:pt x="116" y="373"/>
                  </a:lnTo>
                  <a:lnTo>
                    <a:pt x="125" y="357"/>
                  </a:lnTo>
                  <a:lnTo>
                    <a:pt x="119" y="351"/>
                  </a:lnTo>
                  <a:lnTo>
                    <a:pt x="114" y="342"/>
                  </a:lnTo>
                  <a:lnTo>
                    <a:pt x="108" y="334"/>
                  </a:lnTo>
                  <a:lnTo>
                    <a:pt x="105" y="330"/>
                  </a:lnTo>
                  <a:lnTo>
                    <a:pt x="114" y="322"/>
                  </a:lnTo>
                  <a:lnTo>
                    <a:pt x="125" y="314"/>
                  </a:lnTo>
                  <a:lnTo>
                    <a:pt x="139" y="301"/>
                  </a:lnTo>
                  <a:lnTo>
                    <a:pt x="153" y="285"/>
                  </a:lnTo>
                  <a:lnTo>
                    <a:pt x="165" y="268"/>
                  </a:lnTo>
                  <a:lnTo>
                    <a:pt x="176" y="252"/>
                  </a:lnTo>
                  <a:lnTo>
                    <a:pt x="185" y="239"/>
                  </a:lnTo>
                  <a:lnTo>
                    <a:pt x="193" y="231"/>
                  </a:lnTo>
                  <a:lnTo>
                    <a:pt x="204" y="229"/>
                  </a:lnTo>
                  <a:lnTo>
                    <a:pt x="213" y="227"/>
                  </a:lnTo>
                  <a:lnTo>
                    <a:pt x="219" y="223"/>
                  </a:lnTo>
                  <a:lnTo>
                    <a:pt x="219" y="219"/>
                  </a:lnTo>
                  <a:lnTo>
                    <a:pt x="216" y="219"/>
                  </a:lnTo>
                  <a:lnTo>
                    <a:pt x="213" y="219"/>
                  </a:lnTo>
                  <a:lnTo>
                    <a:pt x="207" y="219"/>
                  </a:lnTo>
                  <a:lnTo>
                    <a:pt x="204" y="219"/>
                  </a:lnTo>
                  <a:lnTo>
                    <a:pt x="207" y="212"/>
                  </a:lnTo>
                  <a:lnTo>
                    <a:pt x="207" y="210"/>
                  </a:lnTo>
                  <a:lnTo>
                    <a:pt x="204" y="206"/>
                  </a:lnTo>
                  <a:lnTo>
                    <a:pt x="199" y="202"/>
                  </a:lnTo>
                  <a:lnTo>
                    <a:pt x="193" y="192"/>
                  </a:lnTo>
                  <a:lnTo>
                    <a:pt x="190" y="173"/>
                  </a:lnTo>
                  <a:lnTo>
                    <a:pt x="193" y="153"/>
                  </a:lnTo>
                  <a:lnTo>
                    <a:pt x="207" y="134"/>
                  </a:lnTo>
                  <a:lnTo>
                    <a:pt x="207" y="130"/>
                  </a:lnTo>
                  <a:lnTo>
                    <a:pt x="207" y="128"/>
                  </a:lnTo>
                  <a:lnTo>
                    <a:pt x="204" y="124"/>
                  </a:lnTo>
                  <a:lnTo>
                    <a:pt x="199" y="124"/>
                  </a:lnTo>
                  <a:lnTo>
                    <a:pt x="190" y="124"/>
                  </a:lnTo>
                  <a:lnTo>
                    <a:pt x="182" y="124"/>
                  </a:lnTo>
                  <a:lnTo>
                    <a:pt x="173" y="122"/>
                  </a:lnTo>
                  <a:lnTo>
                    <a:pt x="170" y="117"/>
                  </a:lnTo>
                  <a:lnTo>
                    <a:pt x="170" y="115"/>
                  </a:lnTo>
                  <a:lnTo>
                    <a:pt x="170" y="111"/>
                  </a:lnTo>
                  <a:lnTo>
                    <a:pt x="168" y="109"/>
                  </a:lnTo>
                  <a:lnTo>
                    <a:pt x="168" y="107"/>
                  </a:lnTo>
                  <a:lnTo>
                    <a:pt x="168" y="105"/>
                  </a:lnTo>
                  <a:lnTo>
                    <a:pt x="165" y="103"/>
                  </a:lnTo>
                  <a:lnTo>
                    <a:pt x="162" y="101"/>
                  </a:lnTo>
                  <a:lnTo>
                    <a:pt x="156" y="101"/>
                  </a:lnTo>
                  <a:lnTo>
                    <a:pt x="156" y="99"/>
                  </a:lnTo>
                  <a:lnTo>
                    <a:pt x="153" y="95"/>
                  </a:lnTo>
                  <a:lnTo>
                    <a:pt x="156" y="93"/>
                  </a:lnTo>
                  <a:lnTo>
                    <a:pt x="159" y="91"/>
                  </a:lnTo>
                  <a:lnTo>
                    <a:pt x="162" y="89"/>
                  </a:lnTo>
                  <a:lnTo>
                    <a:pt x="159" y="87"/>
                  </a:lnTo>
                  <a:lnTo>
                    <a:pt x="156" y="82"/>
                  </a:lnTo>
                  <a:lnTo>
                    <a:pt x="153" y="80"/>
                  </a:lnTo>
                  <a:lnTo>
                    <a:pt x="153" y="76"/>
                  </a:lnTo>
                  <a:lnTo>
                    <a:pt x="153" y="72"/>
                  </a:lnTo>
                  <a:lnTo>
                    <a:pt x="153"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3" name="Freeform 56"/>
            <p:cNvSpPr>
              <a:spLocks/>
            </p:cNvSpPr>
            <p:nvPr/>
          </p:nvSpPr>
          <p:spPr bwMode="auto">
            <a:xfrm>
              <a:off x="1344" y="3024"/>
              <a:ext cx="253" cy="117"/>
            </a:xfrm>
            <a:custGeom>
              <a:avLst/>
              <a:gdLst>
                <a:gd name="T0" fmla="*/ 179 w 253"/>
                <a:gd name="T1" fmla="*/ 74 h 117"/>
                <a:gd name="T2" fmla="*/ 176 w 253"/>
                <a:gd name="T3" fmla="*/ 82 h 117"/>
                <a:gd name="T4" fmla="*/ 168 w 253"/>
                <a:gd name="T5" fmla="*/ 86 h 117"/>
                <a:gd name="T6" fmla="*/ 151 w 253"/>
                <a:gd name="T7" fmla="*/ 82 h 117"/>
                <a:gd name="T8" fmla="*/ 125 w 253"/>
                <a:gd name="T9" fmla="*/ 82 h 117"/>
                <a:gd name="T10" fmla="*/ 88 w 253"/>
                <a:gd name="T11" fmla="*/ 76 h 117"/>
                <a:gd name="T12" fmla="*/ 80 w 253"/>
                <a:gd name="T13" fmla="*/ 60 h 117"/>
                <a:gd name="T14" fmla="*/ 71 w 253"/>
                <a:gd name="T15" fmla="*/ 51 h 117"/>
                <a:gd name="T16" fmla="*/ 63 w 253"/>
                <a:gd name="T17" fmla="*/ 41 h 117"/>
                <a:gd name="T18" fmla="*/ 54 w 253"/>
                <a:gd name="T19" fmla="*/ 45 h 117"/>
                <a:gd name="T20" fmla="*/ 60 w 253"/>
                <a:gd name="T21" fmla="*/ 53 h 117"/>
                <a:gd name="T22" fmla="*/ 60 w 253"/>
                <a:gd name="T23" fmla="*/ 60 h 117"/>
                <a:gd name="T24" fmla="*/ 46 w 253"/>
                <a:gd name="T25" fmla="*/ 56 h 117"/>
                <a:gd name="T26" fmla="*/ 23 w 253"/>
                <a:gd name="T27" fmla="*/ 45 h 117"/>
                <a:gd name="T28" fmla="*/ 15 w 253"/>
                <a:gd name="T29" fmla="*/ 49 h 117"/>
                <a:gd name="T30" fmla="*/ 26 w 253"/>
                <a:gd name="T31" fmla="*/ 58 h 117"/>
                <a:gd name="T32" fmla="*/ 35 w 253"/>
                <a:gd name="T33" fmla="*/ 62 h 117"/>
                <a:gd name="T34" fmla="*/ 26 w 253"/>
                <a:gd name="T35" fmla="*/ 64 h 117"/>
                <a:gd name="T36" fmla="*/ 9 w 253"/>
                <a:gd name="T37" fmla="*/ 64 h 117"/>
                <a:gd name="T38" fmla="*/ 0 w 253"/>
                <a:gd name="T39" fmla="*/ 66 h 117"/>
                <a:gd name="T40" fmla="*/ 12 w 253"/>
                <a:gd name="T41" fmla="*/ 72 h 117"/>
                <a:gd name="T42" fmla="*/ 32 w 253"/>
                <a:gd name="T43" fmla="*/ 74 h 117"/>
                <a:gd name="T44" fmla="*/ 29 w 253"/>
                <a:gd name="T45" fmla="*/ 76 h 117"/>
                <a:gd name="T46" fmla="*/ 18 w 253"/>
                <a:gd name="T47" fmla="*/ 80 h 117"/>
                <a:gd name="T48" fmla="*/ 6 w 253"/>
                <a:gd name="T49" fmla="*/ 84 h 117"/>
                <a:gd name="T50" fmla="*/ 12 w 253"/>
                <a:gd name="T51" fmla="*/ 91 h 117"/>
                <a:gd name="T52" fmla="*/ 29 w 253"/>
                <a:gd name="T53" fmla="*/ 86 h 117"/>
                <a:gd name="T54" fmla="*/ 37 w 253"/>
                <a:gd name="T55" fmla="*/ 86 h 117"/>
                <a:gd name="T56" fmla="*/ 29 w 253"/>
                <a:gd name="T57" fmla="*/ 91 h 117"/>
                <a:gd name="T58" fmla="*/ 23 w 253"/>
                <a:gd name="T59" fmla="*/ 101 h 117"/>
                <a:gd name="T60" fmla="*/ 23 w 253"/>
                <a:gd name="T61" fmla="*/ 105 h 117"/>
                <a:gd name="T62" fmla="*/ 35 w 253"/>
                <a:gd name="T63" fmla="*/ 99 h 117"/>
                <a:gd name="T64" fmla="*/ 46 w 253"/>
                <a:gd name="T65" fmla="*/ 93 h 117"/>
                <a:gd name="T66" fmla="*/ 77 w 253"/>
                <a:gd name="T67" fmla="*/ 93 h 117"/>
                <a:gd name="T68" fmla="*/ 105 w 253"/>
                <a:gd name="T69" fmla="*/ 101 h 117"/>
                <a:gd name="T70" fmla="*/ 123 w 253"/>
                <a:gd name="T71" fmla="*/ 109 h 117"/>
                <a:gd name="T72" fmla="*/ 154 w 253"/>
                <a:gd name="T73" fmla="*/ 117 h 117"/>
                <a:gd name="T74" fmla="*/ 199 w 253"/>
                <a:gd name="T75" fmla="*/ 113 h 117"/>
                <a:gd name="T76" fmla="*/ 222 w 253"/>
                <a:gd name="T77" fmla="*/ 91 h 117"/>
                <a:gd name="T78" fmla="*/ 230 w 253"/>
                <a:gd name="T79" fmla="*/ 70 h 117"/>
                <a:gd name="T80" fmla="*/ 245 w 253"/>
                <a:gd name="T81" fmla="*/ 49 h 117"/>
                <a:gd name="T82" fmla="*/ 245 w 253"/>
                <a:gd name="T83" fmla="*/ 10 h 117"/>
                <a:gd name="T84" fmla="*/ 188 w 253"/>
                <a:gd name="T85" fmla="*/ 8 h 117"/>
                <a:gd name="T86" fmla="*/ 179 w 253"/>
                <a:gd name="T87" fmla="*/ 35 h 117"/>
                <a:gd name="T88" fmla="*/ 171 w 253"/>
                <a:gd name="T89" fmla="*/ 66 h 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3"/>
                <a:gd name="T136" fmla="*/ 0 h 117"/>
                <a:gd name="T137" fmla="*/ 253 w 253"/>
                <a:gd name="T138" fmla="*/ 117 h 1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3" h="117">
                  <a:moveTo>
                    <a:pt x="171" y="66"/>
                  </a:moveTo>
                  <a:lnTo>
                    <a:pt x="179" y="70"/>
                  </a:lnTo>
                  <a:lnTo>
                    <a:pt x="179" y="74"/>
                  </a:lnTo>
                  <a:lnTo>
                    <a:pt x="179" y="76"/>
                  </a:lnTo>
                  <a:lnTo>
                    <a:pt x="176" y="80"/>
                  </a:lnTo>
                  <a:lnTo>
                    <a:pt x="176" y="82"/>
                  </a:lnTo>
                  <a:lnTo>
                    <a:pt x="176" y="84"/>
                  </a:lnTo>
                  <a:lnTo>
                    <a:pt x="174" y="86"/>
                  </a:lnTo>
                  <a:lnTo>
                    <a:pt x="168" y="86"/>
                  </a:lnTo>
                  <a:lnTo>
                    <a:pt x="165" y="86"/>
                  </a:lnTo>
                  <a:lnTo>
                    <a:pt x="159" y="84"/>
                  </a:lnTo>
                  <a:lnTo>
                    <a:pt x="151" y="82"/>
                  </a:lnTo>
                  <a:lnTo>
                    <a:pt x="140" y="82"/>
                  </a:lnTo>
                  <a:lnTo>
                    <a:pt x="134" y="82"/>
                  </a:lnTo>
                  <a:lnTo>
                    <a:pt x="125" y="82"/>
                  </a:lnTo>
                  <a:lnTo>
                    <a:pt x="111" y="80"/>
                  </a:lnTo>
                  <a:lnTo>
                    <a:pt x="97" y="78"/>
                  </a:lnTo>
                  <a:lnTo>
                    <a:pt x="88" y="76"/>
                  </a:lnTo>
                  <a:lnTo>
                    <a:pt x="86" y="70"/>
                  </a:lnTo>
                  <a:lnTo>
                    <a:pt x="83" y="66"/>
                  </a:lnTo>
                  <a:lnTo>
                    <a:pt x="80" y="60"/>
                  </a:lnTo>
                  <a:lnTo>
                    <a:pt x="77" y="56"/>
                  </a:lnTo>
                  <a:lnTo>
                    <a:pt x="74" y="53"/>
                  </a:lnTo>
                  <a:lnTo>
                    <a:pt x="71" y="51"/>
                  </a:lnTo>
                  <a:lnTo>
                    <a:pt x="66" y="47"/>
                  </a:lnTo>
                  <a:lnTo>
                    <a:pt x="63" y="43"/>
                  </a:lnTo>
                  <a:lnTo>
                    <a:pt x="63" y="41"/>
                  </a:lnTo>
                  <a:lnTo>
                    <a:pt x="60" y="41"/>
                  </a:lnTo>
                  <a:lnTo>
                    <a:pt x="57" y="43"/>
                  </a:lnTo>
                  <a:lnTo>
                    <a:pt x="54" y="45"/>
                  </a:lnTo>
                  <a:lnTo>
                    <a:pt x="54" y="47"/>
                  </a:lnTo>
                  <a:lnTo>
                    <a:pt x="57" y="49"/>
                  </a:lnTo>
                  <a:lnTo>
                    <a:pt x="60" y="53"/>
                  </a:lnTo>
                  <a:lnTo>
                    <a:pt x="60" y="56"/>
                  </a:lnTo>
                  <a:lnTo>
                    <a:pt x="60" y="58"/>
                  </a:lnTo>
                  <a:lnTo>
                    <a:pt x="60" y="60"/>
                  </a:lnTo>
                  <a:lnTo>
                    <a:pt x="57" y="60"/>
                  </a:lnTo>
                  <a:lnTo>
                    <a:pt x="54" y="60"/>
                  </a:lnTo>
                  <a:lnTo>
                    <a:pt x="46" y="56"/>
                  </a:lnTo>
                  <a:lnTo>
                    <a:pt x="37" y="51"/>
                  </a:lnTo>
                  <a:lnTo>
                    <a:pt x="29" y="49"/>
                  </a:lnTo>
                  <a:lnTo>
                    <a:pt x="23" y="45"/>
                  </a:lnTo>
                  <a:lnTo>
                    <a:pt x="18" y="45"/>
                  </a:lnTo>
                  <a:lnTo>
                    <a:pt x="15" y="47"/>
                  </a:lnTo>
                  <a:lnTo>
                    <a:pt x="15" y="49"/>
                  </a:lnTo>
                  <a:lnTo>
                    <a:pt x="18" y="53"/>
                  </a:lnTo>
                  <a:lnTo>
                    <a:pt x="23" y="56"/>
                  </a:lnTo>
                  <a:lnTo>
                    <a:pt x="26" y="58"/>
                  </a:lnTo>
                  <a:lnTo>
                    <a:pt x="32" y="60"/>
                  </a:lnTo>
                  <a:lnTo>
                    <a:pt x="35" y="62"/>
                  </a:lnTo>
                  <a:lnTo>
                    <a:pt x="35" y="64"/>
                  </a:lnTo>
                  <a:lnTo>
                    <a:pt x="32" y="64"/>
                  </a:lnTo>
                  <a:lnTo>
                    <a:pt x="26" y="64"/>
                  </a:lnTo>
                  <a:lnTo>
                    <a:pt x="23" y="64"/>
                  </a:lnTo>
                  <a:lnTo>
                    <a:pt x="15" y="64"/>
                  </a:lnTo>
                  <a:lnTo>
                    <a:pt x="9" y="64"/>
                  </a:lnTo>
                  <a:lnTo>
                    <a:pt x="3" y="64"/>
                  </a:lnTo>
                  <a:lnTo>
                    <a:pt x="0" y="64"/>
                  </a:lnTo>
                  <a:lnTo>
                    <a:pt x="0" y="66"/>
                  </a:lnTo>
                  <a:lnTo>
                    <a:pt x="0" y="70"/>
                  </a:lnTo>
                  <a:lnTo>
                    <a:pt x="3" y="70"/>
                  </a:lnTo>
                  <a:lnTo>
                    <a:pt x="12" y="72"/>
                  </a:lnTo>
                  <a:lnTo>
                    <a:pt x="18" y="74"/>
                  </a:lnTo>
                  <a:lnTo>
                    <a:pt x="26" y="74"/>
                  </a:lnTo>
                  <a:lnTo>
                    <a:pt x="32" y="74"/>
                  </a:lnTo>
                  <a:lnTo>
                    <a:pt x="35" y="74"/>
                  </a:lnTo>
                  <a:lnTo>
                    <a:pt x="29" y="76"/>
                  </a:lnTo>
                  <a:lnTo>
                    <a:pt x="26" y="76"/>
                  </a:lnTo>
                  <a:lnTo>
                    <a:pt x="23" y="78"/>
                  </a:lnTo>
                  <a:lnTo>
                    <a:pt x="18" y="80"/>
                  </a:lnTo>
                  <a:lnTo>
                    <a:pt x="12" y="82"/>
                  </a:lnTo>
                  <a:lnTo>
                    <a:pt x="9" y="82"/>
                  </a:lnTo>
                  <a:lnTo>
                    <a:pt x="6" y="84"/>
                  </a:lnTo>
                  <a:lnTo>
                    <a:pt x="6" y="86"/>
                  </a:lnTo>
                  <a:lnTo>
                    <a:pt x="9" y="89"/>
                  </a:lnTo>
                  <a:lnTo>
                    <a:pt x="12" y="91"/>
                  </a:lnTo>
                  <a:lnTo>
                    <a:pt x="18" y="89"/>
                  </a:lnTo>
                  <a:lnTo>
                    <a:pt x="23" y="86"/>
                  </a:lnTo>
                  <a:lnTo>
                    <a:pt x="29" y="86"/>
                  </a:lnTo>
                  <a:lnTo>
                    <a:pt x="32" y="86"/>
                  </a:lnTo>
                  <a:lnTo>
                    <a:pt x="35" y="86"/>
                  </a:lnTo>
                  <a:lnTo>
                    <a:pt x="37" y="86"/>
                  </a:lnTo>
                  <a:lnTo>
                    <a:pt x="35" y="89"/>
                  </a:lnTo>
                  <a:lnTo>
                    <a:pt x="32" y="91"/>
                  </a:lnTo>
                  <a:lnTo>
                    <a:pt x="29" y="91"/>
                  </a:lnTo>
                  <a:lnTo>
                    <a:pt x="26" y="95"/>
                  </a:lnTo>
                  <a:lnTo>
                    <a:pt x="26" y="97"/>
                  </a:lnTo>
                  <a:lnTo>
                    <a:pt x="23" y="101"/>
                  </a:lnTo>
                  <a:lnTo>
                    <a:pt x="20" y="101"/>
                  </a:lnTo>
                  <a:lnTo>
                    <a:pt x="20" y="103"/>
                  </a:lnTo>
                  <a:lnTo>
                    <a:pt x="23" y="105"/>
                  </a:lnTo>
                  <a:lnTo>
                    <a:pt x="26" y="103"/>
                  </a:lnTo>
                  <a:lnTo>
                    <a:pt x="29" y="101"/>
                  </a:lnTo>
                  <a:lnTo>
                    <a:pt x="35" y="99"/>
                  </a:lnTo>
                  <a:lnTo>
                    <a:pt x="37" y="95"/>
                  </a:lnTo>
                  <a:lnTo>
                    <a:pt x="40" y="93"/>
                  </a:lnTo>
                  <a:lnTo>
                    <a:pt x="46" y="93"/>
                  </a:lnTo>
                  <a:lnTo>
                    <a:pt x="57" y="95"/>
                  </a:lnTo>
                  <a:lnTo>
                    <a:pt x="69" y="95"/>
                  </a:lnTo>
                  <a:lnTo>
                    <a:pt x="77" y="93"/>
                  </a:lnTo>
                  <a:lnTo>
                    <a:pt x="83" y="95"/>
                  </a:lnTo>
                  <a:lnTo>
                    <a:pt x="94" y="97"/>
                  </a:lnTo>
                  <a:lnTo>
                    <a:pt x="105" y="101"/>
                  </a:lnTo>
                  <a:lnTo>
                    <a:pt x="111" y="103"/>
                  </a:lnTo>
                  <a:lnTo>
                    <a:pt x="117" y="105"/>
                  </a:lnTo>
                  <a:lnTo>
                    <a:pt x="123" y="109"/>
                  </a:lnTo>
                  <a:lnTo>
                    <a:pt x="131" y="111"/>
                  </a:lnTo>
                  <a:lnTo>
                    <a:pt x="142" y="115"/>
                  </a:lnTo>
                  <a:lnTo>
                    <a:pt x="154" y="117"/>
                  </a:lnTo>
                  <a:lnTo>
                    <a:pt x="168" y="117"/>
                  </a:lnTo>
                  <a:lnTo>
                    <a:pt x="182" y="117"/>
                  </a:lnTo>
                  <a:lnTo>
                    <a:pt x="199" y="113"/>
                  </a:lnTo>
                  <a:lnTo>
                    <a:pt x="205" y="109"/>
                  </a:lnTo>
                  <a:lnTo>
                    <a:pt x="213" y="101"/>
                  </a:lnTo>
                  <a:lnTo>
                    <a:pt x="222" y="91"/>
                  </a:lnTo>
                  <a:lnTo>
                    <a:pt x="222" y="80"/>
                  </a:lnTo>
                  <a:lnTo>
                    <a:pt x="228" y="80"/>
                  </a:lnTo>
                  <a:lnTo>
                    <a:pt x="230" y="70"/>
                  </a:lnTo>
                  <a:lnTo>
                    <a:pt x="233" y="62"/>
                  </a:lnTo>
                  <a:lnTo>
                    <a:pt x="239" y="56"/>
                  </a:lnTo>
                  <a:lnTo>
                    <a:pt x="245" y="49"/>
                  </a:lnTo>
                  <a:lnTo>
                    <a:pt x="253" y="41"/>
                  </a:lnTo>
                  <a:lnTo>
                    <a:pt x="253" y="27"/>
                  </a:lnTo>
                  <a:lnTo>
                    <a:pt x="245" y="10"/>
                  </a:lnTo>
                  <a:lnTo>
                    <a:pt x="216" y="0"/>
                  </a:lnTo>
                  <a:lnTo>
                    <a:pt x="199" y="2"/>
                  </a:lnTo>
                  <a:lnTo>
                    <a:pt x="188" y="8"/>
                  </a:lnTo>
                  <a:lnTo>
                    <a:pt x="179" y="18"/>
                  </a:lnTo>
                  <a:lnTo>
                    <a:pt x="179" y="27"/>
                  </a:lnTo>
                  <a:lnTo>
                    <a:pt x="179" y="35"/>
                  </a:lnTo>
                  <a:lnTo>
                    <a:pt x="176" y="49"/>
                  </a:lnTo>
                  <a:lnTo>
                    <a:pt x="174" y="60"/>
                  </a:lnTo>
                  <a:lnTo>
                    <a:pt x="171"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4" name="Freeform 57"/>
            <p:cNvSpPr>
              <a:spLocks/>
            </p:cNvSpPr>
            <p:nvPr/>
          </p:nvSpPr>
          <p:spPr bwMode="auto">
            <a:xfrm>
              <a:off x="1872" y="2832"/>
              <a:ext cx="454" cy="491"/>
            </a:xfrm>
            <a:custGeom>
              <a:avLst/>
              <a:gdLst>
                <a:gd name="T0" fmla="*/ 66 w 454"/>
                <a:gd name="T1" fmla="*/ 21 h 491"/>
                <a:gd name="T2" fmla="*/ 74 w 454"/>
                <a:gd name="T3" fmla="*/ 21 h 491"/>
                <a:gd name="T4" fmla="*/ 117 w 454"/>
                <a:gd name="T5" fmla="*/ 0 h 491"/>
                <a:gd name="T6" fmla="*/ 154 w 454"/>
                <a:gd name="T7" fmla="*/ 10 h 491"/>
                <a:gd name="T8" fmla="*/ 176 w 454"/>
                <a:gd name="T9" fmla="*/ 21 h 491"/>
                <a:gd name="T10" fmla="*/ 236 w 454"/>
                <a:gd name="T11" fmla="*/ 51 h 491"/>
                <a:gd name="T12" fmla="*/ 208 w 454"/>
                <a:gd name="T13" fmla="*/ 78 h 491"/>
                <a:gd name="T14" fmla="*/ 188 w 454"/>
                <a:gd name="T15" fmla="*/ 91 h 491"/>
                <a:gd name="T16" fmla="*/ 188 w 454"/>
                <a:gd name="T17" fmla="*/ 95 h 491"/>
                <a:gd name="T18" fmla="*/ 168 w 454"/>
                <a:gd name="T19" fmla="*/ 97 h 491"/>
                <a:gd name="T20" fmla="*/ 173 w 454"/>
                <a:gd name="T21" fmla="*/ 103 h 491"/>
                <a:gd name="T22" fmla="*/ 196 w 454"/>
                <a:gd name="T23" fmla="*/ 113 h 491"/>
                <a:gd name="T24" fmla="*/ 205 w 454"/>
                <a:gd name="T25" fmla="*/ 148 h 491"/>
                <a:gd name="T26" fmla="*/ 213 w 454"/>
                <a:gd name="T27" fmla="*/ 153 h 491"/>
                <a:gd name="T28" fmla="*/ 219 w 454"/>
                <a:gd name="T29" fmla="*/ 179 h 491"/>
                <a:gd name="T30" fmla="*/ 225 w 454"/>
                <a:gd name="T31" fmla="*/ 202 h 491"/>
                <a:gd name="T32" fmla="*/ 261 w 454"/>
                <a:gd name="T33" fmla="*/ 233 h 491"/>
                <a:gd name="T34" fmla="*/ 330 w 454"/>
                <a:gd name="T35" fmla="*/ 262 h 491"/>
                <a:gd name="T36" fmla="*/ 361 w 454"/>
                <a:gd name="T37" fmla="*/ 283 h 491"/>
                <a:gd name="T38" fmla="*/ 307 w 454"/>
                <a:gd name="T39" fmla="*/ 297 h 491"/>
                <a:gd name="T40" fmla="*/ 278 w 454"/>
                <a:gd name="T41" fmla="*/ 320 h 491"/>
                <a:gd name="T42" fmla="*/ 293 w 454"/>
                <a:gd name="T43" fmla="*/ 336 h 491"/>
                <a:gd name="T44" fmla="*/ 327 w 454"/>
                <a:gd name="T45" fmla="*/ 338 h 491"/>
                <a:gd name="T46" fmla="*/ 395 w 454"/>
                <a:gd name="T47" fmla="*/ 355 h 491"/>
                <a:gd name="T48" fmla="*/ 443 w 454"/>
                <a:gd name="T49" fmla="*/ 355 h 491"/>
                <a:gd name="T50" fmla="*/ 452 w 454"/>
                <a:gd name="T51" fmla="*/ 390 h 491"/>
                <a:gd name="T52" fmla="*/ 443 w 454"/>
                <a:gd name="T53" fmla="*/ 425 h 491"/>
                <a:gd name="T54" fmla="*/ 412 w 454"/>
                <a:gd name="T55" fmla="*/ 427 h 491"/>
                <a:gd name="T56" fmla="*/ 409 w 454"/>
                <a:gd name="T57" fmla="*/ 404 h 491"/>
                <a:gd name="T58" fmla="*/ 395 w 454"/>
                <a:gd name="T59" fmla="*/ 382 h 491"/>
                <a:gd name="T60" fmla="*/ 355 w 454"/>
                <a:gd name="T61" fmla="*/ 376 h 491"/>
                <a:gd name="T62" fmla="*/ 290 w 454"/>
                <a:gd name="T63" fmla="*/ 369 h 491"/>
                <a:gd name="T64" fmla="*/ 242 w 454"/>
                <a:gd name="T65" fmla="*/ 351 h 491"/>
                <a:gd name="T66" fmla="*/ 210 w 454"/>
                <a:gd name="T67" fmla="*/ 330 h 491"/>
                <a:gd name="T68" fmla="*/ 159 w 454"/>
                <a:gd name="T69" fmla="*/ 347 h 491"/>
                <a:gd name="T70" fmla="*/ 148 w 454"/>
                <a:gd name="T71" fmla="*/ 382 h 491"/>
                <a:gd name="T72" fmla="*/ 103 w 454"/>
                <a:gd name="T73" fmla="*/ 440 h 491"/>
                <a:gd name="T74" fmla="*/ 88 w 454"/>
                <a:gd name="T75" fmla="*/ 481 h 491"/>
                <a:gd name="T76" fmla="*/ 60 w 454"/>
                <a:gd name="T77" fmla="*/ 481 h 491"/>
                <a:gd name="T78" fmla="*/ 17 w 454"/>
                <a:gd name="T79" fmla="*/ 487 h 491"/>
                <a:gd name="T80" fmla="*/ 0 w 454"/>
                <a:gd name="T81" fmla="*/ 473 h 491"/>
                <a:gd name="T82" fmla="*/ 20 w 454"/>
                <a:gd name="T83" fmla="*/ 466 h 491"/>
                <a:gd name="T84" fmla="*/ 37 w 454"/>
                <a:gd name="T85" fmla="*/ 456 h 491"/>
                <a:gd name="T86" fmla="*/ 51 w 454"/>
                <a:gd name="T87" fmla="*/ 446 h 491"/>
                <a:gd name="T88" fmla="*/ 74 w 454"/>
                <a:gd name="T89" fmla="*/ 421 h 491"/>
                <a:gd name="T90" fmla="*/ 105 w 454"/>
                <a:gd name="T91" fmla="*/ 340 h 491"/>
                <a:gd name="T92" fmla="*/ 100 w 454"/>
                <a:gd name="T93" fmla="*/ 330 h 491"/>
                <a:gd name="T94" fmla="*/ 108 w 454"/>
                <a:gd name="T95" fmla="*/ 297 h 491"/>
                <a:gd name="T96" fmla="*/ 125 w 454"/>
                <a:gd name="T97" fmla="*/ 221 h 491"/>
                <a:gd name="T98" fmla="*/ 139 w 454"/>
                <a:gd name="T99" fmla="*/ 206 h 491"/>
                <a:gd name="T100" fmla="*/ 108 w 454"/>
                <a:gd name="T101" fmla="*/ 159 h 491"/>
                <a:gd name="T102" fmla="*/ 103 w 454"/>
                <a:gd name="T103" fmla="*/ 115 h 491"/>
                <a:gd name="T104" fmla="*/ 120 w 454"/>
                <a:gd name="T105" fmla="*/ 101 h 491"/>
                <a:gd name="T106" fmla="*/ 80 w 454"/>
                <a:gd name="T107" fmla="*/ 87 h 491"/>
                <a:gd name="T108" fmla="*/ 74 w 454"/>
                <a:gd name="T109" fmla="*/ 70 h 491"/>
                <a:gd name="T110" fmla="*/ 71 w 454"/>
                <a:gd name="T111" fmla="*/ 62 h 491"/>
                <a:gd name="T112" fmla="*/ 66 w 454"/>
                <a:gd name="T113" fmla="*/ 51 h 4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4"/>
                <a:gd name="T172" fmla="*/ 0 h 491"/>
                <a:gd name="T173" fmla="*/ 454 w 454"/>
                <a:gd name="T174" fmla="*/ 491 h 4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4" h="491">
                  <a:moveTo>
                    <a:pt x="66" y="43"/>
                  </a:moveTo>
                  <a:lnTo>
                    <a:pt x="63" y="41"/>
                  </a:lnTo>
                  <a:lnTo>
                    <a:pt x="60" y="33"/>
                  </a:lnTo>
                  <a:lnTo>
                    <a:pt x="60" y="27"/>
                  </a:lnTo>
                  <a:lnTo>
                    <a:pt x="66" y="21"/>
                  </a:lnTo>
                  <a:lnTo>
                    <a:pt x="66" y="23"/>
                  </a:lnTo>
                  <a:lnTo>
                    <a:pt x="68" y="25"/>
                  </a:lnTo>
                  <a:lnTo>
                    <a:pt x="74" y="27"/>
                  </a:lnTo>
                  <a:lnTo>
                    <a:pt x="77" y="27"/>
                  </a:lnTo>
                  <a:lnTo>
                    <a:pt x="74" y="21"/>
                  </a:lnTo>
                  <a:lnTo>
                    <a:pt x="74" y="16"/>
                  </a:lnTo>
                  <a:lnTo>
                    <a:pt x="80" y="10"/>
                  </a:lnTo>
                  <a:lnTo>
                    <a:pt x="88" y="4"/>
                  </a:lnTo>
                  <a:lnTo>
                    <a:pt x="100" y="2"/>
                  </a:lnTo>
                  <a:lnTo>
                    <a:pt x="117" y="0"/>
                  </a:lnTo>
                  <a:lnTo>
                    <a:pt x="137" y="2"/>
                  </a:lnTo>
                  <a:lnTo>
                    <a:pt x="165" y="6"/>
                  </a:lnTo>
                  <a:lnTo>
                    <a:pt x="159" y="6"/>
                  </a:lnTo>
                  <a:lnTo>
                    <a:pt x="156" y="6"/>
                  </a:lnTo>
                  <a:lnTo>
                    <a:pt x="154" y="10"/>
                  </a:lnTo>
                  <a:lnTo>
                    <a:pt x="151" y="14"/>
                  </a:lnTo>
                  <a:lnTo>
                    <a:pt x="154" y="10"/>
                  </a:lnTo>
                  <a:lnTo>
                    <a:pt x="162" y="12"/>
                  </a:lnTo>
                  <a:lnTo>
                    <a:pt x="168" y="16"/>
                  </a:lnTo>
                  <a:lnTo>
                    <a:pt x="176" y="21"/>
                  </a:lnTo>
                  <a:lnTo>
                    <a:pt x="185" y="29"/>
                  </a:lnTo>
                  <a:lnTo>
                    <a:pt x="202" y="39"/>
                  </a:lnTo>
                  <a:lnTo>
                    <a:pt x="219" y="47"/>
                  </a:lnTo>
                  <a:lnTo>
                    <a:pt x="233" y="43"/>
                  </a:lnTo>
                  <a:lnTo>
                    <a:pt x="236" y="51"/>
                  </a:lnTo>
                  <a:lnTo>
                    <a:pt x="236" y="64"/>
                  </a:lnTo>
                  <a:lnTo>
                    <a:pt x="225" y="72"/>
                  </a:lnTo>
                  <a:lnTo>
                    <a:pt x="196" y="74"/>
                  </a:lnTo>
                  <a:lnTo>
                    <a:pt x="202" y="76"/>
                  </a:lnTo>
                  <a:lnTo>
                    <a:pt x="208" y="78"/>
                  </a:lnTo>
                  <a:lnTo>
                    <a:pt x="213" y="78"/>
                  </a:lnTo>
                  <a:lnTo>
                    <a:pt x="219" y="78"/>
                  </a:lnTo>
                  <a:lnTo>
                    <a:pt x="213" y="85"/>
                  </a:lnTo>
                  <a:lnTo>
                    <a:pt x="202" y="89"/>
                  </a:lnTo>
                  <a:lnTo>
                    <a:pt x="188" y="91"/>
                  </a:lnTo>
                  <a:lnTo>
                    <a:pt x="168" y="89"/>
                  </a:lnTo>
                  <a:lnTo>
                    <a:pt x="176" y="91"/>
                  </a:lnTo>
                  <a:lnTo>
                    <a:pt x="179" y="93"/>
                  </a:lnTo>
                  <a:lnTo>
                    <a:pt x="185" y="95"/>
                  </a:lnTo>
                  <a:lnTo>
                    <a:pt x="188" y="95"/>
                  </a:lnTo>
                  <a:lnTo>
                    <a:pt x="185" y="97"/>
                  </a:lnTo>
                  <a:lnTo>
                    <a:pt x="182" y="99"/>
                  </a:lnTo>
                  <a:lnTo>
                    <a:pt x="179" y="99"/>
                  </a:lnTo>
                  <a:lnTo>
                    <a:pt x="176" y="99"/>
                  </a:lnTo>
                  <a:lnTo>
                    <a:pt x="168" y="97"/>
                  </a:lnTo>
                  <a:lnTo>
                    <a:pt x="162" y="97"/>
                  </a:lnTo>
                  <a:lnTo>
                    <a:pt x="159" y="99"/>
                  </a:lnTo>
                  <a:lnTo>
                    <a:pt x="159" y="101"/>
                  </a:lnTo>
                  <a:lnTo>
                    <a:pt x="165" y="101"/>
                  </a:lnTo>
                  <a:lnTo>
                    <a:pt x="173" y="103"/>
                  </a:lnTo>
                  <a:lnTo>
                    <a:pt x="182" y="105"/>
                  </a:lnTo>
                  <a:lnTo>
                    <a:pt x="188" y="107"/>
                  </a:lnTo>
                  <a:lnTo>
                    <a:pt x="188" y="109"/>
                  </a:lnTo>
                  <a:lnTo>
                    <a:pt x="193" y="111"/>
                  </a:lnTo>
                  <a:lnTo>
                    <a:pt x="196" y="113"/>
                  </a:lnTo>
                  <a:lnTo>
                    <a:pt x="196" y="115"/>
                  </a:lnTo>
                  <a:lnTo>
                    <a:pt x="202" y="120"/>
                  </a:lnTo>
                  <a:lnTo>
                    <a:pt x="205" y="128"/>
                  </a:lnTo>
                  <a:lnTo>
                    <a:pt x="208" y="140"/>
                  </a:lnTo>
                  <a:lnTo>
                    <a:pt x="205" y="148"/>
                  </a:lnTo>
                  <a:lnTo>
                    <a:pt x="208" y="148"/>
                  </a:lnTo>
                  <a:lnTo>
                    <a:pt x="210" y="148"/>
                  </a:lnTo>
                  <a:lnTo>
                    <a:pt x="213" y="153"/>
                  </a:lnTo>
                  <a:lnTo>
                    <a:pt x="219" y="159"/>
                  </a:lnTo>
                  <a:lnTo>
                    <a:pt x="222" y="165"/>
                  </a:lnTo>
                  <a:lnTo>
                    <a:pt x="225" y="169"/>
                  </a:lnTo>
                  <a:lnTo>
                    <a:pt x="222" y="173"/>
                  </a:lnTo>
                  <a:lnTo>
                    <a:pt x="219" y="179"/>
                  </a:lnTo>
                  <a:lnTo>
                    <a:pt x="216" y="188"/>
                  </a:lnTo>
                  <a:lnTo>
                    <a:pt x="219" y="196"/>
                  </a:lnTo>
                  <a:lnTo>
                    <a:pt x="222" y="200"/>
                  </a:lnTo>
                  <a:lnTo>
                    <a:pt x="225" y="202"/>
                  </a:lnTo>
                  <a:lnTo>
                    <a:pt x="227" y="202"/>
                  </a:lnTo>
                  <a:lnTo>
                    <a:pt x="239" y="208"/>
                  </a:lnTo>
                  <a:lnTo>
                    <a:pt x="250" y="217"/>
                  </a:lnTo>
                  <a:lnTo>
                    <a:pt x="259" y="227"/>
                  </a:lnTo>
                  <a:lnTo>
                    <a:pt x="261" y="233"/>
                  </a:lnTo>
                  <a:lnTo>
                    <a:pt x="267" y="239"/>
                  </a:lnTo>
                  <a:lnTo>
                    <a:pt x="278" y="246"/>
                  </a:lnTo>
                  <a:lnTo>
                    <a:pt x="293" y="252"/>
                  </a:lnTo>
                  <a:lnTo>
                    <a:pt x="310" y="258"/>
                  </a:lnTo>
                  <a:lnTo>
                    <a:pt x="330" y="262"/>
                  </a:lnTo>
                  <a:lnTo>
                    <a:pt x="349" y="266"/>
                  </a:lnTo>
                  <a:lnTo>
                    <a:pt x="369" y="268"/>
                  </a:lnTo>
                  <a:lnTo>
                    <a:pt x="386" y="266"/>
                  </a:lnTo>
                  <a:lnTo>
                    <a:pt x="375" y="276"/>
                  </a:lnTo>
                  <a:lnTo>
                    <a:pt x="361" y="283"/>
                  </a:lnTo>
                  <a:lnTo>
                    <a:pt x="347" y="287"/>
                  </a:lnTo>
                  <a:lnTo>
                    <a:pt x="335" y="287"/>
                  </a:lnTo>
                  <a:lnTo>
                    <a:pt x="327" y="289"/>
                  </a:lnTo>
                  <a:lnTo>
                    <a:pt x="318" y="293"/>
                  </a:lnTo>
                  <a:lnTo>
                    <a:pt x="307" y="297"/>
                  </a:lnTo>
                  <a:lnTo>
                    <a:pt x="298" y="303"/>
                  </a:lnTo>
                  <a:lnTo>
                    <a:pt x="293" y="310"/>
                  </a:lnTo>
                  <a:lnTo>
                    <a:pt x="290" y="316"/>
                  </a:lnTo>
                  <a:lnTo>
                    <a:pt x="284" y="318"/>
                  </a:lnTo>
                  <a:lnTo>
                    <a:pt x="278" y="320"/>
                  </a:lnTo>
                  <a:lnTo>
                    <a:pt x="284" y="324"/>
                  </a:lnTo>
                  <a:lnTo>
                    <a:pt x="287" y="328"/>
                  </a:lnTo>
                  <a:lnTo>
                    <a:pt x="293" y="332"/>
                  </a:lnTo>
                  <a:lnTo>
                    <a:pt x="293" y="334"/>
                  </a:lnTo>
                  <a:lnTo>
                    <a:pt x="293" y="336"/>
                  </a:lnTo>
                  <a:lnTo>
                    <a:pt x="296" y="338"/>
                  </a:lnTo>
                  <a:lnTo>
                    <a:pt x="301" y="340"/>
                  </a:lnTo>
                  <a:lnTo>
                    <a:pt x="307" y="340"/>
                  </a:lnTo>
                  <a:lnTo>
                    <a:pt x="315" y="340"/>
                  </a:lnTo>
                  <a:lnTo>
                    <a:pt x="327" y="338"/>
                  </a:lnTo>
                  <a:lnTo>
                    <a:pt x="341" y="338"/>
                  </a:lnTo>
                  <a:lnTo>
                    <a:pt x="355" y="340"/>
                  </a:lnTo>
                  <a:lnTo>
                    <a:pt x="369" y="345"/>
                  </a:lnTo>
                  <a:lnTo>
                    <a:pt x="381" y="351"/>
                  </a:lnTo>
                  <a:lnTo>
                    <a:pt x="395" y="355"/>
                  </a:lnTo>
                  <a:lnTo>
                    <a:pt x="406" y="357"/>
                  </a:lnTo>
                  <a:lnTo>
                    <a:pt x="418" y="357"/>
                  </a:lnTo>
                  <a:lnTo>
                    <a:pt x="426" y="355"/>
                  </a:lnTo>
                  <a:lnTo>
                    <a:pt x="435" y="353"/>
                  </a:lnTo>
                  <a:lnTo>
                    <a:pt x="443" y="355"/>
                  </a:lnTo>
                  <a:lnTo>
                    <a:pt x="452" y="359"/>
                  </a:lnTo>
                  <a:lnTo>
                    <a:pt x="454" y="367"/>
                  </a:lnTo>
                  <a:lnTo>
                    <a:pt x="454" y="376"/>
                  </a:lnTo>
                  <a:lnTo>
                    <a:pt x="452" y="384"/>
                  </a:lnTo>
                  <a:lnTo>
                    <a:pt x="452" y="390"/>
                  </a:lnTo>
                  <a:lnTo>
                    <a:pt x="449" y="398"/>
                  </a:lnTo>
                  <a:lnTo>
                    <a:pt x="446" y="404"/>
                  </a:lnTo>
                  <a:lnTo>
                    <a:pt x="446" y="413"/>
                  </a:lnTo>
                  <a:lnTo>
                    <a:pt x="446" y="419"/>
                  </a:lnTo>
                  <a:lnTo>
                    <a:pt x="443" y="425"/>
                  </a:lnTo>
                  <a:lnTo>
                    <a:pt x="437" y="431"/>
                  </a:lnTo>
                  <a:lnTo>
                    <a:pt x="429" y="435"/>
                  </a:lnTo>
                  <a:lnTo>
                    <a:pt x="420" y="433"/>
                  </a:lnTo>
                  <a:lnTo>
                    <a:pt x="415" y="431"/>
                  </a:lnTo>
                  <a:lnTo>
                    <a:pt x="412" y="427"/>
                  </a:lnTo>
                  <a:lnTo>
                    <a:pt x="415" y="421"/>
                  </a:lnTo>
                  <a:lnTo>
                    <a:pt x="415" y="419"/>
                  </a:lnTo>
                  <a:lnTo>
                    <a:pt x="415" y="413"/>
                  </a:lnTo>
                  <a:lnTo>
                    <a:pt x="412" y="409"/>
                  </a:lnTo>
                  <a:lnTo>
                    <a:pt x="409" y="404"/>
                  </a:lnTo>
                  <a:lnTo>
                    <a:pt x="406" y="400"/>
                  </a:lnTo>
                  <a:lnTo>
                    <a:pt x="403" y="394"/>
                  </a:lnTo>
                  <a:lnTo>
                    <a:pt x="401" y="388"/>
                  </a:lnTo>
                  <a:lnTo>
                    <a:pt x="401" y="384"/>
                  </a:lnTo>
                  <a:lnTo>
                    <a:pt x="395" y="382"/>
                  </a:lnTo>
                  <a:lnTo>
                    <a:pt x="386" y="380"/>
                  </a:lnTo>
                  <a:lnTo>
                    <a:pt x="378" y="376"/>
                  </a:lnTo>
                  <a:lnTo>
                    <a:pt x="372" y="376"/>
                  </a:lnTo>
                  <a:lnTo>
                    <a:pt x="366" y="376"/>
                  </a:lnTo>
                  <a:lnTo>
                    <a:pt x="355" y="376"/>
                  </a:lnTo>
                  <a:lnTo>
                    <a:pt x="344" y="373"/>
                  </a:lnTo>
                  <a:lnTo>
                    <a:pt x="330" y="373"/>
                  </a:lnTo>
                  <a:lnTo>
                    <a:pt x="313" y="371"/>
                  </a:lnTo>
                  <a:lnTo>
                    <a:pt x="301" y="369"/>
                  </a:lnTo>
                  <a:lnTo>
                    <a:pt x="290" y="369"/>
                  </a:lnTo>
                  <a:lnTo>
                    <a:pt x="284" y="367"/>
                  </a:lnTo>
                  <a:lnTo>
                    <a:pt x="276" y="365"/>
                  </a:lnTo>
                  <a:lnTo>
                    <a:pt x="264" y="363"/>
                  </a:lnTo>
                  <a:lnTo>
                    <a:pt x="253" y="357"/>
                  </a:lnTo>
                  <a:lnTo>
                    <a:pt x="242" y="351"/>
                  </a:lnTo>
                  <a:lnTo>
                    <a:pt x="230" y="343"/>
                  </a:lnTo>
                  <a:lnTo>
                    <a:pt x="225" y="336"/>
                  </a:lnTo>
                  <a:lnTo>
                    <a:pt x="219" y="330"/>
                  </a:lnTo>
                  <a:lnTo>
                    <a:pt x="216" y="328"/>
                  </a:lnTo>
                  <a:lnTo>
                    <a:pt x="210" y="330"/>
                  </a:lnTo>
                  <a:lnTo>
                    <a:pt x="199" y="334"/>
                  </a:lnTo>
                  <a:lnTo>
                    <a:pt x="185" y="338"/>
                  </a:lnTo>
                  <a:lnTo>
                    <a:pt x="168" y="338"/>
                  </a:lnTo>
                  <a:lnTo>
                    <a:pt x="165" y="340"/>
                  </a:lnTo>
                  <a:lnTo>
                    <a:pt x="159" y="347"/>
                  </a:lnTo>
                  <a:lnTo>
                    <a:pt x="156" y="351"/>
                  </a:lnTo>
                  <a:lnTo>
                    <a:pt x="154" y="355"/>
                  </a:lnTo>
                  <a:lnTo>
                    <a:pt x="154" y="361"/>
                  </a:lnTo>
                  <a:lnTo>
                    <a:pt x="151" y="371"/>
                  </a:lnTo>
                  <a:lnTo>
                    <a:pt x="148" y="382"/>
                  </a:lnTo>
                  <a:lnTo>
                    <a:pt x="139" y="392"/>
                  </a:lnTo>
                  <a:lnTo>
                    <a:pt x="131" y="402"/>
                  </a:lnTo>
                  <a:lnTo>
                    <a:pt x="120" y="413"/>
                  </a:lnTo>
                  <a:lnTo>
                    <a:pt x="108" y="425"/>
                  </a:lnTo>
                  <a:lnTo>
                    <a:pt x="103" y="440"/>
                  </a:lnTo>
                  <a:lnTo>
                    <a:pt x="103" y="450"/>
                  </a:lnTo>
                  <a:lnTo>
                    <a:pt x="103" y="458"/>
                  </a:lnTo>
                  <a:lnTo>
                    <a:pt x="100" y="468"/>
                  </a:lnTo>
                  <a:lnTo>
                    <a:pt x="94" y="479"/>
                  </a:lnTo>
                  <a:lnTo>
                    <a:pt x="88" y="481"/>
                  </a:lnTo>
                  <a:lnTo>
                    <a:pt x="85" y="481"/>
                  </a:lnTo>
                  <a:lnTo>
                    <a:pt x="80" y="479"/>
                  </a:lnTo>
                  <a:lnTo>
                    <a:pt x="77" y="479"/>
                  </a:lnTo>
                  <a:lnTo>
                    <a:pt x="71" y="479"/>
                  </a:lnTo>
                  <a:lnTo>
                    <a:pt x="60" y="481"/>
                  </a:lnTo>
                  <a:lnTo>
                    <a:pt x="51" y="485"/>
                  </a:lnTo>
                  <a:lnTo>
                    <a:pt x="43" y="489"/>
                  </a:lnTo>
                  <a:lnTo>
                    <a:pt x="34" y="491"/>
                  </a:lnTo>
                  <a:lnTo>
                    <a:pt x="26" y="489"/>
                  </a:lnTo>
                  <a:lnTo>
                    <a:pt x="17" y="487"/>
                  </a:lnTo>
                  <a:lnTo>
                    <a:pt x="12" y="483"/>
                  </a:lnTo>
                  <a:lnTo>
                    <a:pt x="6" y="481"/>
                  </a:lnTo>
                  <a:lnTo>
                    <a:pt x="3" y="477"/>
                  </a:lnTo>
                  <a:lnTo>
                    <a:pt x="0" y="475"/>
                  </a:lnTo>
                  <a:lnTo>
                    <a:pt x="0" y="473"/>
                  </a:lnTo>
                  <a:lnTo>
                    <a:pt x="0" y="468"/>
                  </a:lnTo>
                  <a:lnTo>
                    <a:pt x="3" y="466"/>
                  </a:lnTo>
                  <a:lnTo>
                    <a:pt x="9" y="464"/>
                  </a:lnTo>
                  <a:lnTo>
                    <a:pt x="15" y="466"/>
                  </a:lnTo>
                  <a:lnTo>
                    <a:pt x="20" y="466"/>
                  </a:lnTo>
                  <a:lnTo>
                    <a:pt x="23" y="466"/>
                  </a:lnTo>
                  <a:lnTo>
                    <a:pt x="29" y="464"/>
                  </a:lnTo>
                  <a:lnTo>
                    <a:pt x="29" y="462"/>
                  </a:lnTo>
                  <a:lnTo>
                    <a:pt x="34" y="460"/>
                  </a:lnTo>
                  <a:lnTo>
                    <a:pt x="37" y="456"/>
                  </a:lnTo>
                  <a:lnTo>
                    <a:pt x="43" y="454"/>
                  </a:lnTo>
                  <a:lnTo>
                    <a:pt x="43" y="452"/>
                  </a:lnTo>
                  <a:lnTo>
                    <a:pt x="37" y="448"/>
                  </a:lnTo>
                  <a:lnTo>
                    <a:pt x="51" y="442"/>
                  </a:lnTo>
                  <a:lnTo>
                    <a:pt x="51" y="446"/>
                  </a:lnTo>
                  <a:lnTo>
                    <a:pt x="54" y="446"/>
                  </a:lnTo>
                  <a:lnTo>
                    <a:pt x="60" y="444"/>
                  </a:lnTo>
                  <a:lnTo>
                    <a:pt x="63" y="440"/>
                  </a:lnTo>
                  <a:lnTo>
                    <a:pt x="66" y="435"/>
                  </a:lnTo>
                  <a:lnTo>
                    <a:pt x="74" y="421"/>
                  </a:lnTo>
                  <a:lnTo>
                    <a:pt x="85" y="394"/>
                  </a:lnTo>
                  <a:lnTo>
                    <a:pt x="94" y="367"/>
                  </a:lnTo>
                  <a:lnTo>
                    <a:pt x="100" y="351"/>
                  </a:lnTo>
                  <a:lnTo>
                    <a:pt x="100" y="345"/>
                  </a:lnTo>
                  <a:lnTo>
                    <a:pt x="105" y="340"/>
                  </a:lnTo>
                  <a:lnTo>
                    <a:pt x="108" y="334"/>
                  </a:lnTo>
                  <a:lnTo>
                    <a:pt x="108" y="330"/>
                  </a:lnTo>
                  <a:lnTo>
                    <a:pt x="105" y="330"/>
                  </a:lnTo>
                  <a:lnTo>
                    <a:pt x="103" y="330"/>
                  </a:lnTo>
                  <a:lnTo>
                    <a:pt x="100" y="330"/>
                  </a:lnTo>
                  <a:lnTo>
                    <a:pt x="105" y="322"/>
                  </a:lnTo>
                  <a:lnTo>
                    <a:pt x="111" y="314"/>
                  </a:lnTo>
                  <a:lnTo>
                    <a:pt x="111" y="305"/>
                  </a:lnTo>
                  <a:lnTo>
                    <a:pt x="108" y="297"/>
                  </a:lnTo>
                  <a:lnTo>
                    <a:pt x="108" y="283"/>
                  </a:lnTo>
                  <a:lnTo>
                    <a:pt x="108" y="262"/>
                  </a:lnTo>
                  <a:lnTo>
                    <a:pt x="111" y="243"/>
                  </a:lnTo>
                  <a:lnTo>
                    <a:pt x="117" y="229"/>
                  </a:lnTo>
                  <a:lnTo>
                    <a:pt x="125" y="221"/>
                  </a:lnTo>
                  <a:lnTo>
                    <a:pt x="128" y="217"/>
                  </a:lnTo>
                  <a:lnTo>
                    <a:pt x="134" y="215"/>
                  </a:lnTo>
                  <a:lnTo>
                    <a:pt x="137" y="212"/>
                  </a:lnTo>
                  <a:lnTo>
                    <a:pt x="139" y="210"/>
                  </a:lnTo>
                  <a:lnTo>
                    <a:pt x="139" y="206"/>
                  </a:lnTo>
                  <a:lnTo>
                    <a:pt x="139" y="200"/>
                  </a:lnTo>
                  <a:lnTo>
                    <a:pt x="131" y="192"/>
                  </a:lnTo>
                  <a:lnTo>
                    <a:pt x="122" y="184"/>
                  </a:lnTo>
                  <a:lnTo>
                    <a:pt x="114" y="171"/>
                  </a:lnTo>
                  <a:lnTo>
                    <a:pt x="108" y="159"/>
                  </a:lnTo>
                  <a:lnTo>
                    <a:pt x="108" y="144"/>
                  </a:lnTo>
                  <a:lnTo>
                    <a:pt x="108" y="132"/>
                  </a:lnTo>
                  <a:lnTo>
                    <a:pt x="108" y="124"/>
                  </a:lnTo>
                  <a:lnTo>
                    <a:pt x="105" y="118"/>
                  </a:lnTo>
                  <a:lnTo>
                    <a:pt x="103" y="115"/>
                  </a:lnTo>
                  <a:lnTo>
                    <a:pt x="108" y="111"/>
                  </a:lnTo>
                  <a:lnTo>
                    <a:pt x="114" y="107"/>
                  </a:lnTo>
                  <a:lnTo>
                    <a:pt x="120" y="105"/>
                  </a:lnTo>
                  <a:lnTo>
                    <a:pt x="122" y="105"/>
                  </a:lnTo>
                  <a:lnTo>
                    <a:pt x="120" y="101"/>
                  </a:lnTo>
                  <a:lnTo>
                    <a:pt x="114" y="97"/>
                  </a:lnTo>
                  <a:lnTo>
                    <a:pt x="108" y="93"/>
                  </a:lnTo>
                  <a:lnTo>
                    <a:pt x="94" y="91"/>
                  </a:lnTo>
                  <a:lnTo>
                    <a:pt x="85" y="89"/>
                  </a:lnTo>
                  <a:lnTo>
                    <a:pt x="80" y="87"/>
                  </a:lnTo>
                  <a:lnTo>
                    <a:pt x="77" y="80"/>
                  </a:lnTo>
                  <a:lnTo>
                    <a:pt x="77" y="74"/>
                  </a:lnTo>
                  <a:lnTo>
                    <a:pt x="77" y="72"/>
                  </a:lnTo>
                  <a:lnTo>
                    <a:pt x="77" y="70"/>
                  </a:lnTo>
                  <a:lnTo>
                    <a:pt x="74" y="70"/>
                  </a:lnTo>
                  <a:lnTo>
                    <a:pt x="71" y="70"/>
                  </a:lnTo>
                  <a:lnTo>
                    <a:pt x="66" y="70"/>
                  </a:lnTo>
                  <a:lnTo>
                    <a:pt x="66" y="66"/>
                  </a:lnTo>
                  <a:lnTo>
                    <a:pt x="68" y="64"/>
                  </a:lnTo>
                  <a:lnTo>
                    <a:pt x="71" y="62"/>
                  </a:lnTo>
                  <a:lnTo>
                    <a:pt x="74" y="60"/>
                  </a:lnTo>
                  <a:lnTo>
                    <a:pt x="74" y="58"/>
                  </a:lnTo>
                  <a:lnTo>
                    <a:pt x="68" y="56"/>
                  </a:lnTo>
                  <a:lnTo>
                    <a:pt x="66" y="54"/>
                  </a:lnTo>
                  <a:lnTo>
                    <a:pt x="66" y="51"/>
                  </a:lnTo>
                  <a:lnTo>
                    <a:pt x="66" y="47"/>
                  </a:lnTo>
                  <a:lnTo>
                    <a:pt x="66" y="45"/>
                  </a:lnTo>
                  <a:lnTo>
                    <a:pt x="66"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 name="Freeform 58"/>
            <p:cNvSpPr>
              <a:spLocks/>
            </p:cNvSpPr>
            <p:nvPr/>
          </p:nvSpPr>
          <p:spPr bwMode="auto">
            <a:xfrm>
              <a:off x="2064" y="2928"/>
              <a:ext cx="79" cy="74"/>
            </a:xfrm>
            <a:custGeom>
              <a:avLst/>
              <a:gdLst>
                <a:gd name="T0" fmla="*/ 0 w 79"/>
                <a:gd name="T1" fmla="*/ 43 h 74"/>
                <a:gd name="T2" fmla="*/ 5 w 79"/>
                <a:gd name="T3" fmla="*/ 35 h 74"/>
                <a:gd name="T4" fmla="*/ 14 w 79"/>
                <a:gd name="T5" fmla="*/ 23 h 74"/>
                <a:gd name="T6" fmla="*/ 22 w 79"/>
                <a:gd name="T7" fmla="*/ 8 h 74"/>
                <a:gd name="T8" fmla="*/ 28 w 79"/>
                <a:gd name="T9" fmla="*/ 0 h 74"/>
                <a:gd name="T10" fmla="*/ 36 w 79"/>
                <a:gd name="T11" fmla="*/ 0 h 74"/>
                <a:gd name="T12" fmla="*/ 45 w 79"/>
                <a:gd name="T13" fmla="*/ 2 h 74"/>
                <a:gd name="T14" fmla="*/ 56 w 79"/>
                <a:gd name="T15" fmla="*/ 8 h 74"/>
                <a:gd name="T16" fmla="*/ 68 w 79"/>
                <a:gd name="T17" fmla="*/ 12 h 74"/>
                <a:gd name="T18" fmla="*/ 71 w 79"/>
                <a:gd name="T19" fmla="*/ 21 h 74"/>
                <a:gd name="T20" fmla="*/ 76 w 79"/>
                <a:gd name="T21" fmla="*/ 27 h 74"/>
                <a:gd name="T22" fmla="*/ 71 w 79"/>
                <a:gd name="T23" fmla="*/ 33 h 74"/>
                <a:gd name="T24" fmla="*/ 51 w 79"/>
                <a:gd name="T25" fmla="*/ 39 h 74"/>
                <a:gd name="T26" fmla="*/ 62 w 79"/>
                <a:gd name="T27" fmla="*/ 39 h 74"/>
                <a:gd name="T28" fmla="*/ 71 w 79"/>
                <a:gd name="T29" fmla="*/ 41 h 74"/>
                <a:gd name="T30" fmla="*/ 73 w 79"/>
                <a:gd name="T31" fmla="*/ 43 h 74"/>
                <a:gd name="T32" fmla="*/ 79 w 79"/>
                <a:gd name="T33" fmla="*/ 43 h 74"/>
                <a:gd name="T34" fmla="*/ 79 w 79"/>
                <a:gd name="T35" fmla="*/ 49 h 74"/>
                <a:gd name="T36" fmla="*/ 79 w 79"/>
                <a:gd name="T37" fmla="*/ 62 h 74"/>
                <a:gd name="T38" fmla="*/ 71 w 79"/>
                <a:gd name="T39" fmla="*/ 72 h 74"/>
                <a:gd name="T40" fmla="*/ 59 w 79"/>
                <a:gd name="T41" fmla="*/ 74 h 74"/>
                <a:gd name="T42" fmla="*/ 45 w 79"/>
                <a:gd name="T43" fmla="*/ 70 h 74"/>
                <a:gd name="T44" fmla="*/ 34 w 79"/>
                <a:gd name="T45" fmla="*/ 66 h 74"/>
                <a:gd name="T46" fmla="*/ 25 w 79"/>
                <a:gd name="T47" fmla="*/ 64 h 74"/>
                <a:gd name="T48" fmla="*/ 22 w 79"/>
                <a:gd name="T49" fmla="*/ 64 h 74"/>
                <a:gd name="T50" fmla="*/ 0 w 79"/>
                <a:gd name="T51" fmla="*/ 43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74"/>
                <a:gd name="T80" fmla="*/ 79 w 79"/>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74">
                  <a:moveTo>
                    <a:pt x="0" y="43"/>
                  </a:moveTo>
                  <a:lnTo>
                    <a:pt x="5" y="35"/>
                  </a:lnTo>
                  <a:lnTo>
                    <a:pt x="14" y="23"/>
                  </a:lnTo>
                  <a:lnTo>
                    <a:pt x="22" y="8"/>
                  </a:lnTo>
                  <a:lnTo>
                    <a:pt x="28" y="0"/>
                  </a:lnTo>
                  <a:lnTo>
                    <a:pt x="36" y="0"/>
                  </a:lnTo>
                  <a:lnTo>
                    <a:pt x="45" y="2"/>
                  </a:lnTo>
                  <a:lnTo>
                    <a:pt x="56" y="8"/>
                  </a:lnTo>
                  <a:lnTo>
                    <a:pt x="68" y="12"/>
                  </a:lnTo>
                  <a:lnTo>
                    <a:pt x="71" y="21"/>
                  </a:lnTo>
                  <a:lnTo>
                    <a:pt x="76" y="27"/>
                  </a:lnTo>
                  <a:lnTo>
                    <a:pt x="71" y="33"/>
                  </a:lnTo>
                  <a:lnTo>
                    <a:pt x="51" y="39"/>
                  </a:lnTo>
                  <a:lnTo>
                    <a:pt x="62" y="39"/>
                  </a:lnTo>
                  <a:lnTo>
                    <a:pt x="71" y="41"/>
                  </a:lnTo>
                  <a:lnTo>
                    <a:pt x="73" y="43"/>
                  </a:lnTo>
                  <a:lnTo>
                    <a:pt x="79" y="43"/>
                  </a:lnTo>
                  <a:lnTo>
                    <a:pt x="79" y="49"/>
                  </a:lnTo>
                  <a:lnTo>
                    <a:pt x="79" y="62"/>
                  </a:lnTo>
                  <a:lnTo>
                    <a:pt x="71" y="72"/>
                  </a:lnTo>
                  <a:lnTo>
                    <a:pt x="59" y="74"/>
                  </a:lnTo>
                  <a:lnTo>
                    <a:pt x="45" y="70"/>
                  </a:lnTo>
                  <a:lnTo>
                    <a:pt x="34" y="66"/>
                  </a:lnTo>
                  <a:lnTo>
                    <a:pt x="25" y="64"/>
                  </a:lnTo>
                  <a:lnTo>
                    <a:pt x="22" y="64"/>
                  </a:lnTo>
                  <a:lnTo>
                    <a:pt x="0"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6" name="Freeform 59"/>
            <p:cNvSpPr>
              <a:spLocks/>
            </p:cNvSpPr>
            <p:nvPr/>
          </p:nvSpPr>
          <p:spPr bwMode="auto">
            <a:xfrm>
              <a:off x="1824" y="2928"/>
              <a:ext cx="196" cy="186"/>
            </a:xfrm>
            <a:custGeom>
              <a:avLst/>
              <a:gdLst>
                <a:gd name="T0" fmla="*/ 184 w 196"/>
                <a:gd name="T1" fmla="*/ 95 h 186"/>
                <a:gd name="T2" fmla="*/ 187 w 196"/>
                <a:gd name="T3" fmla="*/ 79 h 186"/>
                <a:gd name="T4" fmla="*/ 190 w 196"/>
                <a:gd name="T5" fmla="*/ 72 h 186"/>
                <a:gd name="T6" fmla="*/ 193 w 196"/>
                <a:gd name="T7" fmla="*/ 66 h 186"/>
                <a:gd name="T8" fmla="*/ 196 w 196"/>
                <a:gd name="T9" fmla="*/ 56 h 186"/>
                <a:gd name="T10" fmla="*/ 193 w 196"/>
                <a:gd name="T11" fmla="*/ 31 h 186"/>
                <a:gd name="T12" fmla="*/ 167 w 196"/>
                <a:gd name="T13" fmla="*/ 2 h 186"/>
                <a:gd name="T14" fmla="*/ 133 w 196"/>
                <a:gd name="T15" fmla="*/ 4 h 186"/>
                <a:gd name="T16" fmla="*/ 119 w 196"/>
                <a:gd name="T17" fmla="*/ 17 h 186"/>
                <a:gd name="T18" fmla="*/ 116 w 196"/>
                <a:gd name="T19" fmla="*/ 33 h 186"/>
                <a:gd name="T20" fmla="*/ 111 w 196"/>
                <a:gd name="T21" fmla="*/ 46 h 186"/>
                <a:gd name="T22" fmla="*/ 111 w 196"/>
                <a:gd name="T23" fmla="*/ 58 h 186"/>
                <a:gd name="T24" fmla="*/ 128 w 196"/>
                <a:gd name="T25" fmla="*/ 72 h 186"/>
                <a:gd name="T26" fmla="*/ 130 w 196"/>
                <a:gd name="T27" fmla="*/ 89 h 186"/>
                <a:gd name="T28" fmla="*/ 136 w 196"/>
                <a:gd name="T29" fmla="*/ 95 h 186"/>
                <a:gd name="T30" fmla="*/ 133 w 196"/>
                <a:gd name="T31" fmla="*/ 101 h 186"/>
                <a:gd name="T32" fmla="*/ 125 w 196"/>
                <a:gd name="T33" fmla="*/ 110 h 186"/>
                <a:gd name="T34" fmla="*/ 102 w 196"/>
                <a:gd name="T35" fmla="*/ 118 h 186"/>
                <a:gd name="T36" fmla="*/ 85 w 196"/>
                <a:gd name="T37" fmla="*/ 126 h 186"/>
                <a:gd name="T38" fmla="*/ 65 w 196"/>
                <a:gd name="T39" fmla="*/ 139 h 186"/>
                <a:gd name="T40" fmla="*/ 57 w 196"/>
                <a:gd name="T41" fmla="*/ 143 h 186"/>
                <a:gd name="T42" fmla="*/ 48 w 196"/>
                <a:gd name="T43" fmla="*/ 141 h 186"/>
                <a:gd name="T44" fmla="*/ 42 w 196"/>
                <a:gd name="T45" fmla="*/ 136 h 186"/>
                <a:gd name="T46" fmla="*/ 34 w 196"/>
                <a:gd name="T47" fmla="*/ 136 h 186"/>
                <a:gd name="T48" fmla="*/ 25 w 196"/>
                <a:gd name="T49" fmla="*/ 136 h 186"/>
                <a:gd name="T50" fmla="*/ 23 w 196"/>
                <a:gd name="T51" fmla="*/ 141 h 186"/>
                <a:gd name="T52" fmla="*/ 28 w 196"/>
                <a:gd name="T53" fmla="*/ 143 h 186"/>
                <a:gd name="T54" fmla="*/ 34 w 196"/>
                <a:gd name="T55" fmla="*/ 147 h 186"/>
                <a:gd name="T56" fmla="*/ 20 w 196"/>
                <a:gd name="T57" fmla="*/ 155 h 186"/>
                <a:gd name="T58" fmla="*/ 5 w 196"/>
                <a:gd name="T59" fmla="*/ 163 h 186"/>
                <a:gd name="T60" fmla="*/ 0 w 196"/>
                <a:gd name="T61" fmla="*/ 169 h 186"/>
                <a:gd name="T62" fmla="*/ 3 w 196"/>
                <a:gd name="T63" fmla="*/ 172 h 186"/>
                <a:gd name="T64" fmla="*/ 8 w 196"/>
                <a:gd name="T65" fmla="*/ 167 h 186"/>
                <a:gd name="T66" fmla="*/ 20 w 196"/>
                <a:gd name="T67" fmla="*/ 163 h 186"/>
                <a:gd name="T68" fmla="*/ 17 w 196"/>
                <a:gd name="T69" fmla="*/ 167 h 186"/>
                <a:gd name="T70" fmla="*/ 8 w 196"/>
                <a:gd name="T71" fmla="*/ 174 h 186"/>
                <a:gd name="T72" fmla="*/ 8 w 196"/>
                <a:gd name="T73" fmla="*/ 178 h 186"/>
                <a:gd name="T74" fmla="*/ 17 w 196"/>
                <a:gd name="T75" fmla="*/ 182 h 186"/>
                <a:gd name="T76" fmla="*/ 20 w 196"/>
                <a:gd name="T77" fmla="*/ 182 h 186"/>
                <a:gd name="T78" fmla="*/ 25 w 196"/>
                <a:gd name="T79" fmla="*/ 182 h 186"/>
                <a:gd name="T80" fmla="*/ 28 w 196"/>
                <a:gd name="T81" fmla="*/ 178 h 186"/>
                <a:gd name="T82" fmla="*/ 37 w 196"/>
                <a:gd name="T83" fmla="*/ 174 h 186"/>
                <a:gd name="T84" fmla="*/ 34 w 196"/>
                <a:gd name="T85" fmla="*/ 176 h 186"/>
                <a:gd name="T86" fmla="*/ 34 w 196"/>
                <a:gd name="T87" fmla="*/ 182 h 186"/>
                <a:gd name="T88" fmla="*/ 31 w 196"/>
                <a:gd name="T89" fmla="*/ 184 h 186"/>
                <a:gd name="T90" fmla="*/ 37 w 196"/>
                <a:gd name="T91" fmla="*/ 186 h 186"/>
                <a:gd name="T92" fmla="*/ 42 w 196"/>
                <a:gd name="T93" fmla="*/ 178 h 186"/>
                <a:gd name="T94" fmla="*/ 57 w 196"/>
                <a:gd name="T95" fmla="*/ 172 h 186"/>
                <a:gd name="T96" fmla="*/ 62 w 196"/>
                <a:gd name="T97" fmla="*/ 167 h 186"/>
                <a:gd name="T98" fmla="*/ 68 w 196"/>
                <a:gd name="T99" fmla="*/ 163 h 186"/>
                <a:gd name="T100" fmla="*/ 74 w 196"/>
                <a:gd name="T101" fmla="*/ 157 h 186"/>
                <a:gd name="T102" fmla="*/ 91 w 196"/>
                <a:gd name="T103" fmla="*/ 151 h 186"/>
                <a:gd name="T104" fmla="*/ 116 w 196"/>
                <a:gd name="T105" fmla="*/ 145 h 186"/>
                <a:gd name="T106" fmla="*/ 153 w 196"/>
                <a:gd name="T107" fmla="*/ 130 h 186"/>
                <a:gd name="T108" fmla="*/ 167 w 196"/>
                <a:gd name="T109" fmla="*/ 118 h 186"/>
                <a:gd name="T110" fmla="*/ 176 w 196"/>
                <a:gd name="T111" fmla="*/ 101 h 1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6"/>
                <a:gd name="T169" fmla="*/ 0 h 186"/>
                <a:gd name="T170" fmla="*/ 196 w 196"/>
                <a:gd name="T171" fmla="*/ 186 h 1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6" h="186">
                  <a:moveTo>
                    <a:pt x="176" y="95"/>
                  </a:moveTo>
                  <a:lnTo>
                    <a:pt x="184" y="95"/>
                  </a:lnTo>
                  <a:lnTo>
                    <a:pt x="184" y="83"/>
                  </a:lnTo>
                  <a:lnTo>
                    <a:pt x="187" y="79"/>
                  </a:lnTo>
                  <a:lnTo>
                    <a:pt x="190" y="75"/>
                  </a:lnTo>
                  <a:lnTo>
                    <a:pt x="190" y="72"/>
                  </a:lnTo>
                  <a:lnTo>
                    <a:pt x="190" y="68"/>
                  </a:lnTo>
                  <a:lnTo>
                    <a:pt x="193" y="66"/>
                  </a:lnTo>
                  <a:lnTo>
                    <a:pt x="196" y="62"/>
                  </a:lnTo>
                  <a:lnTo>
                    <a:pt x="196" y="56"/>
                  </a:lnTo>
                  <a:lnTo>
                    <a:pt x="196" y="46"/>
                  </a:lnTo>
                  <a:lnTo>
                    <a:pt x="193" y="31"/>
                  </a:lnTo>
                  <a:lnTo>
                    <a:pt x="181" y="15"/>
                  </a:lnTo>
                  <a:lnTo>
                    <a:pt x="167" y="2"/>
                  </a:lnTo>
                  <a:lnTo>
                    <a:pt x="147" y="0"/>
                  </a:lnTo>
                  <a:lnTo>
                    <a:pt x="133" y="4"/>
                  </a:lnTo>
                  <a:lnTo>
                    <a:pt x="125" y="11"/>
                  </a:lnTo>
                  <a:lnTo>
                    <a:pt x="119" y="17"/>
                  </a:lnTo>
                  <a:lnTo>
                    <a:pt x="116" y="25"/>
                  </a:lnTo>
                  <a:lnTo>
                    <a:pt x="116" y="33"/>
                  </a:lnTo>
                  <a:lnTo>
                    <a:pt x="113" y="39"/>
                  </a:lnTo>
                  <a:lnTo>
                    <a:pt x="111" y="46"/>
                  </a:lnTo>
                  <a:lnTo>
                    <a:pt x="111" y="52"/>
                  </a:lnTo>
                  <a:lnTo>
                    <a:pt x="111" y="58"/>
                  </a:lnTo>
                  <a:lnTo>
                    <a:pt x="119" y="64"/>
                  </a:lnTo>
                  <a:lnTo>
                    <a:pt x="128" y="72"/>
                  </a:lnTo>
                  <a:lnTo>
                    <a:pt x="136" y="79"/>
                  </a:lnTo>
                  <a:lnTo>
                    <a:pt x="130" y="89"/>
                  </a:lnTo>
                  <a:lnTo>
                    <a:pt x="136" y="93"/>
                  </a:lnTo>
                  <a:lnTo>
                    <a:pt x="136" y="95"/>
                  </a:lnTo>
                  <a:lnTo>
                    <a:pt x="136" y="99"/>
                  </a:lnTo>
                  <a:lnTo>
                    <a:pt x="133" y="101"/>
                  </a:lnTo>
                  <a:lnTo>
                    <a:pt x="130" y="105"/>
                  </a:lnTo>
                  <a:lnTo>
                    <a:pt x="125" y="110"/>
                  </a:lnTo>
                  <a:lnTo>
                    <a:pt x="113" y="114"/>
                  </a:lnTo>
                  <a:lnTo>
                    <a:pt x="102" y="118"/>
                  </a:lnTo>
                  <a:lnTo>
                    <a:pt x="93" y="122"/>
                  </a:lnTo>
                  <a:lnTo>
                    <a:pt x="85" y="126"/>
                  </a:lnTo>
                  <a:lnTo>
                    <a:pt x="74" y="132"/>
                  </a:lnTo>
                  <a:lnTo>
                    <a:pt x="65" y="139"/>
                  </a:lnTo>
                  <a:lnTo>
                    <a:pt x="59" y="143"/>
                  </a:lnTo>
                  <a:lnTo>
                    <a:pt x="57" y="143"/>
                  </a:lnTo>
                  <a:lnTo>
                    <a:pt x="54" y="143"/>
                  </a:lnTo>
                  <a:lnTo>
                    <a:pt x="48" y="141"/>
                  </a:lnTo>
                  <a:lnTo>
                    <a:pt x="45" y="139"/>
                  </a:lnTo>
                  <a:lnTo>
                    <a:pt x="42" y="136"/>
                  </a:lnTo>
                  <a:lnTo>
                    <a:pt x="40" y="136"/>
                  </a:lnTo>
                  <a:lnTo>
                    <a:pt x="34" y="136"/>
                  </a:lnTo>
                  <a:lnTo>
                    <a:pt x="28" y="136"/>
                  </a:lnTo>
                  <a:lnTo>
                    <a:pt x="25" y="136"/>
                  </a:lnTo>
                  <a:lnTo>
                    <a:pt x="23" y="139"/>
                  </a:lnTo>
                  <a:lnTo>
                    <a:pt x="23" y="141"/>
                  </a:lnTo>
                  <a:lnTo>
                    <a:pt x="23" y="143"/>
                  </a:lnTo>
                  <a:lnTo>
                    <a:pt x="28" y="143"/>
                  </a:lnTo>
                  <a:lnTo>
                    <a:pt x="34" y="145"/>
                  </a:lnTo>
                  <a:lnTo>
                    <a:pt x="34" y="147"/>
                  </a:lnTo>
                  <a:lnTo>
                    <a:pt x="28" y="149"/>
                  </a:lnTo>
                  <a:lnTo>
                    <a:pt x="20" y="155"/>
                  </a:lnTo>
                  <a:lnTo>
                    <a:pt x="11" y="159"/>
                  </a:lnTo>
                  <a:lnTo>
                    <a:pt x="5" y="163"/>
                  </a:lnTo>
                  <a:lnTo>
                    <a:pt x="0" y="167"/>
                  </a:lnTo>
                  <a:lnTo>
                    <a:pt x="0" y="169"/>
                  </a:lnTo>
                  <a:lnTo>
                    <a:pt x="0" y="172"/>
                  </a:lnTo>
                  <a:lnTo>
                    <a:pt x="3" y="172"/>
                  </a:lnTo>
                  <a:lnTo>
                    <a:pt x="5" y="169"/>
                  </a:lnTo>
                  <a:lnTo>
                    <a:pt x="8" y="167"/>
                  </a:lnTo>
                  <a:lnTo>
                    <a:pt x="14" y="165"/>
                  </a:lnTo>
                  <a:lnTo>
                    <a:pt x="20" y="163"/>
                  </a:lnTo>
                  <a:lnTo>
                    <a:pt x="23" y="163"/>
                  </a:lnTo>
                  <a:lnTo>
                    <a:pt x="17" y="167"/>
                  </a:lnTo>
                  <a:lnTo>
                    <a:pt x="11" y="172"/>
                  </a:lnTo>
                  <a:lnTo>
                    <a:pt x="8" y="174"/>
                  </a:lnTo>
                  <a:lnTo>
                    <a:pt x="8" y="176"/>
                  </a:lnTo>
                  <a:lnTo>
                    <a:pt x="8" y="178"/>
                  </a:lnTo>
                  <a:lnTo>
                    <a:pt x="11" y="180"/>
                  </a:lnTo>
                  <a:lnTo>
                    <a:pt x="17" y="182"/>
                  </a:lnTo>
                  <a:lnTo>
                    <a:pt x="20" y="180"/>
                  </a:lnTo>
                  <a:lnTo>
                    <a:pt x="20" y="182"/>
                  </a:lnTo>
                  <a:lnTo>
                    <a:pt x="23" y="182"/>
                  </a:lnTo>
                  <a:lnTo>
                    <a:pt x="25" y="182"/>
                  </a:lnTo>
                  <a:lnTo>
                    <a:pt x="28" y="180"/>
                  </a:lnTo>
                  <a:lnTo>
                    <a:pt x="28" y="178"/>
                  </a:lnTo>
                  <a:lnTo>
                    <a:pt x="34" y="176"/>
                  </a:lnTo>
                  <a:lnTo>
                    <a:pt x="37" y="174"/>
                  </a:lnTo>
                  <a:lnTo>
                    <a:pt x="34" y="176"/>
                  </a:lnTo>
                  <a:lnTo>
                    <a:pt x="34" y="178"/>
                  </a:lnTo>
                  <a:lnTo>
                    <a:pt x="34" y="182"/>
                  </a:lnTo>
                  <a:lnTo>
                    <a:pt x="34" y="184"/>
                  </a:lnTo>
                  <a:lnTo>
                    <a:pt x="31" y="184"/>
                  </a:lnTo>
                  <a:lnTo>
                    <a:pt x="34" y="186"/>
                  </a:lnTo>
                  <a:lnTo>
                    <a:pt x="37" y="186"/>
                  </a:lnTo>
                  <a:lnTo>
                    <a:pt x="37" y="184"/>
                  </a:lnTo>
                  <a:lnTo>
                    <a:pt x="42" y="178"/>
                  </a:lnTo>
                  <a:lnTo>
                    <a:pt x="48" y="176"/>
                  </a:lnTo>
                  <a:lnTo>
                    <a:pt x="57" y="172"/>
                  </a:lnTo>
                  <a:lnTo>
                    <a:pt x="59" y="169"/>
                  </a:lnTo>
                  <a:lnTo>
                    <a:pt x="62" y="167"/>
                  </a:lnTo>
                  <a:lnTo>
                    <a:pt x="65" y="165"/>
                  </a:lnTo>
                  <a:lnTo>
                    <a:pt x="68" y="163"/>
                  </a:lnTo>
                  <a:lnTo>
                    <a:pt x="71" y="159"/>
                  </a:lnTo>
                  <a:lnTo>
                    <a:pt x="74" y="157"/>
                  </a:lnTo>
                  <a:lnTo>
                    <a:pt x="82" y="153"/>
                  </a:lnTo>
                  <a:lnTo>
                    <a:pt x="91" y="151"/>
                  </a:lnTo>
                  <a:lnTo>
                    <a:pt x="102" y="149"/>
                  </a:lnTo>
                  <a:lnTo>
                    <a:pt x="116" y="145"/>
                  </a:lnTo>
                  <a:lnTo>
                    <a:pt x="136" y="139"/>
                  </a:lnTo>
                  <a:lnTo>
                    <a:pt x="153" y="130"/>
                  </a:lnTo>
                  <a:lnTo>
                    <a:pt x="162" y="122"/>
                  </a:lnTo>
                  <a:lnTo>
                    <a:pt x="167" y="118"/>
                  </a:lnTo>
                  <a:lnTo>
                    <a:pt x="173" y="110"/>
                  </a:lnTo>
                  <a:lnTo>
                    <a:pt x="176" y="101"/>
                  </a:lnTo>
                  <a:lnTo>
                    <a:pt x="176" y="95"/>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7" name="Freeform 60"/>
            <p:cNvSpPr>
              <a:spLocks/>
            </p:cNvSpPr>
            <p:nvPr/>
          </p:nvSpPr>
          <p:spPr bwMode="auto">
            <a:xfrm>
              <a:off x="1008" y="3072"/>
              <a:ext cx="417" cy="409"/>
            </a:xfrm>
            <a:custGeom>
              <a:avLst/>
              <a:gdLst>
                <a:gd name="T0" fmla="*/ 366 w 417"/>
                <a:gd name="T1" fmla="*/ 309 h 409"/>
                <a:gd name="T2" fmla="*/ 371 w 417"/>
                <a:gd name="T3" fmla="*/ 316 h 409"/>
                <a:gd name="T4" fmla="*/ 388 w 417"/>
                <a:gd name="T5" fmla="*/ 318 h 409"/>
                <a:gd name="T6" fmla="*/ 417 w 417"/>
                <a:gd name="T7" fmla="*/ 376 h 409"/>
                <a:gd name="T8" fmla="*/ 391 w 417"/>
                <a:gd name="T9" fmla="*/ 400 h 409"/>
                <a:gd name="T10" fmla="*/ 377 w 417"/>
                <a:gd name="T11" fmla="*/ 384 h 409"/>
                <a:gd name="T12" fmla="*/ 357 w 417"/>
                <a:gd name="T13" fmla="*/ 365 h 409"/>
                <a:gd name="T14" fmla="*/ 346 w 417"/>
                <a:gd name="T15" fmla="*/ 347 h 409"/>
                <a:gd name="T16" fmla="*/ 337 w 417"/>
                <a:gd name="T17" fmla="*/ 349 h 409"/>
                <a:gd name="T18" fmla="*/ 326 w 417"/>
                <a:gd name="T19" fmla="*/ 349 h 409"/>
                <a:gd name="T20" fmla="*/ 292 w 417"/>
                <a:gd name="T21" fmla="*/ 340 h 409"/>
                <a:gd name="T22" fmla="*/ 258 w 417"/>
                <a:gd name="T23" fmla="*/ 330 h 409"/>
                <a:gd name="T24" fmla="*/ 227 w 417"/>
                <a:gd name="T25" fmla="*/ 312 h 409"/>
                <a:gd name="T26" fmla="*/ 201 w 417"/>
                <a:gd name="T27" fmla="*/ 285 h 409"/>
                <a:gd name="T28" fmla="*/ 184 w 417"/>
                <a:gd name="T29" fmla="*/ 274 h 409"/>
                <a:gd name="T30" fmla="*/ 144 w 417"/>
                <a:gd name="T31" fmla="*/ 303 h 409"/>
                <a:gd name="T32" fmla="*/ 136 w 417"/>
                <a:gd name="T33" fmla="*/ 336 h 409"/>
                <a:gd name="T34" fmla="*/ 124 w 417"/>
                <a:gd name="T35" fmla="*/ 367 h 409"/>
                <a:gd name="T36" fmla="*/ 116 w 417"/>
                <a:gd name="T37" fmla="*/ 367 h 409"/>
                <a:gd name="T38" fmla="*/ 119 w 417"/>
                <a:gd name="T39" fmla="*/ 400 h 409"/>
                <a:gd name="T40" fmla="*/ 93 w 417"/>
                <a:gd name="T41" fmla="*/ 404 h 409"/>
                <a:gd name="T42" fmla="*/ 34 w 417"/>
                <a:gd name="T43" fmla="*/ 390 h 409"/>
                <a:gd name="T44" fmla="*/ 0 w 417"/>
                <a:gd name="T45" fmla="*/ 382 h 409"/>
                <a:gd name="T46" fmla="*/ 19 w 417"/>
                <a:gd name="T47" fmla="*/ 363 h 409"/>
                <a:gd name="T48" fmla="*/ 56 w 417"/>
                <a:gd name="T49" fmla="*/ 361 h 409"/>
                <a:gd name="T50" fmla="*/ 59 w 417"/>
                <a:gd name="T51" fmla="*/ 357 h 409"/>
                <a:gd name="T52" fmla="*/ 68 w 417"/>
                <a:gd name="T53" fmla="*/ 283 h 409"/>
                <a:gd name="T54" fmla="*/ 99 w 417"/>
                <a:gd name="T55" fmla="*/ 252 h 409"/>
                <a:gd name="T56" fmla="*/ 130 w 417"/>
                <a:gd name="T57" fmla="*/ 237 h 409"/>
                <a:gd name="T58" fmla="*/ 133 w 417"/>
                <a:gd name="T59" fmla="*/ 223 h 409"/>
                <a:gd name="T60" fmla="*/ 99 w 417"/>
                <a:gd name="T61" fmla="*/ 179 h 409"/>
                <a:gd name="T62" fmla="*/ 96 w 417"/>
                <a:gd name="T63" fmla="*/ 132 h 409"/>
                <a:gd name="T64" fmla="*/ 59 w 417"/>
                <a:gd name="T65" fmla="*/ 107 h 409"/>
                <a:gd name="T66" fmla="*/ 31 w 417"/>
                <a:gd name="T67" fmla="*/ 101 h 409"/>
                <a:gd name="T68" fmla="*/ 25 w 417"/>
                <a:gd name="T69" fmla="*/ 84 h 409"/>
                <a:gd name="T70" fmla="*/ 17 w 417"/>
                <a:gd name="T71" fmla="*/ 76 h 409"/>
                <a:gd name="T72" fmla="*/ 19 w 417"/>
                <a:gd name="T73" fmla="*/ 68 h 409"/>
                <a:gd name="T74" fmla="*/ 28 w 417"/>
                <a:gd name="T75" fmla="*/ 62 h 409"/>
                <a:gd name="T76" fmla="*/ 22 w 417"/>
                <a:gd name="T77" fmla="*/ 45 h 409"/>
                <a:gd name="T78" fmla="*/ 25 w 417"/>
                <a:gd name="T79" fmla="*/ 16 h 409"/>
                <a:gd name="T80" fmla="*/ 39 w 417"/>
                <a:gd name="T81" fmla="*/ 6 h 409"/>
                <a:gd name="T82" fmla="*/ 42 w 417"/>
                <a:gd name="T83" fmla="*/ 16 h 409"/>
                <a:gd name="T84" fmla="*/ 73 w 417"/>
                <a:gd name="T85" fmla="*/ 0 h 409"/>
                <a:gd name="T86" fmla="*/ 90 w 417"/>
                <a:gd name="T87" fmla="*/ 8 h 409"/>
                <a:gd name="T88" fmla="*/ 96 w 417"/>
                <a:gd name="T89" fmla="*/ 10 h 409"/>
                <a:gd name="T90" fmla="*/ 153 w 417"/>
                <a:gd name="T91" fmla="*/ 35 h 409"/>
                <a:gd name="T92" fmla="*/ 141 w 417"/>
                <a:gd name="T93" fmla="*/ 35 h 409"/>
                <a:gd name="T94" fmla="*/ 150 w 417"/>
                <a:gd name="T95" fmla="*/ 41 h 409"/>
                <a:gd name="T96" fmla="*/ 153 w 417"/>
                <a:gd name="T97" fmla="*/ 62 h 409"/>
                <a:gd name="T98" fmla="*/ 139 w 417"/>
                <a:gd name="T99" fmla="*/ 64 h 409"/>
                <a:gd name="T100" fmla="*/ 144 w 417"/>
                <a:gd name="T101" fmla="*/ 78 h 409"/>
                <a:gd name="T102" fmla="*/ 122 w 417"/>
                <a:gd name="T103" fmla="*/ 91 h 409"/>
                <a:gd name="T104" fmla="*/ 127 w 417"/>
                <a:gd name="T105" fmla="*/ 95 h 409"/>
                <a:gd name="T106" fmla="*/ 139 w 417"/>
                <a:gd name="T107" fmla="*/ 107 h 409"/>
                <a:gd name="T108" fmla="*/ 170 w 417"/>
                <a:gd name="T109" fmla="*/ 120 h 409"/>
                <a:gd name="T110" fmla="*/ 218 w 417"/>
                <a:gd name="T111" fmla="*/ 165 h 409"/>
                <a:gd name="T112" fmla="*/ 232 w 417"/>
                <a:gd name="T113" fmla="*/ 208 h 409"/>
                <a:gd name="T114" fmla="*/ 241 w 417"/>
                <a:gd name="T115" fmla="*/ 206 h 409"/>
                <a:gd name="T116" fmla="*/ 246 w 417"/>
                <a:gd name="T117" fmla="*/ 231 h 409"/>
                <a:gd name="T118" fmla="*/ 272 w 417"/>
                <a:gd name="T119" fmla="*/ 260 h 409"/>
                <a:gd name="T120" fmla="*/ 309 w 417"/>
                <a:gd name="T121" fmla="*/ 297 h 409"/>
                <a:gd name="T122" fmla="*/ 366 w 417"/>
                <a:gd name="T123" fmla="*/ 303 h 4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7"/>
                <a:gd name="T187" fmla="*/ 0 h 409"/>
                <a:gd name="T188" fmla="*/ 417 w 417"/>
                <a:gd name="T189" fmla="*/ 409 h 4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7" h="409">
                  <a:moveTo>
                    <a:pt x="366" y="303"/>
                  </a:moveTo>
                  <a:lnTo>
                    <a:pt x="366" y="307"/>
                  </a:lnTo>
                  <a:lnTo>
                    <a:pt x="366" y="309"/>
                  </a:lnTo>
                  <a:lnTo>
                    <a:pt x="366" y="314"/>
                  </a:lnTo>
                  <a:lnTo>
                    <a:pt x="366" y="318"/>
                  </a:lnTo>
                  <a:lnTo>
                    <a:pt x="371" y="316"/>
                  </a:lnTo>
                  <a:lnTo>
                    <a:pt x="377" y="316"/>
                  </a:lnTo>
                  <a:lnTo>
                    <a:pt x="383" y="318"/>
                  </a:lnTo>
                  <a:lnTo>
                    <a:pt x="388" y="318"/>
                  </a:lnTo>
                  <a:lnTo>
                    <a:pt x="397" y="330"/>
                  </a:lnTo>
                  <a:lnTo>
                    <a:pt x="411" y="351"/>
                  </a:lnTo>
                  <a:lnTo>
                    <a:pt x="417" y="376"/>
                  </a:lnTo>
                  <a:lnTo>
                    <a:pt x="408" y="402"/>
                  </a:lnTo>
                  <a:lnTo>
                    <a:pt x="397" y="402"/>
                  </a:lnTo>
                  <a:lnTo>
                    <a:pt x="391" y="400"/>
                  </a:lnTo>
                  <a:lnTo>
                    <a:pt x="386" y="396"/>
                  </a:lnTo>
                  <a:lnTo>
                    <a:pt x="383" y="392"/>
                  </a:lnTo>
                  <a:lnTo>
                    <a:pt x="377" y="384"/>
                  </a:lnTo>
                  <a:lnTo>
                    <a:pt x="371" y="376"/>
                  </a:lnTo>
                  <a:lnTo>
                    <a:pt x="363" y="369"/>
                  </a:lnTo>
                  <a:lnTo>
                    <a:pt x="357" y="365"/>
                  </a:lnTo>
                  <a:lnTo>
                    <a:pt x="354" y="361"/>
                  </a:lnTo>
                  <a:lnTo>
                    <a:pt x="349" y="353"/>
                  </a:lnTo>
                  <a:lnTo>
                    <a:pt x="346" y="347"/>
                  </a:lnTo>
                  <a:lnTo>
                    <a:pt x="346" y="345"/>
                  </a:lnTo>
                  <a:lnTo>
                    <a:pt x="340" y="347"/>
                  </a:lnTo>
                  <a:lnTo>
                    <a:pt x="337" y="349"/>
                  </a:lnTo>
                  <a:lnTo>
                    <a:pt x="334" y="351"/>
                  </a:lnTo>
                  <a:lnTo>
                    <a:pt x="326" y="349"/>
                  </a:lnTo>
                  <a:lnTo>
                    <a:pt x="317" y="347"/>
                  </a:lnTo>
                  <a:lnTo>
                    <a:pt x="306" y="345"/>
                  </a:lnTo>
                  <a:lnTo>
                    <a:pt x="292" y="340"/>
                  </a:lnTo>
                  <a:lnTo>
                    <a:pt x="278" y="338"/>
                  </a:lnTo>
                  <a:lnTo>
                    <a:pt x="266" y="334"/>
                  </a:lnTo>
                  <a:lnTo>
                    <a:pt x="258" y="330"/>
                  </a:lnTo>
                  <a:lnTo>
                    <a:pt x="249" y="328"/>
                  </a:lnTo>
                  <a:lnTo>
                    <a:pt x="241" y="320"/>
                  </a:lnTo>
                  <a:lnTo>
                    <a:pt x="227" y="312"/>
                  </a:lnTo>
                  <a:lnTo>
                    <a:pt x="215" y="301"/>
                  </a:lnTo>
                  <a:lnTo>
                    <a:pt x="207" y="293"/>
                  </a:lnTo>
                  <a:lnTo>
                    <a:pt x="201" y="285"/>
                  </a:lnTo>
                  <a:lnTo>
                    <a:pt x="195" y="279"/>
                  </a:lnTo>
                  <a:lnTo>
                    <a:pt x="187" y="276"/>
                  </a:lnTo>
                  <a:lnTo>
                    <a:pt x="184" y="274"/>
                  </a:lnTo>
                  <a:lnTo>
                    <a:pt x="175" y="283"/>
                  </a:lnTo>
                  <a:lnTo>
                    <a:pt x="161" y="293"/>
                  </a:lnTo>
                  <a:lnTo>
                    <a:pt x="144" y="303"/>
                  </a:lnTo>
                  <a:lnTo>
                    <a:pt x="124" y="307"/>
                  </a:lnTo>
                  <a:lnTo>
                    <a:pt x="133" y="320"/>
                  </a:lnTo>
                  <a:lnTo>
                    <a:pt x="136" y="336"/>
                  </a:lnTo>
                  <a:lnTo>
                    <a:pt x="136" y="355"/>
                  </a:lnTo>
                  <a:lnTo>
                    <a:pt x="133" y="367"/>
                  </a:lnTo>
                  <a:lnTo>
                    <a:pt x="124" y="367"/>
                  </a:lnTo>
                  <a:lnTo>
                    <a:pt x="119" y="367"/>
                  </a:lnTo>
                  <a:lnTo>
                    <a:pt x="116" y="367"/>
                  </a:lnTo>
                  <a:lnTo>
                    <a:pt x="119" y="378"/>
                  </a:lnTo>
                  <a:lnTo>
                    <a:pt x="119" y="390"/>
                  </a:lnTo>
                  <a:lnTo>
                    <a:pt x="119" y="400"/>
                  </a:lnTo>
                  <a:lnTo>
                    <a:pt x="116" y="409"/>
                  </a:lnTo>
                  <a:lnTo>
                    <a:pt x="107" y="407"/>
                  </a:lnTo>
                  <a:lnTo>
                    <a:pt x="93" y="404"/>
                  </a:lnTo>
                  <a:lnTo>
                    <a:pt x="76" y="400"/>
                  </a:lnTo>
                  <a:lnTo>
                    <a:pt x="53" y="394"/>
                  </a:lnTo>
                  <a:lnTo>
                    <a:pt x="34" y="390"/>
                  </a:lnTo>
                  <a:lnTo>
                    <a:pt x="17" y="386"/>
                  </a:lnTo>
                  <a:lnTo>
                    <a:pt x="5" y="384"/>
                  </a:lnTo>
                  <a:lnTo>
                    <a:pt x="0" y="382"/>
                  </a:lnTo>
                  <a:lnTo>
                    <a:pt x="2" y="376"/>
                  </a:lnTo>
                  <a:lnTo>
                    <a:pt x="8" y="369"/>
                  </a:lnTo>
                  <a:lnTo>
                    <a:pt x="19" y="363"/>
                  </a:lnTo>
                  <a:lnTo>
                    <a:pt x="31" y="361"/>
                  </a:lnTo>
                  <a:lnTo>
                    <a:pt x="45" y="363"/>
                  </a:lnTo>
                  <a:lnTo>
                    <a:pt x="56" y="361"/>
                  </a:lnTo>
                  <a:lnTo>
                    <a:pt x="68" y="359"/>
                  </a:lnTo>
                  <a:lnTo>
                    <a:pt x="73" y="357"/>
                  </a:lnTo>
                  <a:lnTo>
                    <a:pt x="59" y="357"/>
                  </a:lnTo>
                  <a:lnTo>
                    <a:pt x="59" y="334"/>
                  </a:lnTo>
                  <a:lnTo>
                    <a:pt x="62" y="307"/>
                  </a:lnTo>
                  <a:lnTo>
                    <a:pt x="68" y="283"/>
                  </a:lnTo>
                  <a:lnTo>
                    <a:pt x="73" y="270"/>
                  </a:lnTo>
                  <a:lnTo>
                    <a:pt x="82" y="262"/>
                  </a:lnTo>
                  <a:lnTo>
                    <a:pt x="99" y="252"/>
                  </a:lnTo>
                  <a:lnTo>
                    <a:pt x="119" y="243"/>
                  </a:lnTo>
                  <a:lnTo>
                    <a:pt x="133" y="239"/>
                  </a:lnTo>
                  <a:lnTo>
                    <a:pt x="130" y="237"/>
                  </a:lnTo>
                  <a:lnTo>
                    <a:pt x="130" y="231"/>
                  </a:lnTo>
                  <a:lnTo>
                    <a:pt x="130" y="227"/>
                  </a:lnTo>
                  <a:lnTo>
                    <a:pt x="133" y="223"/>
                  </a:lnTo>
                  <a:lnTo>
                    <a:pt x="122" y="212"/>
                  </a:lnTo>
                  <a:lnTo>
                    <a:pt x="110" y="196"/>
                  </a:lnTo>
                  <a:lnTo>
                    <a:pt x="99" y="179"/>
                  </a:lnTo>
                  <a:lnTo>
                    <a:pt x="96" y="165"/>
                  </a:lnTo>
                  <a:lnTo>
                    <a:pt x="99" y="151"/>
                  </a:lnTo>
                  <a:lnTo>
                    <a:pt x="96" y="132"/>
                  </a:lnTo>
                  <a:lnTo>
                    <a:pt x="88" y="115"/>
                  </a:lnTo>
                  <a:lnTo>
                    <a:pt x="68" y="107"/>
                  </a:lnTo>
                  <a:lnTo>
                    <a:pt x="59" y="107"/>
                  </a:lnTo>
                  <a:lnTo>
                    <a:pt x="48" y="107"/>
                  </a:lnTo>
                  <a:lnTo>
                    <a:pt x="36" y="107"/>
                  </a:lnTo>
                  <a:lnTo>
                    <a:pt x="31" y="101"/>
                  </a:lnTo>
                  <a:lnTo>
                    <a:pt x="28" y="95"/>
                  </a:lnTo>
                  <a:lnTo>
                    <a:pt x="28" y="91"/>
                  </a:lnTo>
                  <a:lnTo>
                    <a:pt x="25" y="84"/>
                  </a:lnTo>
                  <a:lnTo>
                    <a:pt x="22" y="80"/>
                  </a:lnTo>
                  <a:lnTo>
                    <a:pt x="19" y="78"/>
                  </a:lnTo>
                  <a:lnTo>
                    <a:pt x="17" y="76"/>
                  </a:lnTo>
                  <a:lnTo>
                    <a:pt x="17" y="74"/>
                  </a:lnTo>
                  <a:lnTo>
                    <a:pt x="17" y="72"/>
                  </a:lnTo>
                  <a:lnTo>
                    <a:pt x="19" y="68"/>
                  </a:lnTo>
                  <a:lnTo>
                    <a:pt x="22" y="66"/>
                  </a:lnTo>
                  <a:lnTo>
                    <a:pt x="28" y="64"/>
                  </a:lnTo>
                  <a:lnTo>
                    <a:pt x="28" y="62"/>
                  </a:lnTo>
                  <a:lnTo>
                    <a:pt x="25" y="56"/>
                  </a:lnTo>
                  <a:lnTo>
                    <a:pt x="25" y="51"/>
                  </a:lnTo>
                  <a:lnTo>
                    <a:pt x="22" y="45"/>
                  </a:lnTo>
                  <a:lnTo>
                    <a:pt x="28" y="35"/>
                  </a:lnTo>
                  <a:lnTo>
                    <a:pt x="25" y="27"/>
                  </a:lnTo>
                  <a:lnTo>
                    <a:pt x="25" y="16"/>
                  </a:lnTo>
                  <a:lnTo>
                    <a:pt x="31" y="8"/>
                  </a:lnTo>
                  <a:lnTo>
                    <a:pt x="42" y="4"/>
                  </a:lnTo>
                  <a:lnTo>
                    <a:pt x="39" y="6"/>
                  </a:lnTo>
                  <a:lnTo>
                    <a:pt x="39" y="10"/>
                  </a:lnTo>
                  <a:lnTo>
                    <a:pt x="39" y="14"/>
                  </a:lnTo>
                  <a:lnTo>
                    <a:pt x="42" y="16"/>
                  </a:lnTo>
                  <a:lnTo>
                    <a:pt x="45" y="10"/>
                  </a:lnTo>
                  <a:lnTo>
                    <a:pt x="56" y="2"/>
                  </a:lnTo>
                  <a:lnTo>
                    <a:pt x="73" y="0"/>
                  </a:lnTo>
                  <a:lnTo>
                    <a:pt x="96" y="4"/>
                  </a:lnTo>
                  <a:lnTo>
                    <a:pt x="93" y="4"/>
                  </a:lnTo>
                  <a:lnTo>
                    <a:pt x="90" y="8"/>
                  </a:lnTo>
                  <a:lnTo>
                    <a:pt x="88" y="10"/>
                  </a:lnTo>
                  <a:lnTo>
                    <a:pt x="88" y="14"/>
                  </a:lnTo>
                  <a:lnTo>
                    <a:pt x="96" y="10"/>
                  </a:lnTo>
                  <a:lnTo>
                    <a:pt x="113" y="8"/>
                  </a:lnTo>
                  <a:lnTo>
                    <a:pt x="130" y="16"/>
                  </a:lnTo>
                  <a:lnTo>
                    <a:pt x="153" y="35"/>
                  </a:lnTo>
                  <a:lnTo>
                    <a:pt x="147" y="35"/>
                  </a:lnTo>
                  <a:lnTo>
                    <a:pt x="144" y="35"/>
                  </a:lnTo>
                  <a:lnTo>
                    <a:pt x="141" y="35"/>
                  </a:lnTo>
                  <a:lnTo>
                    <a:pt x="139" y="37"/>
                  </a:lnTo>
                  <a:lnTo>
                    <a:pt x="144" y="37"/>
                  </a:lnTo>
                  <a:lnTo>
                    <a:pt x="150" y="41"/>
                  </a:lnTo>
                  <a:lnTo>
                    <a:pt x="153" y="49"/>
                  </a:lnTo>
                  <a:lnTo>
                    <a:pt x="153" y="64"/>
                  </a:lnTo>
                  <a:lnTo>
                    <a:pt x="153" y="62"/>
                  </a:lnTo>
                  <a:lnTo>
                    <a:pt x="147" y="62"/>
                  </a:lnTo>
                  <a:lnTo>
                    <a:pt x="144" y="62"/>
                  </a:lnTo>
                  <a:lnTo>
                    <a:pt x="139" y="64"/>
                  </a:lnTo>
                  <a:lnTo>
                    <a:pt x="144" y="66"/>
                  </a:lnTo>
                  <a:lnTo>
                    <a:pt x="147" y="72"/>
                  </a:lnTo>
                  <a:lnTo>
                    <a:pt x="144" y="78"/>
                  </a:lnTo>
                  <a:lnTo>
                    <a:pt x="133" y="84"/>
                  </a:lnTo>
                  <a:lnTo>
                    <a:pt x="124" y="89"/>
                  </a:lnTo>
                  <a:lnTo>
                    <a:pt x="122" y="91"/>
                  </a:lnTo>
                  <a:lnTo>
                    <a:pt x="124" y="91"/>
                  </a:lnTo>
                  <a:lnTo>
                    <a:pt x="127" y="95"/>
                  </a:lnTo>
                  <a:lnTo>
                    <a:pt x="133" y="99"/>
                  </a:lnTo>
                  <a:lnTo>
                    <a:pt x="136" y="105"/>
                  </a:lnTo>
                  <a:lnTo>
                    <a:pt x="139" y="107"/>
                  </a:lnTo>
                  <a:lnTo>
                    <a:pt x="144" y="109"/>
                  </a:lnTo>
                  <a:lnTo>
                    <a:pt x="156" y="113"/>
                  </a:lnTo>
                  <a:lnTo>
                    <a:pt x="170" y="120"/>
                  </a:lnTo>
                  <a:lnTo>
                    <a:pt x="181" y="128"/>
                  </a:lnTo>
                  <a:lnTo>
                    <a:pt x="198" y="144"/>
                  </a:lnTo>
                  <a:lnTo>
                    <a:pt x="218" y="165"/>
                  </a:lnTo>
                  <a:lnTo>
                    <a:pt x="229" y="190"/>
                  </a:lnTo>
                  <a:lnTo>
                    <a:pt x="227" y="210"/>
                  </a:lnTo>
                  <a:lnTo>
                    <a:pt x="232" y="208"/>
                  </a:lnTo>
                  <a:lnTo>
                    <a:pt x="235" y="206"/>
                  </a:lnTo>
                  <a:lnTo>
                    <a:pt x="241" y="206"/>
                  </a:lnTo>
                  <a:lnTo>
                    <a:pt x="244" y="212"/>
                  </a:lnTo>
                  <a:lnTo>
                    <a:pt x="246" y="221"/>
                  </a:lnTo>
                  <a:lnTo>
                    <a:pt x="246" y="231"/>
                  </a:lnTo>
                  <a:lnTo>
                    <a:pt x="244" y="239"/>
                  </a:lnTo>
                  <a:lnTo>
                    <a:pt x="255" y="246"/>
                  </a:lnTo>
                  <a:lnTo>
                    <a:pt x="272" y="260"/>
                  </a:lnTo>
                  <a:lnTo>
                    <a:pt x="283" y="276"/>
                  </a:lnTo>
                  <a:lnTo>
                    <a:pt x="292" y="293"/>
                  </a:lnTo>
                  <a:lnTo>
                    <a:pt x="309" y="297"/>
                  </a:lnTo>
                  <a:lnTo>
                    <a:pt x="334" y="299"/>
                  </a:lnTo>
                  <a:lnTo>
                    <a:pt x="354" y="301"/>
                  </a:lnTo>
                  <a:lnTo>
                    <a:pt x="366" y="30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8" name="Freeform 61"/>
            <p:cNvSpPr>
              <a:spLocks/>
            </p:cNvSpPr>
            <p:nvPr/>
          </p:nvSpPr>
          <p:spPr bwMode="auto">
            <a:xfrm>
              <a:off x="912" y="3216"/>
              <a:ext cx="224" cy="101"/>
            </a:xfrm>
            <a:custGeom>
              <a:avLst/>
              <a:gdLst>
                <a:gd name="T0" fmla="*/ 141 w 224"/>
                <a:gd name="T1" fmla="*/ 41 h 101"/>
                <a:gd name="T2" fmla="*/ 167 w 224"/>
                <a:gd name="T3" fmla="*/ 16 h 101"/>
                <a:gd name="T4" fmla="*/ 178 w 224"/>
                <a:gd name="T5" fmla="*/ 4 h 101"/>
                <a:gd name="T6" fmla="*/ 198 w 224"/>
                <a:gd name="T7" fmla="*/ 0 h 101"/>
                <a:gd name="T8" fmla="*/ 221 w 224"/>
                <a:gd name="T9" fmla="*/ 14 h 101"/>
                <a:gd name="T10" fmla="*/ 221 w 224"/>
                <a:gd name="T11" fmla="*/ 35 h 101"/>
                <a:gd name="T12" fmla="*/ 210 w 224"/>
                <a:gd name="T13" fmla="*/ 51 h 101"/>
                <a:gd name="T14" fmla="*/ 190 w 224"/>
                <a:gd name="T15" fmla="*/ 78 h 101"/>
                <a:gd name="T16" fmla="*/ 181 w 224"/>
                <a:gd name="T17" fmla="*/ 86 h 101"/>
                <a:gd name="T18" fmla="*/ 173 w 224"/>
                <a:gd name="T19" fmla="*/ 80 h 101"/>
                <a:gd name="T20" fmla="*/ 167 w 224"/>
                <a:gd name="T21" fmla="*/ 86 h 101"/>
                <a:gd name="T22" fmla="*/ 156 w 224"/>
                <a:gd name="T23" fmla="*/ 95 h 101"/>
                <a:gd name="T24" fmla="*/ 141 w 224"/>
                <a:gd name="T25" fmla="*/ 101 h 101"/>
                <a:gd name="T26" fmla="*/ 107 w 224"/>
                <a:gd name="T27" fmla="*/ 95 h 101"/>
                <a:gd name="T28" fmla="*/ 88 w 224"/>
                <a:gd name="T29" fmla="*/ 82 h 101"/>
                <a:gd name="T30" fmla="*/ 62 w 224"/>
                <a:gd name="T31" fmla="*/ 72 h 101"/>
                <a:gd name="T32" fmla="*/ 39 w 224"/>
                <a:gd name="T33" fmla="*/ 72 h 101"/>
                <a:gd name="T34" fmla="*/ 19 w 224"/>
                <a:gd name="T35" fmla="*/ 74 h 101"/>
                <a:gd name="T36" fmla="*/ 11 w 224"/>
                <a:gd name="T37" fmla="*/ 68 h 101"/>
                <a:gd name="T38" fmla="*/ 5 w 224"/>
                <a:gd name="T39" fmla="*/ 62 h 101"/>
                <a:gd name="T40" fmla="*/ 2 w 224"/>
                <a:gd name="T41" fmla="*/ 57 h 101"/>
                <a:gd name="T42" fmla="*/ 0 w 224"/>
                <a:gd name="T43" fmla="*/ 53 h 101"/>
                <a:gd name="T44" fmla="*/ 0 w 224"/>
                <a:gd name="T45" fmla="*/ 47 h 101"/>
                <a:gd name="T46" fmla="*/ 5 w 224"/>
                <a:gd name="T47" fmla="*/ 37 h 101"/>
                <a:gd name="T48" fmla="*/ 17 w 224"/>
                <a:gd name="T49" fmla="*/ 37 h 101"/>
                <a:gd name="T50" fmla="*/ 17 w 224"/>
                <a:gd name="T51" fmla="*/ 33 h 101"/>
                <a:gd name="T52" fmla="*/ 22 w 224"/>
                <a:gd name="T53" fmla="*/ 31 h 101"/>
                <a:gd name="T54" fmla="*/ 31 w 224"/>
                <a:gd name="T55" fmla="*/ 33 h 101"/>
                <a:gd name="T56" fmla="*/ 39 w 224"/>
                <a:gd name="T57" fmla="*/ 35 h 101"/>
                <a:gd name="T58" fmla="*/ 51 w 224"/>
                <a:gd name="T59" fmla="*/ 41 h 101"/>
                <a:gd name="T60" fmla="*/ 56 w 224"/>
                <a:gd name="T61" fmla="*/ 45 h 101"/>
                <a:gd name="T62" fmla="*/ 65 w 224"/>
                <a:gd name="T63" fmla="*/ 51 h 101"/>
                <a:gd name="T64" fmla="*/ 76 w 224"/>
                <a:gd name="T65" fmla="*/ 53 h 101"/>
                <a:gd name="T66" fmla="*/ 105 w 224"/>
                <a:gd name="T67" fmla="*/ 57 h 101"/>
                <a:gd name="T68" fmla="*/ 127 w 224"/>
                <a:gd name="T69" fmla="*/ 55 h 101"/>
                <a:gd name="T70" fmla="*/ 139 w 224"/>
                <a:gd name="T71" fmla="*/ 57 h 101"/>
                <a:gd name="T72" fmla="*/ 139 w 224"/>
                <a:gd name="T73" fmla="*/ 55 h 101"/>
                <a:gd name="T74" fmla="*/ 133 w 224"/>
                <a:gd name="T75" fmla="*/ 51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4"/>
                <a:gd name="T115" fmla="*/ 0 h 101"/>
                <a:gd name="T116" fmla="*/ 224 w 224"/>
                <a:gd name="T117" fmla="*/ 101 h 1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4" h="101">
                  <a:moveTo>
                    <a:pt x="133" y="51"/>
                  </a:moveTo>
                  <a:lnTo>
                    <a:pt x="141" y="41"/>
                  </a:lnTo>
                  <a:lnTo>
                    <a:pt x="156" y="29"/>
                  </a:lnTo>
                  <a:lnTo>
                    <a:pt x="167" y="16"/>
                  </a:lnTo>
                  <a:lnTo>
                    <a:pt x="176" y="6"/>
                  </a:lnTo>
                  <a:lnTo>
                    <a:pt x="178" y="4"/>
                  </a:lnTo>
                  <a:lnTo>
                    <a:pt x="187" y="0"/>
                  </a:lnTo>
                  <a:lnTo>
                    <a:pt x="198" y="0"/>
                  </a:lnTo>
                  <a:lnTo>
                    <a:pt x="212" y="4"/>
                  </a:lnTo>
                  <a:lnTo>
                    <a:pt x="221" y="14"/>
                  </a:lnTo>
                  <a:lnTo>
                    <a:pt x="224" y="24"/>
                  </a:lnTo>
                  <a:lnTo>
                    <a:pt x="221" y="35"/>
                  </a:lnTo>
                  <a:lnTo>
                    <a:pt x="218" y="43"/>
                  </a:lnTo>
                  <a:lnTo>
                    <a:pt x="210" y="51"/>
                  </a:lnTo>
                  <a:lnTo>
                    <a:pt x="198" y="66"/>
                  </a:lnTo>
                  <a:lnTo>
                    <a:pt x="190" y="78"/>
                  </a:lnTo>
                  <a:lnTo>
                    <a:pt x="184" y="88"/>
                  </a:lnTo>
                  <a:lnTo>
                    <a:pt x="181" y="86"/>
                  </a:lnTo>
                  <a:lnTo>
                    <a:pt x="176" y="82"/>
                  </a:lnTo>
                  <a:lnTo>
                    <a:pt x="173" y="80"/>
                  </a:lnTo>
                  <a:lnTo>
                    <a:pt x="170" y="80"/>
                  </a:lnTo>
                  <a:lnTo>
                    <a:pt x="167" y="86"/>
                  </a:lnTo>
                  <a:lnTo>
                    <a:pt x="161" y="90"/>
                  </a:lnTo>
                  <a:lnTo>
                    <a:pt x="156" y="95"/>
                  </a:lnTo>
                  <a:lnTo>
                    <a:pt x="153" y="97"/>
                  </a:lnTo>
                  <a:lnTo>
                    <a:pt x="141" y="101"/>
                  </a:lnTo>
                  <a:lnTo>
                    <a:pt x="124" y="99"/>
                  </a:lnTo>
                  <a:lnTo>
                    <a:pt x="107" y="95"/>
                  </a:lnTo>
                  <a:lnTo>
                    <a:pt x="96" y="90"/>
                  </a:lnTo>
                  <a:lnTo>
                    <a:pt x="88" y="82"/>
                  </a:lnTo>
                  <a:lnTo>
                    <a:pt x="76" y="76"/>
                  </a:lnTo>
                  <a:lnTo>
                    <a:pt x="62" y="72"/>
                  </a:lnTo>
                  <a:lnTo>
                    <a:pt x="51" y="70"/>
                  </a:lnTo>
                  <a:lnTo>
                    <a:pt x="39" y="72"/>
                  </a:lnTo>
                  <a:lnTo>
                    <a:pt x="28" y="74"/>
                  </a:lnTo>
                  <a:lnTo>
                    <a:pt x="19" y="74"/>
                  </a:lnTo>
                  <a:lnTo>
                    <a:pt x="17" y="70"/>
                  </a:lnTo>
                  <a:lnTo>
                    <a:pt x="11" y="68"/>
                  </a:lnTo>
                  <a:lnTo>
                    <a:pt x="8" y="66"/>
                  </a:lnTo>
                  <a:lnTo>
                    <a:pt x="5" y="62"/>
                  </a:lnTo>
                  <a:lnTo>
                    <a:pt x="8" y="60"/>
                  </a:lnTo>
                  <a:lnTo>
                    <a:pt x="2" y="57"/>
                  </a:lnTo>
                  <a:lnTo>
                    <a:pt x="2" y="55"/>
                  </a:lnTo>
                  <a:lnTo>
                    <a:pt x="0" y="53"/>
                  </a:lnTo>
                  <a:lnTo>
                    <a:pt x="2" y="51"/>
                  </a:lnTo>
                  <a:lnTo>
                    <a:pt x="0" y="47"/>
                  </a:lnTo>
                  <a:lnTo>
                    <a:pt x="0" y="41"/>
                  </a:lnTo>
                  <a:lnTo>
                    <a:pt x="5" y="37"/>
                  </a:lnTo>
                  <a:lnTo>
                    <a:pt x="17" y="37"/>
                  </a:lnTo>
                  <a:lnTo>
                    <a:pt x="17" y="35"/>
                  </a:lnTo>
                  <a:lnTo>
                    <a:pt x="17" y="33"/>
                  </a:lnTo>
                  <a:lnTo>
                    <a:pt x="17" y="31"/>
                  </a:lnTo>
                  <a:lnTo>
                    <a:pt x="22" y="31"/>
                  </a:lnTo>
                  <a:lnTo>
                    <a:pt x="28" y="31"/>
                  </a:lnTo>
                  <a:lnTo>
                    <a:pt x="31" y="33"/>
                  </a:lnTo>
                  <a:lnTo>
                    <a:pt x="36" y="33"/>
                  </a:lnTo>
                  <a:lnTo>
                    <a:pt x="39" y="35"/>
                  </a:lnTo>
                  <a:lnTo>
                    <a:pt x="45" y="37"/>
                  </a:lnTo>
                  <a:lnTo>
                    <a:pt x="51" y="41"/>
                  </a:lnTo>
                  <a:lnTo>
                    <a:pt x="53" y="43"/>
                  </a:lnTo>
                  <a:lnTo>
                    <a:pt x="56" y="45"/>
                  </a:lnTo>
                  <a:lnTo>
                    <a:pt x="62" y="49"/>
                  </a:lnTo>
                  <a:lnTo>
                    <a:pt x="65" y="51"/>
                  </a:lnTo>
                  <a:lnTo>
                    <a:pt x="68" y="53"/>
                  </a:lnTo>
                  <a:lnTo>
                    <a:pt x="76" y="53"/>
                  </a:lnTo>
                  <a:lnTo>
                    <a:pt x="90" y="55"/>
                  </a:lnTo>
                  <a:lnTo>
                    <a:pt x="105" y="57"/>
                  </a:lnTo>
                  <a:lnTo>
                    <a:pt x="119" y="57"/>
                  </a:lnTo>
                  <a:lnTo>
                    <a:pt x="127" y="55"/>
                  </a:lnTo>
                  <a:lnTo>
                    <a:pt x="136" y="55"/>
                  </a:lnTo>
                  <a:lnTo>
                    <a:pt x="139" y="57"/>
                  </a:lnTo>
                  <a:lnTo>
                    <a:pt x="141" y="57"/>
                  </a:lnTo>
                  <a:lnTo>
                    <a:pt x="139" y="55"/>
                  </a:lnTo>
                  <a:lnTo>
                    <a:pt x="136" y="53"/>
                  </a:lnTo>
                  <a:lnTo>
                    <a:pt x="133"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aphicFrame>
          <p:nvGraphicFramePr>
            <p:cNvPr id="1026" name="Object 2"/>
            <p:cNvGraphicFramePr>
              <a:graphicFrameLocks noChangeAspect="1"/>
            </p:cNvGraphicFramePr>
            <p:nvPr/>
          </p:nvGraphicFramePr>
          <p:xfrm>
            <a:off x="2928" y="2544"/>
            <a:ext cx="768" cy="870"/>
          </p:xfrm>
          <a:graphic>
            <a:graphicData uri="http://schemas.openxmlformats.org/presentationml/2006/ole">
              <mc:AlternateContent xmlns:mc="http://schemas.openxmlformats.org/markup-compatibility/2006">
                <mc:Choice xmlns:v="urn:schemas-microsoft-com:vml" Requires="v">
                  <p:oleObj name="Bitmap Image" r:id="rId3" imgW="1219370" imgH="1228571" progId="Paint.Picture">
                    <p:embed/>
                  </p:oleObj>
                </mc:Choice>
                <mc:Fallback>
                  <p:oleObj name="Bitmap Image" r:id="rId3" imgW="1219370" imgH="1228571" progId="Paint.Picture">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2544"/>
                          <a:ext cx="768" cy="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28" name="WordArt 63" descr="Paper bag"/>
          <p:cNvSpPr>
            <a:spLocks noChangeArrowheads="1" noChangeShapeType="1" noTextEdit="1"/>
          </p:cNvSpPr>
          <p:nvPr/>
        </p:nvSpPr>
        <p:spPr bwMode="auto">
          <a:xfrm>
            <a:off x="4114801" y="762000"/>
            <a:ext cx="4162425" cy="1047750"/>
          </a:xfrm>
          <a:prstGeom prst="rect">
            <a:avLst/>
          </a:prstGeom>
        </p:spPr>
        <p:txBody>
          <a:bodyPr wrap="none" lIns="91427" tIns="45714" rIns="91427" bIns="45714" numCol="1" fromWordArt="1">
            <a:prstTxWarp prst="textPlain">
              <a:avLst>
                <a:gd name="adj" fmla="val 50000"/>
              </a:avLst>
            </a:prstTxWarp>
          </a:bodyPr>
          <a:lstStyle/>
          <a:p>
            <a:pPr algn="ctr"/>
            <a:r>
              <a:rPr lang="en-GB" sz="3600" kern="10">
                <a:ln w="9525">
                  <a:solidFill>
                    <a:srgbClr val="008000"/>
                  </a:solidFill>
                  <a:round/>
                  <a:headEnd/>
                  <a:tailEnd/>
                </a:ln>
                <a:blipFill dpi="0" rotWithShape="0">
                  <a:blip r:embed="rId5"/>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Thank you!</a:t>
            </a:r>
          </a:p>
          <a:p>
            <a:pPr algn="ctr"/>
            <a:r>
              <a:rPr lang="en-GB" sz="3600" kern="10">
                <a:ln w="9525">
                  <a:solidFill>
                    <a:srgbClr val="008000"/>
                  </a:solidFill>
                  <a:round/>
                  <a:headEnd/>
                  <a:tailEnd/>
                </a:ln>
                <a:blipFill dpi="0" rotWithShape="0">
                  <a:blip r:embed="rId5"/>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Goodbye!</a:t>
            </a:r>
          </a:p>
        </p:txBody>
      </p:sp>
    </p:spTree>
    <p:extLst>
      <p:ext uri="{BB962C8B-B14F-4D97-AF65-F5344CB8AC3E}">
        <p14:creationId xmlns:p14="http://schemas.microsoft.com/office/powerpoint/2010/main" val="1520647076"/>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83439" y="1348761"/>
            <a:ext cx="10515600" cy="4351338"/>
          </a:xfrm>
        </p:spPr>
        <p:txBody>
          <a:bodyPr/>
          <a:lstStyle/>
          <a:p>
            <a:endParaRPr lang="en-US"/>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6">
              <a:lumMod val="60000"/>
              <a:lumOff val="40000"/>
            </a:schemeClr>
          </a:solidFill>
          <a:ln>
            <a:noFill/>
          </a:ln>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547" y="172218"/>
            <a:ext cx="855823" cy="848808"/>
          </a:xfrm>
          <a:prstGeom prst="rect">
            <a:avLst/>
          </a:prstGeom>
        </p:spPr>
      </p:pic>
      <p:sp>
        <p:nvSpPr>
          <p:cNvPr id="12" name="TextBox 11"/>
          <p:cNvSpPr txBox="1"/>
          <p:nvPr/>
        </p:nvSpPr>
        <p:spPr>
          <a:xfrm>
            <a:off x="883439" y="207601"/>
            <a:ext cx="1182585" cy="707886"/>
          </a:xfrm>
          <a:prstGeom prst="rect">
            <a:avLst/>
          </a:prstGeom>
          <a:noFill/>
        </p:spPr>
        <p:txBody>
          <a:bodyPr wrap="square" rtlCol="0">
            <a:spAutoFit/>
          </a:bodyPr>
          <a:lstStyle/>
          <a:p>
            <a:pPr algn="ctr"/>
            <a:r>
              <a:rPr lang="en-US" sz="4000" b="1" dirty="0">
                <a:solidFill>
                  <a:srgbClr val="0070C0"/>
                </a:solidFill>
                <a:latin typeface="Myriad Pro" pitchFamily="34" charset="0"/>
              </a:rPr>
              <a:t>Unit</a:t>
            </a:r>
          </a:p>
        </p:txBody>
      </p:sp>
      <p:sp>
        <p:nvSpPr>
          <p:cNvPr id="13" name="TextBox 12"/>
          <p:cNvSpPr txBox="1"/>
          <p:nvPr/>
        </p:nvSpPr>
        <p:spPr>
          <a:xfrm>
            <a:off x="3126894" y="335012"/>
            <a:ext cx="6483637"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solidFill>
                  <a:srgbClr val="0070C0"/>
                </a:solidFill>
                <a:latin typeface="Myriad Pro" pitchFamily="34" charset="0"/>
              </a:rPr>
              <a:t>FESTIVALS AROUND THE WORLD</a:t>
            </a:r>
          </a:p>
        </p:txBody>
      </p:sp>
      <p:sp>
        <p:nvSpPr>
          <p:cNvPr id="18" name="TextBox 17"/>
          <p:cNvSpPr txBox="1"/>
          <p:nvPr/>
        </p:nvSpPr>
        <p:spPr>
          <a:xfrm>
            <a:off x="2235238" y="190029"/>
            <a:ext cx="722440" cy="830997"/>
          </a:xfrm>
          <a:prstGeom prst="rect">
            <a:avLst/>
          </a:prstGeom>
          <a:noFill/>
        </p:spPr>
        <p:txBody>
          <a:bodyPr wrap="square" rtlCol="0">
            <a:spAutoFit/>
          </a:bodyPr>
          <a:lstStyle/>
          <a:p>
            <a:pPr algn="ctr"/>
            <a:r>
              <a:rPr lang="en-US" sz="4800" b="1" dirty="0">
                <a:solidFill>
                  <a:srgbClr val="FF0000"/>
                </a:solidFill>
                <a:latin typeface="Myriad Pro" pitchFamily="34" charset="0"/>
              </a:rPr>
              <a:t>9</a:t>
            </a:r>
          </a:p>
        </p:txBody>
      </p:sp>
      <p:sp>
        <p:nvSpPr>
          <p:cNvPr id="19" name="TextBox 18"/>
          <p:cNvSpPr txBox="1"/>
          <p:nvPr/>
        </p:nvSpPr>
        <p:spPr>
          <a:xfrm>
            <a:off x="1608737" y="4792865"/>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20" name="Rounded Rectangle 19"/>
          <p:cNvSpPr/>
          <p:nvPr/>
        </p:nvSpPr>
        <p:spPr>
          <a:xfrm>
            <a:off x="3417806" y="1193400"/>
            <a:ext cx="5875424"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6017" y="827093"/>
            <a:ext cx="1344559" cy="1277694"/>
          </a:xfrm>
          <a:prstGeom prst="rect">
            <a:avLst/>
          </a:prstGeom>
        </p:spPr>
      </p:pic>
      <p:sp>
        <p:nvSpPr>
          <p:cNvPr id="22" name="TextBox 21"/>
          <p:cNvSpPr txBox="1"/>
          <p:nvPr/>
        </p:nvSpPr>
        <p:spPr>
          <a:xfrm>
            <a:off x="4170576" y="1280612"/>
            <a:ext cx="5020835" cy="461665"/>
          </a:xfrm>
          <a:prstGeom prst="rect">
            <a:avLst/>
          </a:prstGeom>
          <a:noFill/>
        </p:spPr>
        <p:txBody>
          <a:bodyPr wrap="square" rtlCol="0">
            <a:spAutoFit/>
          </a:bodyPr>
          <a:lstStyle/>
          <a:p>
            <a:r>
              <a:rPr lang="en-US" sz="2400" b="1" dirty="0">
                <a:solidFill>
                  <a:srgbClr val="002060"/>
                </a:solidFill>
              </a:rPr>
              <a:t>LESSON 7: LOOKING BACK &amp; PROJECT</a:t>
            </a:r>
          </a:p>
        </p:txBody>
      </p:sp>
      <p:graphicFrame>
        <p:nvGraphicFramePr>
          <p:cNvPr id="23" name="Diagram 22"/>
          <p:cNvGraphicFramePr/>
          <p:nvPr>
            <p:extLst>
              <p:ext uri="{D42A27DB-BD31-4B8C-83A1-F6EECF244321}">
                <p14:modId xmlns:p14="http://schemas.microsoft.com/office/powerpoint/2010/main" val="1922933712"/>
              </p:ext>
            </p:extLst>
          </p:nvPr>
        </p:nvGraphicFramePr>
        <p:xfrm>
          <a:off x="2897428" y="1787768"/>
          <a:ext cx="7527636" cy="43447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34132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53"/>
            <a:ext cx="12192000" cy="1083306"/>
          </a:xfrm>
          <a:prstGeom prst="rect">
            <a:avLst/>
          </a:prstGeom>
        </p:spPr>
      </p:pic>
      <p:sp>
        <p:nvSpPr>
          <p:cNvPr id="15" name="TextBox 14"/>
          <p:cNvSpPr txBox="1"/>
          <p:nvPr/>
        </p:nvSpPr>
        <p:spPr>
          <a:xfrm>
            <a:off x="207150" y="105287"/>
            <a:ext cx="3898320"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 VOCABULARY REVIEW</a:t>
            </a:r>
          </a:p>
        </p:txBody>
      </p:sp>
      <p:sp>
        <p:nvSpPr>
          <p:cNvPr id="9" name="TextBox 8"/>
          <p:cNvSpPr txBox="1"/>
          <p:nvPr/>
        </p:nvSpPr>
        <p:spPr>
          <a:xfrm>
            <a:off x="821414" y="1188593"/>
            <a:ext cx="10840381" cy="523220"/>
          </a:xfrm>
          <a:prstGeom prst="rect">
            <a:avLst/>
          </a:prstGeom>
          <a:noFill/>
          <a:effectLst/>
        </p:spPr>
        <p:txBody>
          <a:bodyPr wrap="square" rtlCol="0">
            <a:spAutoFit/>
          </a:bodyPr>
          <a:lstStyle/>
          <a:p>
            <a:r>
              <a:rPr lang="en-US" sz="2800" b="1" dirty="0"/>
              <a:t>Circle the correct words or phrases in brackets. </a:t>
            </a:r>
            <a:endParaRPr lang="en-US" sz="2800" dirty="0"/>
          </a:p>
        </p:txBody>
      </p:sp>
      <p:sp>
        <p:nvSpPr>
          <p:cNvPr id="10" name="Rounded Rectangle 9"/>
          <p:cNvSpPr/>
          <p:nvPr/>
        </p:nvSpPr>
        <p:spPr>
          <a:xfrm>
            <a:off x="300455" y="1147652"/>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353240" y="1045012"/>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EBD1F29E-4699-3446-B98F-1FF915AA8375}"/>
              </a:ext>
            </a:extLst>
          </p:cNvPr>
          <p:cNvSpPr/>
          <p:nvPr/>
        </p:nvSpPr>
        <p:spPr>
          <a:xfrm>
            <a:off x="713530" y="1741920"/>
            <a:ext cx="11056147" cy="4293483"/>
          </a:xfrm>
          <a:prstGeom prst="rect">
            <a:avLst/>
          </a:prstGeom>
        </p:spPr>
        <p:txBody>
          <a:bodyPr wrap="square">
            <a:spAutoFit/>
          </a:bodyPr>
          <a:lstStyle/>
          <a:p>
            <a:pPr marL="457200" indent="-457200" algn="just">
              <a:lnSpc>
                <a:spcPct val="150000"/>
              </a:lnSpc>
              <a:buFont typeface="+mj-lt"/>
              <a:buAutoNum type="arabicPeriod"/>
            </a:pPr>
            <a:r>
              <a:rPr lang="en-US" sz="2600" dirty="0">
                <a:latin typeface="ChronicaPro"/>
              </a:rPr>
              <a:t>There wasn’t a (</a:t>
            </a:r>
            <a:r>
              <a:rPr lang="en-US" sz="2600" i="1" dirty="0">
                <a:solidFill>
                  <a:srgbClr val="FF0000"/>
                </a:solidFill>
                <a:latin typeface="ChronicaPro"/>
              </a:rPr>
              <a:t>light / fireworks</a:t>
            </a:r>
            <a:r>
              <a:rPr lang="en-US" sz="2600" dirty="0">
                <a:latin typeface="ChronicaPro"/>
              </a:rPr>
              <a:t>) display on New Year’s Eve last year. </a:t>
            </a:r>
          </a:p>
          <a:p>
            <a:pPr marL="457200" indent="-457200" algn="just">
              <a:lnSpc>
                <a:spcPct val="150000"/>
              </a:lnSpc>
              <a:buFont typeface="+mj-lt"/>
              <a:buAutoNum type="arabicPeriod"/>
            </a:pPr>
            <a:r>
              <a:rPr lang="en-US" sz="2600" dirty="0">
                <a:latin typeface="ChronicaPro"/>
              </a:rPr>
              <a:t>She was the best actress at the (</a:t>
            </a:r>
            <a:r>
              <a:rPr lang="en-US" sz="2600" i="1" dirty="0">
                <a:solidFill>
                  <a:srgbClr val="FF0000"/>
                </a:solidFill>
                <a:latin typeface="ChronicaPro"/>
              </a:rPr>
              <a:t>Cannes Film Festival / music festival</a:t>
            </a:r>
            <a:r>
              <a:rPr lang="en-US" sz="2600" dirty="0">
                <a:latin typeface="ChronicaPro"/>
              </a:rPr>
              <a:t>) last year. </a:t>
            </a:r>
          </a:p>
          <a:p>
            <a:pPr marL="457200" indent="-457200" algn="just">
              <a:lnSpc>
                <a:spcPct val="150000"/>
              </a:lnSpc>
              <a:buFont typeface="+mj-lt"/>
              <a:buAutoNum type="arabicPeriod"/>
            </a:pPr>
            <a:r>
              <a:rPr lang="en-US" sz="2600" dirty="0">
                <a:latin typeface="ChronicaPro"/>
              </a:rPr>
              <a:t>At Easter, children enjoy (</a:t>
            </a:r>
            <a:r>
              <a:rPr lang="en-US" sz="2600" i="1" dirty="0">
                <a:solidFill>
                  <a:srgbClr val="FF0000"/>
                </a:solidFill>
                <a:latin typeface="ChronicaPro"/>
              </a:rPr>
              <a:t>painting / buying</a:t>
            </a:r>
            <a:r>
              <a:rPr lang="en-US" sz="2600" dirty="0">
                <a:latin typeface="ChronicaPro"/>
              </a:rPr>
              <a:t>) Easter eggs. </a:t>
            </a:r>
          </a:p>
          <a:p>
            <a:pPr marL="457200" indent="-457200" algn="just">
              <a:lnSpc>
                <a:spcPct val="150000"/>
              </a:lnSpc>
              <a:buFont typeface="+mj-lt"/>
              <a:buAutoNum type="arabicPeriod"/>
            </a:pPr>
            <a:r>
              <a:rPr lang="en-US" sz="2600" dirty="0">
                <a:latin typeface="ChronicaPro"/>
              </a:rPr>
              <a:t>People prepare (</a:t>
            </a:r>
            <a:r>
              <a:rPr lang="en-US" sz="2600" i="1" dirty="0">
                <a:solidFill>
                  <a:srgbClr val="FF0000"/>
                </a:solidFill>
                <a:latin typeface="ChronicaPro"/>
              </a:rPr>
              <a:t>moon cakes / candy apples</a:t>
            </a:r>
            <a:r>
              <a:rPr lang="en-US" sz="2600" dirty="0">
                <a:latin typeface="ChronicaPro"/>
              </a:rPr>
              <a:t>) for Halloween. </a:t>
            </a:r>
          </a:p>
          <a:p>
            <a:pPr marL="457200" indent="-457200" algn="just">
              <a:lnSpc>
                <a:spcPct val="150000"/>
              </a:lnSpc>
              <a:buFont typeface="+mj-lt"/>
              <a:buAutoNum type="arabicPeriod"/>
            </a:pPr>
            <a:r>
              <a:rPr lang="en-US" sz="2600" dirty="0">
                <a:latin typeface="ChronicaPro"/>
              </a:rPr>
              <a:t>For (</a:t>
            </a:r>
            <a:r>
              <a:rPr lang="en-US" sz="2600" i="1" dirty="0">
                <a:solidFill>
                  <a:srgbClr val="FF0000"/>
                </a:solidFill>
                <a:latin typeface="ChronicaPro"/>
              </a:rPr>
              <a:t>Thanksgiving / Tet</a:t>
            </a:r>
            <a:r>
              <a:rPr lang="en-US" sz="2600" dirty="0">
                <a:latin typeface="ChronicaPro"/>
              </a:rPr>
              <a:t>), people have a feast with turkey, cornbread, and sweet potatoes. </a:t>
            </a:r>
          </a:p>
        </p:txBody>
      </p:sp>
      <p:sp>
        <p:nvSpPr>
          <p:cNvPr id="5" name="Rounded Rectangle 4">
            <a:extLst>
              <a:ext uri="{FF2B5EF4-FFF2-40B4-BE49-F238E27FC236}">
                <a16:creationId xmlns:a16="http://schemas.microsoft.com/office/drawing/2014/main" id="{0AA119F4-312A-3349-8ED7-F6C2796D7319}"/>
              </a:ext>
            </a:extLst>
          </p:cNvPr>
          <p:cNvSpPr/>
          <p:nvPr/>
        </p:nvSpPr>
        <p:spPr>
          <a:xfrm>
            <a:off x="4455644" y="1941545"/>
            <a:ext cx="1431974" cy="38727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1561387B-13BD-E248-8391-5C2F6A38A588}"/>
              </a:ext>
            </a:extLst>
          </p:cNvPr>
          <p:cNvSpPr/>
          <p:nvPr/>
        </p:nvSpPr>
        <p:spPr>
          <a:xfrm>
            <a:off x="6120881" y="2552287"/>
            <a:ext cx="3219061" cy="38727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E700A9AC-083A-4A42-B73F-DB8D3F378B25}"/>
              </a:ext>
            </a:extLst>
          </p:cNvPr>
          <p:cNvSpPr/>
          <p:nvPr/>
        </p:nvSpPr>
        <p:spPr>
          <a:xfrm>
            <a:off x="4979952" y="3750670"/>
            <a:ext cx="1299551" cy="38727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838F117C-6CB3-5F45-B3E2-89039F5CC3B6}"/>
              </a:ext>
            </a:extLst>
          </p:cNvPr>
          <p:cNvSpPr/>
          <p:nvPr/>
        </p:nvSpPr>
        <p:spPr>
          <a:xfrm>
            <a:off x="5743506" y="4361412"/>
            <a:ext cx="2028894" cy="38727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83D5D0E5-4FC2-D948-AA8E-E1D579A872B9}"/>
              </a:ext>
            </a:extLst>
          </p:cNvPr>
          <p:cNvSpPr/>
          <p:nvPr/>
        </p:nvSpPr>
        <p:spPr>
          <a:xfrm>
            <a:off x="1995472" y="4944771"/>
            <a:ext cx="2054013" cy="38727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379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21446" y="178451"/>
            <a:ext cx="11149542" cy="492443"/>
          </a:xfrm>
          <a:prstGeom prst="rect">
            <a:avLst/>
          </a:prstGeom>
          <a:noFill/>
          <a:effectLst/>
        </p:spPr>
        <p:txBody>
          <a:bodyPr wrap="square" rtlCol="0">
            <a:spAutoFit/>
          </a:bodyPr>
          <a:lstStyle/>
          <a:p>
            <a:r>
              <a:rPr lang="en-US" sz="2600" b="1" dirty="0"/>
              <a:t>Complete each sentence by filling in the blank with a word or phrase in the box. </a:t>
            </a:r>
            <a:endParaRPr lang="en-US" sz="2600" dirty="0"/>
          </a:p>
        </p:txBody>
      </p:sp>
      <p:sp>
        <p:nvSpPr>
          <p:cNvPr id="10" name="Rounded Rectangle 9"/>
          <p:cNvSpPr/>
          <p:nvPr/>
        </p:nvSpPr>
        <p:spPr>
          <a:xfrm>
            <a:off x="166055" y="19026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218840" y="87628"/>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 name="Rounded Rectangle 1">
            <a:extLst>
              <a:ext uri="{FF2B5EF4-FFF2-40B4-BE49-F238E27FC236}">
                <a16:creationId xmlns:a16="http://schemas.microsoft.com/office/drawing/2014/main" id="{2A6B74CB-9C82-8D4E-96D9-59AE48B72DB8}"/>
              </a:ext>
            </a:extLst>
          </p:cNvPr>
          <p:cNvSpPr/>
          <p:nvPr/>
        </p:nvSpPr>
        <p:spPr>
          <a:xfrm>
            <a:off x="1174302" y="926837"/>
            <a:ext cx="9628094" cy="505609"/>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00" dirty="0"/>
              <a:t>floats            Bunny            lion dances            costumes            gathering</a:t>
            </a:r>
          </a:p>
        </p:txBody>
      </p:sp>
      <p:sp>
        <p:nvSpPr>
          <p:cNvPr id="3" name="Rectangle 2">
            <a:extLst>
              <a:ext uri="{FF2B5EF4-FFF2-40B4-BE49-F238E27FC236}">
                <a16:creationId xmlns:a16="http://schemas.microsoft.com/office/drawing/2014/main" id="{1281E6A1-934A-B249-B211-2A6463009A45}"/>
              </a:ext>
            </a:extLst>
          </p:cNvPr>
          <p:cNvSpPr/>
          <p:nvPr/>
        </p:nvSpPr>
        <p:spPr>
          <a:xfrm>
            <a:off x="760133" y="1619032"/>
            <a:ext cx="10837818" cy="3093154"/>
          </a:xfrm>
          <a:prstGeom prst="rect">
            <a:avLst/>
          </a:prstGeom>
        </p:spPr>
        <p:txBody>
          <a:bodyPr wrap="square">
            <a:spAutoFit/>
          </a:bodyPr>
          <a:lstStyle/>
          <a:p>
            <a:pPr marL="342900" indent="-342900">
              <a:lnSpc>
                <a:spcPct val="150000"/>
              </a:lnSpc>
              <a:buFont typeface="+mj-lt"/>
              <a:buAutoNum type="arabicPeriod"/>
            </a:pPr>
            <a:r>
              <a:rPr lang="en-US" sz="2600" dirty="0">
                <a:latin typeface="Calibri" panose="020F0502020204030204" pitchFamily="34" charset="0"/>
                <a:cs typeface="Calibri" panose="020F0502020204030204" pitchFamily="34" charset="0"/>
              </a:rPr>
              <a:t>The best part of the Mid-Autumn Festival is the performance of </a:t>
            </a:r>
            <a:r>
              <a:rPr lang="en-US" sz="2600" dirty="0">
                <a:solidFill>
                  <a:srgbClr val="7F7F7F"/>
                </a:solidFill>
                <a:latin typeface="Calibri" panose="020F0502020204030204" pitchFamily="34" charset="0"/>
                <a:cs typeface="Calibri" panose="020F0502020204030204" pitchFamily="34" charset="0"/>
              </a:rPr>
              <a:t>__________</a:t>
            </a:r>
            <a:r>
              <a:rPr lang="en-US" sz="2600" dirty="0">
                <a:latin typeface="Calibri" panose="020F0502020204030204" pitchFamily="34" charset="0"/>
                <a:cs typeface="Calibri" panose="020F0502020204030204" pitchFamily="34" charset="0"/>
              </a:rPr>
              <a:t>. </a:t>
            </a:r>
          </a:p>
          <a:p>
            <a:pPr marL="342900" indent="-342900" algn="just">
              <a:lnSpc>
                <a:spcPct val="150000"/>
              </a:lnSpc>
              <a:buFont typeface="+mj-lt"/>
              <a:buAutoNum type="arabicPeriod"/>
            </a:pPr>
            <a:r>
              <a:rPr lang="en-US" sz="2600" dirty="0">
                <a:latin typeface="Calibri" panose="020F0502020204030204" pitchFamily="34" charset="0"/>
                <a:cs typeface="Calibri" panose="020F0502020204030204" pitchFamily="34" charset="0"/>
              </a:rPr>
              <a:t>There are flower ____________ in the Tulip Festival. </a:t>
            </a:r>
          </a:p>
          <a:p>
            <a:pPr marL="342900" indent="-342900" algn="just">
              <a:lnSpc>
                <a:spcPct val="150000"/>
              </a:lnSpc>
              <a:buFont typeface="+mj-lt"/>
              <a:buAutoNum type="arabicPeriod"/>
            </a:pPr>
            <a:r>
              <a:rPr lang="en-US" sz="2600" dirty="0">
                <a:latin typeface="Calibri" panose="020F0502020204030204" pitchFamily="34" charset="0"/>
                <a:cs typeface="Calibri" panose="020F0502020204030204" pitchFamily="34" charset="0"/>
              </a:rPr>
              <a:t>We like to wear traditional ____________ at Tet. </a:t>
            </a:r>
          </a:p>
          <a:p>
            <a:pPr marL="342900" indent="-342900" algn="just">
              <a:lnSpc>
                <a:spcPct val="150000"/>
              </a:lnSpc>
              <a:buFont typeface="+mj-lt"/>
              <a:buAutoNum type="arabicPeriod"/>
            </a:pPr>
            <a:r>
              <a:rPr lang="en-US" sz="2600" dirty="0">
                <a:latin typeface="Calibri" panose="020F0502020204030204" pitchFamily="34" charset="0"/>
                <a:cs typeface="Calibri" panose="020F0502020204030204" pitchFamily="34" charset="0"/>
              </a:rPr>
              <a:t>One of the symbols of Easter is the Easter ____________. </a:t>
            </a:r>
          </a:p>
          <a:p>
            <a:pPr marL="342900" indent="-342900" algn="just">
              <a:lnSpc>
                <a:spcPct val="150000"/>
              </a:lnSpc>
              <a:buFont typeface="+mj-lt"/>
              <a:buAutoNum type="arabicPeriod"/>
            </a:pPr>
            <a:r>
              <a:rPr lang="en-US" sz="2600" dirty="0">
                <a:latin typeface="Calibri" panose="020F0502020204030204" pitchFamily="34" charset="0"/>
                <a:cs typeface="Calibri" panose="020F0502020204030204" pitchFamily="34" charset="0"/>
              </a:rPr>
              <a:t>The Twins Day Festival is the largest ____________ for twins in the world. </a:t>
            </a:r>
          </a:p>
        </p:txBody>
      </p:sp>
      <p:sp>
        <p:nvSpPr>
          <p:cNvPr id="4" name="Rectangle 3"/>
          <p:cNvSpPr/>
          <p:nvPr/>
        </p:nvSpPr>
        <p:spPr>
          <a:xfrm>
            <a:off x="166055" y="4868061"/>
            <a:ext cx="1767920" cy="36933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6"/>
          </a:lnRef>
          <a:fillRef idx="2">
            <a:schemeClr val="accent6"/>
          </a:fillRef>
          <a:effectRef idx="1">
            <a:schemeClr val="accent6"/>
          </a:effectRef>
          <a:fontRef idx="minor">
            <a:schemeClr val="dk1"/>
          </a:fontRef>
        </p:style>
        <p:txBody>
          <a:bodyPr wrap="none">
            <a:spAutoFit/>
          </a:bodyPr>
          <a:lstStyle/>
          <a:p>
            <a:r>
              <a:rPr lang="en-US" b="1" dirty="0">
                <a:solidFill>
                  <a:srgbClr val="C00000"/>
                </a:solidFill>
              </a:rPr>
              <a:t>Bunny : con </a:t>
            </a:r>
            <a:r>
              <a:rPr lang="en-US" b="1" dirty="0" err="1">
                <a:solidFill>
                  <a:srgbClr val="C00000"/>
                </a:solidFill>
              </a:rPr>
              <a:t>Thỏ</a:t>
            </a:r>
            <a:r>
              <a:rPr lang="en-US" b="1" dirty="0">
                <a:solidFill>
                  <a:srgbClr val="C00000"/>
                </a:solidFill>
              </a:rPr>
              <a:t> </a:t>
            </a:r>
          </a:p>
        </p:txBody>
      </p:sp>
      <p:sp>
        <p:nvSpPr>
          <p:cNvPr id="5" name="Down Arrow Callout 4"/>
          <p:cNvSpPr/>
          <p:nvPr/>
        </p:nvSpPr>
        <p:spPr>
          <a:xfrm>
            <a:off x="5349202" y="6058286"/>
            <a:ext cx="1278294" cy="671804"/>
          </a:xfrm>
          <a:prstGeom prst="downArrowCallou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rgbClr val="C00000"/>
                </a:solidFill>
              </a:rPr>
              <a:t>Game</a:t>
            </a:r>
          </a:p>
        </p:txBody>
      </p:sp>
      <p:sp>
        <p:nvSpPr>
          <p:cNvPr id="14" name="Flowchart: Process 13"/>
          <p:cNvSpPr/>
          <p:nvPr/>
        </p:nvSpPr>
        <p:spPr>
          <a:xfrm>
            <a:off x="74645" y="114300"/>
            <a:ext cx="12045820" cy="6743700"/>
          </a:xfrm>
          <a:prstGeom prst="flowChartProcess">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Tree>
    <p:extLst>
      <p:ext uri="{BB962C8B-B14F-4D97-AF65-F5344CB8AC3E}">
        <p14:creationId xmlns:p14="http://schemas.microsoft.com/office/powerpoint/2010/main" val="823814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17763" y="157163"/>
            <a:ext cx="5741044" cy="901700"/>
          </a:xfrm>
          <a:prstGeom prst="rect">
            <a:avLst/>
          </a:prstGeom>
          <a:gradFill>
            <a:gsLst>
              <a:gs pos="67000">
                <a:schemeClr val="accent6">
                  <a:lumMod val="110000"/>
                  <a:satMod val="105000"/>
                  <a:tint val="67000"/>
                  <a:alpha val="58000"/>
                </a:schemeClr>
              </a:gs>
              <a:gs pos="50000">
                <a:schemeClr val="accent6">
                  <a:lumMod val="105000"/>
                  <a:satMod val="103000"/>
                  <a:tint val="73000"/>
                </a:schemeClr>
              </a:gs>
              <a:gs pos="100000">
                <a:schemeClr val="accent6">
                  <a:lumMod val="105000"/>
                  <a:satMod val="109000"/>
                  <a:tint val="81000"/>
                </a:schemeClr>
              </a:gs>
            </a:gsLst>
          </a:gradFill>
          <a:ln/>
        </p:spPr>
        <p:style>
          <a:lnRef idx="1">
            <a:schemeClr val="accent6"/>
          </a:lnRef>
          <a:fillRef idx="2">
            <a:schemeClr val="accent6"/>
          </a:fillRef>
          <a:effectRef idx="1">
            <a:schemeClr val="accent6"/>
          </a:effectRef>
          <a:fontRef idx="minor">
            <a:schemeClr val="dk1"/>
          </a:fontRef>
        </p:style>
        <p:txBody>
          <a:bodyPr lIns="121903" tIns="60952" rIns="121903" bIns="60952"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defTabSz="1218962"/>
            <a:r>
              <a:rPr lang="en-US" sz="5400" b="1" dirty="0">
                <a:solidFill>
                  <a:srgbClr val="C00000"/>
                </a:solidFill>
                <a:latin typeface="Bahnschrift" panose="020B0502040204020203" pitchFamily="34" charset="0"/>
              </a:rPr>
              <a:t>LUCKY NUMBERS</a:t>
            </a:r>
          </a:p>
        </p:txBody>
      </p:sp>
      <p:sp>
        <p:nvSpPr>
          <p:cNvPr id="52" name="Rectangle 4">
            <a:hlinkClick r:id="rId3" action="ppaction://hlinksldjump"/>
          </p:cNvPr>
          <p:cNvSpPr>
            <a:spLocks noChangeArrowheads="1"/>
          </p:cNvSpPr>
          <p:nvPr/>
        </p:nvSpPr>
        <p:spPr bwMode="auto">
          <a:xfrm>
            <a:off x="2245787" y="1598613"/>
            <a:ext cx="1595967" cy="1281112"/>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headEnd/>
            <a:tailEnd/>
          </a:ln>
        </p:spPr>
        <p:style>
          <a:lnRef idx="1">
            <a:schemeClr val="accent6"/>
          </a:lnRef>
          <a:fillRef idx="2">
            <a:schemeClr val="accent6"/>
          </a:fillRef>
          <a:effectRef idx="1">
            <a:schemeClr val="accent6"/>
          </a:effectRef>
          <a:fontRef idx="minor">
            <a:schemeClr val="dk1"/>
          </a:fontRef>
        </p:style>
        <p:txBody>
          <a:bodyPr wrap="none" lIns="121903" tIns="60952" rIns="121903" bIns="60952" anchor="ctr"/>
          <a:lstStyle/>
          <a:p>
            <a:pPr algn="ctr" defTabSz="1218962"/>
            <a:r>
              <a:rPr lang="en-US" sz="7200" b="1" dirty="0">
                <a:solidFill>
                  <a:srgbClr val="009900"/>
                </a:solidFill>
                <a:latin typeface="Calibri"/>
              </a:rPr>
              <a:t>1</a:t>
            </a:r>
          </a:p>
        </p:txBody>
      </p:sp>
      <p:sp>
        <p:nvSpPr>
          <p:cNvPr id="53" name="Rectangle 5">
            <a:hlinkClick r:id="rId4" action="ppaction://hlinksldjump"/>
          </p:cNvPr>
          <p:cNvSpPr>
            <a:spLocks noChangeArrowheads="1"/>
          </p:cNvSpPr>
          <p:nvPr/>
        </p:nvSpPr>
        <p:spPr bwMode="auto">
          <a:xfrm>
            <a:off x="4068235" y="1597028"/>
            <a:ext cx="1625600" cy="128111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headEnd/>
            <a:tailEnd/>
          </a:ln>
        </p:spPr>
        <p:style>
          <a:lnRef idx="1">
            <a:schemeClr val="accent4"/>
          </a:lnRef>
          <a:fillRef idx="2">
            <a:schemeClr val="accent4"/>
          </a:fillRef>
          <a:effectRef idx="1">
            <a:schemeClr val="accent4"/>
          </a:effectRef>
          <a:fontRef idx="minor">
            <a:schemeClr val="dk1"/>
          </a:fontRef>
        </p:style>
        <p:txBody>
          <a:bodyPr wrap="none" lIns="121903" tIns="60952" rIns="121903" bIns="60952" anchor="ctr"/>
          <a:lstStyle/>
          <a:p>
            <a:pPr algn="ctr" defTabSz="1218962"/>
            <a:r>
              <a:rPr lang="en-US" sz="7200" b="1" dirty="0">
                <a:solidFill>
                  <a:srgbClr val="0000FF"/>
                </a:solidFill>
                <a:latin typeface="Calibri"/>
              </a:rPr>
              <a:t>2</a:t>
            </a:r>
          </a:p>
        </p:txBody>
      </p:sp>
      <p:sp>
        <p:nvSpPr>
          <p:cNvPr id="54" name="Rectangle 6">
            <a:hlinkClick r:id="rId5" action="ppaction://hlinksldjump"/>
          </p:cNvPr>
          <p:cNvSpPr>
            <a:spLocks noChangeArrowheads="1"/>
          </p:cNvSpPr>
          <p:nvPr/>
        </p:nvSpPr>
        <p:spPr bwMode="auto">
          <a:xfrm>
            <a:off x="5892800" y="1592263"/>
            <a:ext cx="1625600" cy="1281112"/>
          </a:xfrm>
          <a:prstGeom prst="rect">
            <a:avLst/>
          </a:prstGeom>
          <a:solidFill>
            <a:srgbClr val="00CCFF"/>
          </a:solidFill>
          <a:ln w="38100">
            <a:solidFill>
              <a:schemeClr val="tx1"/>
            </a:solidFill>
            <a:miter lim="800000"/>
            <a:headEnd/>
            <a:tailEnd/>
          </a:ln>
        </p:spPr>
        <p:txBody>
          <a:bodyPr wrap="none" lIns="121903" tIns="60952" rIns="121903" bIns="60952" anchor="ctr"/>
          <a:lstStyle/>
          <a:p>
            <a:pPr algn="ctr" defTabSz="1218962"/>
            <a:r>
              <a:rPr lang="en-US" sz="7200" b="1" dirty="0">
                <a:solidFill>
                  <a:srgbClr val="FF6600"/>
                </a:solidFill>
                <a:latin typeface="Calibri"/>
              </a:rPr>
              <a:t>3</a:t>
            </a:r>
          </a:p>
        </p:txBody>
      </p:sp>
      <p:sp>
        <p:nvSpPr>
          <p:cNvPr id="55" name="Rectangle 7">
            <a:hlinkClick r:id="rId6" action="ppaction://hlinksldjump"/>
          </p:cNvPr>
          <p:cNvSpPr>
            <a:spLocks noChangeArrowheads="1"/>
          </p:cNvSpPr>
          <p:nvPr/>
        </p:nvSpPr>
        <p:spPr bwMode="auto">
          <a:xfrm>
            <a:off x="7717367" y="1598613"/>
            <a:ext cx="1625600" cy="1281112"/>
          </a:xfrm>
          <a:prstGeom prst="rect">
            <a:avLst/>
          </a:prstGeom>
          <a:solidFill>
            <a:srgbClr val="00B2A5"/>
          </a:solidFill>
          <a:ln w="38100">
            <a:solidFill>
              <a:schemeClr val="tx1"/>
            </a:solidFill>
            <a:miter lim="800000"/>
            <a:headEnd/>
            <a:tailEnd/>
          </a:ln>
        </p:spPr>
        <p:txBody>
          <a:bodyPr wrap="none" lIns="121903" tIns="60952" rIns="121903" bIns="60952" anchor="ctr"/>
          <a:lstStyle/>
          <a:p>
            <a:pPr algn="ctr" defTabSz="1218962"/>
            <a:r>
              <a:rPr lang="en-US" sz="7200" b="1" dirty="0">
                <a:solidFill>
                  <a:srgbClr val="FFFF00"/>
                </a:solidFill>
                <a:latin typeface="Calibri"/>
              </a:rPr>
              <a:t>4</a:t>
            </a:r>
          </a:p>
        </p:txBody>
      </p:sp>
      <p:sp>
        <p:nvSpPr>
          <p:cNvPr id="57" name="Rectangle 9">
            <a:hlinkClick r:id="rId7" action="ppaction://hlinksldjump"/>
          </p:cNvPr>
          <p:cNvSpPr>
            <a:spLocks noChangeArrowheads="1"/>
          </p:cNvSpPr>
          <p:nvPr/>
        </p:nvSpPr>
        <p:spPr bwMode="auto">
          <a:xfrm>
            <a:off x="2245783" y="3062287"/>
            <a:ext cx="1625600" cy="1281112"/>
          </a:xfrm>
          <a:prstGeom prst="rect">
            <a:avLst/>
          </a:prstGeom>
          <a:solidFill>
            <a:srgbClr val="00B0F0"/>
          </a:solidFill>
          <a:ln w="38100">
            <a:solidFill>
              <a:schemeClr val="tx1"/>
            </a:solidFill>
            <a:miter lim="800000"/>
            <a:headEnd/>
            <a:tailEnd/>
          </a:ln>
        </p:spPr>
        <p:txBody>
          <a:bodyPr wrap="none" lIns="121903" tIns="60952" rIns="121903" bIns="60952" anchor="ctr"/>
          <a:lstStyle/>
          <a:p>
            <a:pPr algn="ctr" defTabSz="1218962"/>
            <a:r>
              <a:rPr lang="en-US" sz="7200" b="1" dirty="0">
                <a:solidFill>
                  <a:prstClr val="black"/>
                </a:solidFill>
                <a:latin typeface="Calibri"/>
              </a:rPr>
              <a:t>5</a:t>
            </a:r>
          </a:p>
        </p:txBody>
      </p:sp>
      <p:sp>
        <p:nvSpPr>
          <p:cNvPr id="58" name="Rectangle 10">
            <a:hlinkClick r:id="rId8" action="ppaction://hlinksldjump"/>
          </p:cNvPr>
          <p:cNvSpPr>
            <a:spLocks noChangeArrowheads="1"/>
          </p:cNvSpPr>
          <p:nvPr/>
        </p:nvSpPr>
        <p:spPr bwMode="auto">
          <a:xfrm>
            <a:off x="4068235" y="3062287"/>
            <a:ext cx="1625600" cy="1281112"/>
          </a:xfrm>
          <a:prstGeom prst="rect">
            <a:avLst/>
          </a:prstGeom>
          <a:solidFill>
            <a:srgbClr val="92D050"/>
          </a:solidFill>
          <a:ln w="38100">
            <a:solidFill>
              <a:schemeClr val="tx1"/>
            </a:solidFill>
            <a:miter lim="800000"/>
            <a:headEnd/>
            <a:tailEnd/>
          </a:ln>
        </p:spPr>
        <p:txBody>
          <a:bodyPr wrap="none" lIns="121903" tIns="60952" rIns="121903" bIns="60952" anchor="ctr"/>
          <a:lstStyle/>
          <a:p>
            <a:pPr algn="ctr" defTabSz="1218962"/>
            <a:r>
              <a:rPr lang="en-US" sz="7200" b="1" dirty="0">
                <a:solidFill>
                  <a:schemeClr val="bg1"/>
                </a:solidFill>
                <a:latin typeface="Calibri"/>
              </a:rPr>
              <a:t>6</a:t>
            </a:r>
          </a:p>
        </p:txBody>
      </p:sp>
      <p:sp>
        <p:nvSpPr>
          <p:cNvPr id="59" name="Rectangle 11">
            <a:hlinkClick r:id="rId6" action="ppaction://hlinksldjump"/>
          </p:cNvPr>
          <p:cNvSpPr>
            <a:spLocks noChangeArrowheads="1"/>
          </p:cNvSpPr>
          <p:nvPr/>
        </p:nvSpPr>
        <p:spPr bwMode="auto">
          <a:xfrm>
            <a:off x="5892800" y="3074988"/>
            <a:ext cx="1625600" cy="1281112"/>
          </a:xfrm>
          <a:prstGeom prst="rect">
            <a:avLst/>
          </a:prstGeom>
          <a:solidFill>
            <a:srgbClr val="FFFF00">
              <a:alpha val="86000"/>
            </a:srgbClr>
          </a:solidFill>
          <a:ln w="38100">
            <a:solidFill>
              <a:schemeClr val="tx1"/>
            </a:solidFill>
            <a:miter lim="800000"/>
            <a:headEnd/>
            <a:tailEnd/>
          </a:ln>
        </p:spPr>
        <p:txBody>
          <a:bodyPr wrap="none" lIns="121903" tIns="60952" rIns="121903" bIns="60952" anchor="ctr"/>
          <a:lstStyle/>
          <a:p>
            <a:pPr algn="ctr" defTabSz="1218962"/>
            <a:r>
              <a:rPr lang="en-US" sz="7200" b="1" dirty="0">
                <a:solidFill>
                  <a:srgbClr val="00B2A5"/>
                </a:solidFill>
                <a:latin typeface="Calibri"/>
              </a:rPr>
              <a:t>7</a:t>
            </a:r>
          </a:p>
        </p:txBody>
      </p:sp>
      <p:sp>
        <p:nvSpPr>
          <p:cNvPr id="60" name="Rectangle 8">
            <a:hlinkClick r:id="rId9" action="ppaction://hlinksldjump"/>
          </p:cNvPr>
          <p:cNvSpPr>
            <a:spLocks noChangeArrowheads="1"/>
          </p:cNvSpPr>
          <p:nvPr/>
        </p:nvSpPr>
        <p:spPr bwMode="auto">
          <a:xfrm>
            <a:off x="7725835" y="3074989"/>
            <a:ext cx="1625600" cy="1268412"/>
          </a:xfrm>
          <a:prstGeom prst="rect">
            <a:avLst/>
          </a:prstGeom>
          <a:solidFill>
            <a:srgbClr val="FF00FF">
              <a:alpha val="42000"/>
            </a:srgbClr>
          </a:solidFill>
          <a:ln w="38100">
            <a:solidFill>
              <a:schemeClr val="tx1"/>
            </a:solidFill>
            <a:miter lim="800000"/>
            <a:headEnd/>
            <a:tailEnd/>
          </a:ln>
        </p:spPr>
        <p:txBody>
          <a:bodyPr wrap="none" lIns="121903" tIns="60952" rIns="121903" bIns="60952" anchor="ctr"/>
          <a:lstStyle/>
          <a:p>
            <a:pPr algn="ctr" defTabSz="1218962"/>
            <a:r>
              <a:rPr lang="en-US" sz="7200" b="1" dirty="0">
                <a:solidFill>
                  <a:srgbClr val="002060"/>
                </a:solidFill>
                <a:latin typeface="Calibri"/>
              </a:rPr>
              <a:t>8</a:t>
            </a:r>
          </a:p>
        </p:txBody>
      </p:sp>
      <p:sp>
        <p:nvSpPr>
          <p:cNvPr id="35853" name="AutoShape 16"/>
          <p:cNvSpPr>
            <a:spLocks noChangeArrowheads="1"/>
          </p:cNvSpPr>
          <p:nvPr/>
        </p:nvSpPr>
        <p:spPr bwMode="auto">
          <a:xfrm>
            <a:off x="499894" y="4979674"/>
            <a:ext cx="1524000" cy="609600"/>
          </a:xfrm>
          <a:prstGeom prst="horizontalScroll">
            <a:avLst>
              <a:gd name="adj" fmla="val 12500"/>
            </a:avLst>
          </a:prstGeom>
          <a:solidFill>
            <a:srgbClr val="E8FEA0"/>
          </a:solidFill>
          <a:ln w="9525">
            <a:solidFill>
              <a:schemeClr val="tx1"/>
            </a:solidFill>
            <a:round/>
            <a:headEnd/>
            <a:tailEnd/>
          </a:ln>
        </p:spPr>
        <p:txBody>
          <a:bodyPr wrap="none" lIns="121903" tIns="60952" rIns="121903" bIns="60952" anchor="ctr"/>
          <a:lstStyle/>
          <a:p>
            <a:pPr algn="ctr" defTabSz="1218962"/>
            <a:r>
              <a:rPr lang="en-US" sz="4267" b="1">
                <a:solidFill>
                  <a:srgbClr val="0000CC"/>
                </a:solidFill>
                <a:latin typeface="Arial" charset="0"/>
              </a:rPr>
              <a:t>A</a:t>
            </a:r>
          </a:p>
        </p:txBody>
      </p:sp>
      <p:sp>
        <p:nvSpPr>
          <p:cNvPr id="35854" name="AutoShape 17"/>
          <p:cNvSpPr>
            <a:spLocks noChangeArrowheads="1"/>
          </p:cNvSpPr>
          <p:nvPr/>
        </p:nvSpPr>
        <p:spPr bwMode="auto">
          <a:xfrm>
            <a:off x="499894" y="5513074"/>
            <a:ext cx="1524000" cy="609600"/>
          </a:xfrm>
          <a:prstGeom prst="horizontalScroll">
            <a:avLst>
              <a:gd name="adj" fmla="val 12500"/>
            </a:avLst>
          </a:prstGeom>
          <a:solidFill>
            <a:srgbClr val="E8FEA0"/>
          </a:solidFill>
          <a:ln w="9525">
            <a:solidFill>
              <a:schemeClr val="tx1"/>
            </a:solidFill>
            <a:round/>
            <a:headEnd/>
            <a:tailEnd/>
          </a:ln>
        </p:spPr>
        <p:txBody>
          <a:bodyPr wrap="none" lIns="121903" tIns="60952" rIns="121903" bIns="60952" anchor="ctr"/>
          <a:lstStyle/>
          <a:p>
            <a:pPr algn="ctr" defTabSz="1218962"/>
            <a:r>
              <a:rPr lang="en-US" sz="4267" b="1" dirty="0">
                <a:solidFill>
                  <a:srgbClr val="FF0000"/>
                </a:solidFill>
                <a:latin typeface="Arial" charset="0"/>
              </a:rPr>
              <a:t>B</a:t>
            </a:r>
          </a:p>
        </p:txBody>
      </p:sp>
      <p:sp>
        <p:nvSpPr>
          <p:cNvPr id="35858" name="AutoShape 18"/>
          <p:cNvSpPr>
            <a:spLocks noChangeArrowheads="1"/>
          </p:cNvSpPr>
          <p:nvPr/>
        </p:nvSpPr>
        <p:spPr bwMode="auto">
          <a:xfrm>
            <a:off x="2125494" y="4979674"/>
            <a:ext cx="1219200" cy="609600"/>
          </a:xfrm>
          <a:prstGeom prst="horizontalScroll">
            <a:avLst>
              <a:gd name="adj" fmla="val 12500"/>
            </a:avLst>
          </a:prstGeom>
          <a:solidFill>
            <a:srgbClr val="E8FEA0"/>
          </a:solidFill>
          <a:ln w="9525">
            <a:solidFill>
              <a:schemeClr val="tx1"/>
            </a:solidFill>
            <a:round/>
            <a:headEnd/>
            <a:tailEnd/>
          </a:ln>
        </p:spPr>
        <p:txBody>
          <a:bodyPr wrap="none" lIns="121903" tIns="60952" rIns="121903" bIns="60952" anchor="ctr"/>
          <a:lstStyle/>
          <a:p>
            <a:pPr algn="ctr" defTabSz="1218962"/>
            <a:r>
              <a:rPr lang="en-US" sz="3733" b="1">
                <a:solidFill>
                  <a:prstClr val="black"/>
                </a:solidFill>
                <a:latin typeface="Arial" charset="0"/>
              </a:rPr>
              <a:t>2</a:t>
            </a:r>
          </a:p>
        </p:txBody>
      </p:sp>
      <p:sp>
        <p:nvSpPr>
          <p:cNvPr id="35860" name="AutoShape 20"/>
          <p:cNvSpPr>
            <a:spLocks noChangeArrowheads="1"/>
          </p:cNvSpPr>
          <p:nvPr/>
        </p:nvSpPr>
        <p:spPr bwMode="auto">
          <a:xfrm>
            <a:off x="3446294" y="4979674"/>
            <a:ext cx="1219200" cy="609600"/>
          </a:xfrm>
          <a:prstGeom prst="horizontalScroll">
            <a:avLst>
              <a:gd name="adj" fmla="val 12500"/>
            </a:avLst>
          </a:prstGeom>
          <a:solidFill>
            <a:srgbClr val="E8FEA0"/>
          </a:solidFill>
          <a:ln w="9525">
            <a:solidFill>
              <a:schemeClr val="tx1"/>
            </a:solidFill>
            <a:round/>
            <a:headEnd/>
            <a:tailEnd/>
          </a:ln>
        </p:spPr>
        <p:txBody>
          <a:bodyPr wrap="none" lIns="121903" tIns="60952" rIns="121903" bIns="60952" anchor="ctr"/>
          <a:lstStyle/>
          <a:p>
            <a:pPr algn="ctr" defTabSz="1218962"/>
            <a:r>
              <a:rPr lang="en-US" sz="3733" b="1">
                <a:solidFill>
                  <a:prstClr val="black"/>
                </a:solidFill>
                <a:latin typeface="Arial" charset="0"/>
              </a:rPr>
              <a:t>4</a:t>
            </a:r>
          </a:p>
        </p:txBody>
      </p:sp>
      <p:sp>
        <p:nvSpPr>
          <p:cNvPr id="35861" name="AutoShape 21"/>
          <p:cNvSpPr>
            <a:spLocks noChangeArrowheads="1"/>
          </p:cNvSpPr>
          <p:nvPr/>
        </p:nvSpPr>
        <p:spPr bwMode="auto">
          <a:xfrm>
            <a:off x="4767094" y="4979674"/>
            <a:ext cx="1219200" cy="609600"/>
          </a:xfrm>
          <a:prstGeom prst="horizontalScroll">
            <a:avLst>
              <a:gd name="adj" fmla="val 12500"/>
            </a:avLst>
          </a:prstGeom>
          <a:solidFill>
            <a:srgbClr val="E8FEA0"/>
          </a:solidFill>
          <a:ln w="9525">
            <a:solidFill>
              <a:schemeClr val="tx1"/>
            </a:solidFill>
            <a:round/>
            <a:headEnd/>
            <a:tailEnd/>
          </a:ln>
        </p:spPr>
        <p:txBody>
          <a:bodyPr wrap="none" lIns="121903" tIns="60952" rIns="121903" bIns="60952" anchor="ctr"/>
          <a:lstStyle/>
          <a:p>
            <a:pPr algn="ctr" defTabSz="1218962"/>
            <a:r>
              <a:rPr lang="en-US" sz="3733" b="1">
                <a:solidFill>
                  <a:prstClr val="black"/>
                </a:solidFill>
                <a:latin typeface="Arial" charset="0"/>
              </a:rPr>
              <a:t>6</a:t>
            </a:r>
          </a:p>
        </p:txBody>
      </p:sp>
      <p:sp>
        <p:nvSpPr>
          <p:cNvPr id="35862" name="AutoShape 22"/>
          <p:cNvSpPr>
            <a:spLocks noChangeArrowheads="1"/>
          </p:cNvSpPr>
          <p:nvPr/>
        </p:nvSpPr>
        <p:spPr bwMode="auto">
          <a:xfrm>
            <a:off x="6087894" y="4979674"/>
            <a:ext cx="1219200" cy="609600"/>
          </a:xfrm>
          <a:prstGeom prst="horizontalScroll">
            <a:avLst>
              <a:gd name="adj" fmla="val 12500"/>
            </a:avLst>
          </a:prstGeom>
          <a:solidFill>
            <a:srgbClr val="E8FEA0"/>
          </a:solidFill>
          <a:ln w="9525">
            <a:solidFill>
              <a:schemeClr val="tx1"/>
            </a:solidFill>
            <a:round/>
            <a:headEnd/>
            <a:tailEnd/>
          </a:ln>
        </p:spPr>
        <p:txBody>
          <a:bodyPr wrap="none" lIns="121903" tIns="60952" rIns="121903" bIns="60952" anchor="ctr"/>
          <a:lstStyle/>
          <a:p>
            <a:pPr algn="ctr" defTabSz="1218962"/>
            <a:r>
              <a:rPr lang="en-US" sz="3733" b="1">
                <a:solidFill>
                  <a:prstClr val="black"/>
                </a:solidFill>
                <a:latin typeface="Arial" charset="0"/>
              </a:rPr>
              <a:t>8</a:t>
            </a:r>
          </a:p>
        </p:txBody>
      </p:sp>
      <p:sp>
        <p:nvSpPr>
          <p:cNvPr id="35863" name="AutoShape 23"/>
          <p:cNvSpPr>
            <a:spLocks noChangeArrowheads="1"/>
          </p:cNvSpPr>
          <p:nvPr/>
        </p:nvSpPr>
        <p:spPr bwMode="auto">
          <a:xfrm>
            <a:off x="7408694" y="4979674"/>
            <a:ext cx="1219200" cy="609600"/>
          </a:xfrm>
          <a:prstGeom prst="horizontalScroll">
            <a:avLst>
              <a:gd name="adj" fmla="val 12500"/>
            </a:avLst>
          </a:prstGeom>
          <a:solidFill>
            <a:srgbClr val="E8FEA0"/>
          </a:solidFill>
          <a:ln w="9525">
            <a:solidFill>
              <a:schemeClr val="tx1"/>
            </a:solidFill>
            <a:round/>
            <a:headEnd/>
            <a:tailEnd/>
          </a:ln>
        </p:spPr>
        <p:txBody>
          <a:bodyPr wrap="none" lIns="121903" tIns="60952" rIns="121903" bIns="60952" anchor="ctr"/>
          <a:lstStyle/>
          <a:p>
            <a:pPr algn="ctr" defTabSz="1218962"/>
            <a:r>
              <a:rPr lang="en-US" sz="3733" b="1">
                <a:solidFill>
                  <a:prstClr val="black"/>
                </a:solidFill>
                <a:latin typeface="Arial" charset="0"/>
              </a:rPr>
              <a:t>10</a:t>
            </a:r>
          </a:p>
        </p:txBody>
      </p:sp>
      <p:sp>
        <p:nvSpPr>
          <p:cNvPr id="35864" name="AutoShape 24"/>
          <p:cNvSpPr>
            <a:spLocks noChangeArrowheads="1"/>
          </p:cNvSpPr>
          <p:nvPr/>
        </p:nvSpPr>
        <p:spPr bwMode="auto">
          <a:xfrm>
            <a:off x="8729494" y="4979674"/>
            <a:ext cx="1219200" cy="609600"/>
          </a:xfrm>
          <a:prstGeom prst="horizontalScroll">
            <a:avLst>
              <a:gd name="adj" fmla="val 12500"/>
            </a:avLst>
          </a:prstGeom>
          <a:solidFill>
            <a:srgbClr val="E8FEA0"/>
          </a:solidFill>
          <a:ln w="9525">
            <a:solidFill>
              <a:schemeClr val="tx1"/>
            </a:solidFill>
            <a:round/>
            <a:headEnd/>
            <a:tailEnd/>
          </a:ln>
        </p:spPr>
        <p:txBody>
          <a:bodyPr wrap="none" lIns="121903" tIns="60952" rIns="121903" bIns="60952" anchor="ctr"/>
          <a:lstStyle/>
          <a:p>
            <a:pPr algn="ctr" defTabSz="1218962"/>
            <a:r>
              <a:rPr lang="en-US" sz="3733" b="1">
                <a:solidFill>
                  <a:prstClr val="black"/>
                </a:solidFill>
                <a:latin typeface="Arial" charset="0"/>
              </a:rPr>
              <a:t>12</a:t>
            </a:r>
          </a:p>
        </p:txBody>
      </p:sp>
      <p:sp>
        <p:nvSpPr>
          <p:cNvPr id="35865" name="AutoShape 25"/>
          <p:cNvSpPr>
            <a:spLocks noChangeArrowheads="1"/>
          </p:cNvSpPr>
          <p:nvPr/>
        </p:nvSpPr>
        <p:spPr bwMode="auto">
          <a:xfrm>
            <a:off x="10050294" y="4979674"/>
            <a:ext cx="1219200" cy="609600"/>
          </a:xfrm>
          <a:prstGeom prst="horizontalScroll">
            <a:avLst>
              <a:gd name="adj" fmla="val 12500"/>
            </a:avLst>
          </a:prstGeom>
          <a:solidFill>
            <a:srgbClr val="E8FEA0"/>
          </a:solidFill>
          <a:ln w="9525">
            <a:solidFill>
              <a:schemeClr val="tx1"/>
            </a:solidFill>
            <a:round/>
            <a:headEnd/>
            <a:tailEnd/>
          </a:ln>
        </p:spPr>
        <p:txBody>
          <a:bodyPr wrap="none" lIns="121903" tIns="60952" rIns="121903" bIns="60952" anchor="ctr"/>
          <a:lstStyle/>
          <a:p>
            <a:pPr algn="ctr" defTabSz="1218962"/>
            <a:r>
              <a:rPr lang="en-US" sz="3733" b="1">
                <a:solidFill>
                  <a:prstClr val="black"/>
                </a:solidFill>
                <a:latin typeface="Arial" charset="0"/>
              </a:rPr>
              <a:t>14</a:t>
            </a:r>
          </a:p>
        </p:txBody>
      </p:sp>
      <p:sp>
        <p:nvSpPr>
          <p:cNvPr id="35866" name="AutoShape 26"/>
          <p:cNvSpPr>
            <a:spLocks noChangeArrowheads="1"/>
          </p:cNvSpPr>
          <p:nvPr/>
        </p:nvSpPr>
        <p:spPr bwMode="auto">
          <a:xfrm>
            <a:off x="10050294" y="5513074"/>
            <a:ext cx="1219200" cy="609600"/>
          </a:xfrm>
          <a:prstGeom prst="horizontalScroll">
            <a:avLst>
              <a:gd name="adj" fmla="val 12500"/>
            </a:avLst>
          </a:prstGeom>
          <a:solidFill>
            <a:srgbClr val="E8FEA0"/>
          </a:solidFill>
          <a:ln w="9525">
            <a:solidFill>
              <a:schemeClr val="tx1"/>
            </a:solidFill>
            <a:round/>
            <a:headEnd/>
            <a:tailEnd/>
          </a:ln>
        </p:spPr>
        <p:txBody>
          <a:bodyPr wrap="none" lIns="121903" tIns="60952" rIns="121903" bIns="60952" anchor="ctr"/>
          <a:lstStyle/>
          <a:p>
            <a:pPr algn="ctr" defTabSz="1218962"/>
            <a:r>
              <a:rPr lang="en-US" sz="3733" b="1">
                <a:solidFill>
                  <a:srgbClr val="FF0000"/>
                </a:solidFill>
                <a:latin typeface="Arial" charset="0"/>
              </a:rPr>
              <a:t>14</a:t>
            </a:r>
          </a:p>
        </p:txBody>
      </p:sp>
      <p:sp>
        <p:nvSpPr>
          <p:cNvPr id="35867" name="AutoShape 27"/>
          <p:cNvSpPr>
            <a:spLocks noChangeArrowheads="1"/>
          </p:cNvSpPr>
          <p:nvPr/>
        </p:nvSpPr>
        <p:spPr bwMode="auto">
          <a:xfrm>
            <a:off x="8729494" y="5513074"/>
            <a:ext cx="1219200" cy="609600"/>
          </a:xfrm>
          <a:prstGeom prst="horizontalScroll">
            <a:avLst>
              <a:gd name="adj" fmla="val 12500"/>
            </a:avLst>
          </a:prstGeom>
          <a:solidFill>
            <a:srgbClr val="E8FEA0"/>
          </a:solidFill>
          <a:ln w="9525">
            <a:solidFill>
              <a:schemeClr val="tx1"/>
            </a:solidFill>
            <a:round/>
            <a:headEnd/>
            <a:tailEnd/>
          </a:ln>
        </p:spPr>
        <p:txBody>
          <a:bodyPr wrap="none" lIns="121903" tIns="60952" rIns="121903" bIns="60952" anchor="ctr"/>
          <a:lstStyle/>
          <a:p>
            <a:pPr algn="ctr" defTabSz="1218962"/>
            <a:r>
              <a:rPr lang="en-US" sz="3733" b="1">
                <a:solidFill>
                  <a:srgbClr val="FF0000"/>
                </a:solidFill>
                <a:latin typeface="Arial" charset="0"/>
              </a:rPr>
              <a:t>12</a:t>
            </a:r>
          </a:p>
        </p:txBody>
      </p:sp>
      <p:sp>
        <p:nvSpPr>
          <p:cNvPr id="35868" name="AutoShape 28"/>
          <p:cNvSpPr>
            <a:spLocks noChangeArrowheads="1"/>
          </p:cNvSpPr>
          <p:nvPr/>
        </p:nvSpPr>
        <p:spPr bwMode="auto">
          <a:xfrm>
            <a:off x="7408694" y="5513074"/>
            <a:ext cx="1219200" cy="609600"/>
          </a:xfrm>
          <a:prstGeom prst="horizontalScroll">
            <a:avLst>
              <a:gd name="adj" fmla="val 12500"/>
            </a:avLst>
          </a:prstGeom>
          <a:solidFill>
            <a:srgbClr val="E8FEA0"/>
          </a:solidFill>
          <a:ln w="9525">
            <a:solidFill>
              <a:schemeClr val="tx1"/>
            </a:solidFill>
            <a:round/>
            <a:headEnd/>
            <a:tailEnd/>
          </a:ln>
        </p:spPr>
        <p:txBody>
          <a:bodyPr wrap="none" lIns="121903" tIns="60952" rIns="121903" bIns="60952" anchor="ctr"/>
          <a:lstStyle/>
          <a:p>
            <a:pPr algn="ctr" defTabSz="1218962"/>
            <a:r>
              <a:rPr lang="en-US" sz="3733" b="1">
                <a:solidFill>
                  <a:srgbClr val="FF0000"/>
                </a:solidFill>
                <a:latin typeface="Arial" charset="0"/>
              </a:rPr>
              <a:t>10</a:t>
            </a:r>
          </a:p>
        </p:txBody>
      </p:sp>
      <p:sp>
        <p:nvSpPr>
          <p:cNvPr id="35869" name="AutoShape 29"/>
          <p:cNvSpPr>
            <a:spLocks noChangeArrowheads="1"/>
          </p:cNvSpPr>
          <p:nvPr/>
        </p:nvSpPr>
        <p:spPr bwMode="auto">
          <a:xfrm>
            <a:off x="6087894" y="5513074"/>
            <a:ext cx="1219200" cy="609600"/>
          </a:xfrm>
          <a:prstGeom prst="horizontalScroll">
            <a:avLst>
              <a:gd name="adj" fmla="val 12500"/>
            </a:avLst>
          </a:prstGeom>
          <a:solidFill>
            <a:srgbClr val="E8FEA0"/>
          </a:solidFill>
          <a:ln w="9525">
            <a:solidFill>
              <a:schemeClr val="tx1"/>
            </a:solidFill>
            <a:round/>
            <a:headEnd/>
            <a:tailEnd/>
          </a:ln>
        </p:spPr>
        <p:txBody>
          <a:bodyPr wrap="none" lIns="121903" tIns="60952" rIns="121903" bIns="60952" anchor="ctr"/>
          <a:lstStyle/>
          <a:p>
            <a:pPr algn="ctr" defTabSz="1218962"/>
            <a:r>
              <a:rPr lang="en-US" sz="3733" b="1">
                <a:solidFill>
                  <a:srgbClr val="FF0000"/>
                </a:solidFill>
                <a:latin typeface="Arial" charset="0"/>
              </a:rPr>
              <a:t>8</a:t>
            </a:r>
          </a:p>
        </p:txBody>
      </p:sp>
      <p:sp>
        <p:nvSpPr>
          <p:cNvPr id="35870" name="AutoShape 30"/>
          <p:cNvSpPr>
            <a:spLocks noChangeArrowheads="1"/>
          </p:cNvSpPr>
          <p:nvPr/>
        </p:nvSpPr>
        <p:spPr bwMode="auto">
          <a:xfrm>
            <a:off x="4767094" y="5513074"/>
            <a:ext cx="1219200" cy="609600"/>
          </a:xfrm>
          <a:prstGeom prst="horizontalScroll">
            <a:avLst>
              <a:gd name="adj" fmla="val 12500"/>
            </a:avLst>
          </a:prstGeom>
          <a:solidFill>
            <a:srgbClr val="E8FEA0"/>
          </a:solidFill>
          <a:ln w="9525">
            <a:solidFill>
              <a:schemeClr val="tx1"/>
            </a:solidFill>
            <a:round/>
            <a:headEnd/>
            <a:tailEnd/>
          </a:ln>
        </p:spPr>
        <p:txBody>
          <a:bodyPr wrap="none" lIns="121903" tIns="60952" rIns="121903" bIns="60952" anchor="ctr"/>
          <a:lstStyle/>
          <a:p>
            <a:pPr algn="ctr" defTabSz="1218962"/>
            <a:r>
              <a:rPr lang="en-US" sz="3733" b="1">
                <a:solidFill>
                  <a:srgbClr val="FF0000"/>
                </a:solidFill>
                <a:latin typeface="Arial" charset="0"/>
              </a:rPr>
              <a:t>6</a:t>
            </a:r>
          </a:p>
        </p:txBody>
      </p:sp>
      <p:sp>
        <p:nvSpPr>
          <p:cNvPr id="35871" name="AutoShape 31"/>
          <p:cNvSpPr>
            <a:spLocks noChangeArrowheads="1"/>
          </p:cNvSpPr>
          <p:nvPr/>
        </p:nvSpPr>
        <p:spPr bwMode="auto">
          <a:xfrm>
            <a:off x="3446294" y="5513074"/>
            <a:ext cx="1219200" cy="609600"/>
          </a:xfrm>
          <a:prstGeom prst="horizontalScroll">
            <a:avLst>
              <a:gd name="adj" fmla="val 12500"/>
            </a:avLst>
          </a:prstGeom>
          <a:solidFill>
            <a:srgbClr val="E8FEA0"/>
          </a:solidFill>
          <a:ln w="9525">
            <a:solidFill>
              <a:schemeClr val="tx1"/>
            </a:solidFill>
            <a:round/>
            <a:headEnd/>
            <a:tailEnd/>
          </a:ln>
        </p:spPr>
        <p:txBody>
          <a:bodyPr wrap="none" lIns="121903" tIns="60952" rIns="121903" bIns="60952" anchor="ctr"/>
          <a:lstStyle/>
          <a:p>
            <a:pPr algn="ctr" defTabSz="1218962"/>
            <a:r>
              <a:rPr lang="en-US" sz="3733" b="1">
                <a:solidFill>
                  <a:srgbClr val="FF0000"/>
                </a:solidFill>
                <a:latin typeface="Arial" charset="0"/>
              </a:rPr>
              <a:t>4</a:t>
            </a:r>
          </a:p>
        </p:txBody>
      </p:sp>
      <p:sp>
        <p:nvSpPr>
          <p:cNvPr id="27" name="AutoShape 18"/>
          <p:cNvSpPr>
            <a:spLocks noChangeArrowheads="1"/>
          </p:cNvSpPr>
          <p:nvPr/>
        </p:nvSpPr>
        <p:spPr bwMode="auto">
          <a:xfrm>
            <a:off x="2125494" y="5513074"/>
            <a:ext cx="1219200" cy="609600"/>
          </a:xfrm>
          <a:prstGeom prst="horizontalScroll">
            <a:avLst>
              <a:gd name="adj" fmla="val 12500"/>
            </a:avLst>
          </a:prstGeom>
          <a:solidFill>
            <a:srgbClr val="E8FEA0"/>
          </a:solidFill>
          <a:ln w="9525">
            <a:solidFill>
              <a:schemeClr val="tx1"/>
            </a:solidFill>
            <a:round/>
            <a:headEnd/>
            <a:tailEnd/>
          </a:ln>
        </p:spPr>
        <p:txBody>
          <a:bodyPr wrap="none" lIns="121903" tIns="60952" rIns="121903" bIns="60952" anchor="ctr"/>
          <a:lstStyle/>
          <a:p>
            <a:pPr algn="ctr" defTabSz="1218962"/>
            <a:r>
              <a:rPr lang="en-US" sz="3733" b="1" dirty="0">
                <a:solidFill>
                  <a:srgbClr val="FF0000"/>
                </a:solidFill>
                <a:latin typeface="Arial" charset="0"/>
              </a:rPr>
              <a:t>2</a:t>
            </a:r>
          </a:p>
        </p:txBody>
      </p:sp>
      <p:sp>
        <p:nvSpPr>
          <p:cNvPr id="28" name="Flowchart: Process 27"/>
          <p:cNvSpPr/>
          <p:nvPr/>
        </p:nvSpPr>
        <p:spPr>
          <a:xfrm>
            <a:off x="74645" y="114300"/>
            <a:ext cx="12045820" cy="6743700"/>
          </a:xfrm>
          <a:prstGeom prst="flowChartProcess">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
        <p:nvSpPr>
          <p:cNvPr id="2" name="Right Arrow 1">
            <a:hlinkClick r:id="rId10" action="ppaction://hlinksldjump"/>
          </p:cNvPr>
          <p:cNvSpPr/>
          <p:nvPr/>
        </p:nvSpPr>
        <p:spPr>
          <a:xfrm>
            <a:off x="10735733" y="6491111"/>
            <a:ext cx="533761" cy="366889"/>
          </a:xfrm>
          <a:prstGeom prst="rightArrow">
            <a:avLst/>
          </a:pr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209120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31" presetClass="entr" presetSubtype="0" fill="hold" grpId="1"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 calcmode="lin" valueType="num">
                                      <p:cBhvr>
                                        <p:cTn id="15" dur="500" fill="hold"/>
                                        <p:tgtEl>
                                          <p:spTgt spid="52"/>
                                        </p:tgtEl>
                                        <p:attrNameLst>
                                          <p:attrName>style.rotation</p:attrName>
                                        </p:attrNameLst>
                                      </p:cBhvr>
                                      <p:tavLst>
                                        <p:tav tm="0">
                                          <p:val>
                                            <p:fltVal val="90"/>
                                          </p:val>
                                        </p:tav>
                                        <p:tav tm="100000">
                                          <p:val>
                                            <p:fltVal val="0"/>
                                          </p:val>
                                        </p:tav>
                                      </p:tavLst>
                                    </p:anim>
                                    <p:animEffect transition="in" filter="fade">
                                      <p:cBhvr>
                                        <p:cTn id="16" dur="500"/>
                                        <p:tgtEl>
                                          <p:spTgt spid="52"/>
                                        </p:tgtEl>
                                      </p:cBhvr>
                                    </p:animEffect>
                                  </p:childTnLst>
                                </p:cTn>
                              </p:par>
                              <p:par>
                                <p:cTn id="17" presetID="31" presetClass="entr" presetSubtype="0" fill="hold" grpId="1"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fltVal val="0"/>
                                          </p:val>
                                        </p:tav>
                                        <p:tav tm="100000">
                                          <p:val>
                                            <p:strVal val="#ppt_w"/>
                                          </p:val>
                                        </p:tav>
                                      </p:tavLst>
                                    </p:anim>
                                    <p:anim calcmode="lin" valueType="num">
                                      <p:cBhvr>
                                        <p:cTn id="20" dur="500" fill="hold"/>
                                        <p:tgtEl>
                                          <p:spTgt spid="53"/>
                                        </p:tgtEl>
                                        <p:attrNameLst>
                                          <p:attrName>ppt_h</p:attrName>
                                        </p:attrNameLst>
                                      </p:cBhvr>
                                      <p:tavLst>
                                        <p:tav tm="0">
                                          <p:val>
                                            <p:fltVal val="0"/>
                                          </p:val>
                                        </p:tav>
                                        <p:tav tm="100000">
                                          <p:val>
                                            <p:strVal val="#ppt_h"/>
                                          </p:val>
                                        </p:tav>
                                      </p:tavLst>
                                    </p:anim>
                                    <p:anim calcmode="lin" valueType="num">
                                      <p:cBhvr>
                                        <p:cTn id="21" dur="500" fill="hold"/>
                                        <p:tgtEl>
                                          <p:spTgt spid="53"/>
                                        </p:tgtEl>
                                        <p:attrNameLst>
                                          <p:attrName>style.rotation</p:attrName>
                                        </p:attrNameLst>
                                      </p:cBhvr>
                                      <p:tavLst>
                                        <p:tav tm="0">
                                          <p:val>
                                            <p:fltVal val="90"/>
                                          </p:val>
                                        </p:tav>
                                        <p:tav tm="100000">
                                          <p:val>
                                            <p:fltVal val="0"/>
                                          </p:val>
                                        </p:tav>
                                      </p:tavLst>
                                    </p:anim>
                                    <p:animEffect transition="in" filter="fade">
                                      <p:cBhvr>
                                        <p:cTn id="22" dur="500"/>
                                        <p:tgtEl>
                                          <p:spTgt spid="53"/>
                                        </p:tgtEl>
                                      </p:cBhvr>
                                    </p:animEffect>
                                  </p:childTnLst>
                                </p:cTn>
                              </p:par>
                              <p:par>
                                <p:cTn id="23" presetID="31" presetClass="entr" presetSubtype="0" fill="hold" grpId="1" nodeType="with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p:cTn id="25" dur="500" fill="hold"/>
                                        <p:tgtEl>
                                          <p:spTgt spid="54"/>
                                        </p:tgtEl>
                                        <p:attrNameLst>
                                          <p:attrName>ppt_w</p:attrName>
                                        </p:attrNameLst>
                                      </p:cBhvr>
                                      <p:tavLst>
                                        <p:tav tm="0">
                                          <p:val>
                                            <p:fltVal val="0"/>
                                          </p:val>
                                        </p:tav>
                                        <p:tav tm="100000">
                                          <p:val>
                                            <p:strVal val="#ppt_w"/>
                                          </p:val>
                                        </p:tav>
                                      </p:tavLst>
                                    </p:anim>
                                    <p:anim calcmode="lin" valueType="num">
                                      <p:cBhvr>
                                        <p:cTn id="26" dur="500" fill="hold"/>
                                        <p:tgtEl>
                                          <p:spTgt spid="54"/>
                                        </p:tgtEl>
                                        <p:attrNameLst>
                                          <p:attrName>ppt_h</p:attrName>
                                        </p:attrNameLst>
                                      </p:cBhvr>
                                      <p:tavLst>
                                        <p:tav tm="0">
                                          <p:val>
                                            <p:fltVal val="0"/>
                                          </p:val>
                                        </p:tav>
                                        <p:tav tm="100000">
                                          <p:val>
                                            <p:strVal val="#ppt_h"/>
                                          </p:val>
                                        </p:tav>
                                      </p:tavLst>
                                    </p:anim>
                                    <p:anim calcmode="lin" valueType="num">
                                      <p:cBhvr>
                                        <p:cTn id="27" dur="500" fill="hold"/>
                                        <p:tgtEl>
                                          <p:spTgt spid="54"/>
                                        </p:tgtEl>
                                        <p:attrNameLst>
                                          <p:attrName>style.rotation</p:attrName>
                                        </p:attrNameLst>
                                      </p:cBhvr>
                                      <p:tavLst>
                                        <p:tav tm="0">
                                          <p:val>
                                            <p:fltVal val="90"/>
                                          </p:val>
                                        </p:tav>
                                        <p:tav tm="100000">
                                          <p:val>
                                            <p:fltVal val="0"/>
                                          </p:val>
                                        </p:tav>
                                      </p:tavLst>
                                    </p:anim>
                                    <p:animEffect transition="in" filter="fade">
                                      <p:cBhvr>
                                        <p:cTn id="28" dur="500"/>
                                        <p:tgtEl>
                                          <p:spTgt spid="54"/>
                                        </p:tgtEl>
                                      </p:cBhvr>
                                    </p:animEffect>
                                  </p:childTnLst>
                                </p:cTn>
                              </p:par>
                              <p:par>
                                <p:cTn id="29" presetID="31" presetClass="entr" presetSubtype="0" fill="hold" grpId="1" nodeType="with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 calcmode="lin" valueType="num">
                                      <p:cBhvr>
                                        <p:cTn id="33" dur="500" fill="hold"/>
                                        <p:tgtEl>
                                          <p:spTgt spid="57"/>
                                        </p:tgtEl>
                                        <p:attrNameLst>
                                          <p:attrName>style.rotation</p:attrName>
                                        </p:attrNameLst>
                                      </p:cBhvr>
                                      <p:tavLst>
                                        <p:tav tm="0">
                                          <p:val>
                                            <p:fltVal val="90"/>
                                          </p:val>
                                        </p:tav>
                                        <p:tav tm="100000">
                                          <p:val>
                                            <p:fltVal val="0"/>
                                          </p:val>
                                        </p:tav>
                                      </p:tavLst>
                                    </p:anim>
                                    <p:animEffect transition="in" filter="fade">
                                      <p:cBhvr>
                                        <p:cTn id="34" dur="500"/>
                                        <p:tgtEl>
                                          <p:spTgt spid="57"/>
                                        </p:tgtEl>
                                      </p:cBhvr>
                                    </p:animEffect>
                                  </p:childTnLst>
                                </p:cTn>
                              </p:par>
                              <p:par>
                                <p:cTn id="35" presetID="31" presetClass="entr" presetSubtype="0" fill="hold" grpId="1" nodeType="with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 calcmode="lin" valueType="num">
                                      <p:cBhvr>
                                        <p:cTn id="39" dur="500" fill="hold"/>
                                        <p:tgtEl>
                                          <p:spTgt spid="58"/>
                                        </p:tgtEl>
                                        <p:attrNameLst>
                                          <p:attrName>style.rotation</p:attrName>
                                        </p:attrNameLst>
                                      </p:cBhvr>
                                      <p:tavLst>
                                        <p:tav tm="0">
                                          <p:val>
                                            <p:fltVal val="90"/>
                                          </p:val>
                                        </p:tav>
                                        <p:tav tm="100000">
                                          <p:val>
                                            <p:fltVal val="0"/>
                                          </p:val>
                                        </p:tav>
                                      </p:tavLst>
                                    </p:anim>
                                    <p:animEffect transition="in" filter="fade">
                                      <p:cBhvr>
                                        <p:cTn id="40" dur="500"/>
                                        <p:tgtEl>
                                          <p:spTgt spid="58"/>
                                        </p:tgtEl>
                                      </p:cBhvr>
                                    </p:animEffect>
                                  </p:childTnLst>
                                </p:cTn>
                              </p:par>
                              <p:par>
                                <p:cTn id="41" presetID="31" presetClass="entr" presetSubtype="0" fill="hold" grpId="1"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fltVal val="0"/>
                                          </p:val>
                                        </p:tav>
                                        <p:tav tm="100000">
                                          <p:val>
                                            <p:strVal val="#ppt_h"/>
                                          </p:val>
                                        </p:tav>
                                      </p:tavLst>
                                    </p:anim>
                                    <p:anim calcmode="lin" valueType="num">
                                      <p:cBhvr>
                                        <p:cTn id="45" dur="500" fill="hold"/>
                                        <p:tgtEl>
                                          <p:spTgt spid="59"/>
                                        </p:tgtEl>
                                        <p:attrNameLst>
                                          <p:attrName>style.rotation</p:attrName>
                                        </p:attrNameLst>
                                      </p:cBhvr>
                                      <p:tavLst>
                                        <p:tav tm="0">
                                          <p:val>
                                            <p:fltVal val="90"/>
                                          </p:val>
                                        </p:tav>
                                        <p:tav tm="100000">
                                          <p:val>
                                            <p:fltVal val="0"/>
                                          </p:val>
                                        </p:tav>
                                      </p:tavLst>
                                    </p:anim>
                                    <p:animEffect transition="in" filter="fade">
                                      <p:cBhvr>
                                        <p:cTn id="46" dur="500"/>
                                        <p:tgtEl>
                                          <p:spTgt spid="59"/>
                                        </p:tgtEl>
                                      </p:cBhvr>
                                    </p:animEffect>
                                  </p:childTnLst>
                                </p:cTn>
                              </p:par>
                              <p:par>
                                <p:cTn id="47" presetID="31" presetClass="entr" presetSubtype="0" fill="hold" grpId="1" nodeType="with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90"/>
                                          </p:val>
                                        </p:tav>
                                        <p:tav tm="100000">
                                          <p:val>
                                            <p:fltVal val="0"/>
                                          </p:val>
                                        </p:tav>
                                      </p:tavLst>
                                    </p:anim>
                                    <p:animEffect transition="in" filter="fade">
                                      <p:cBhvr>
                                        <p:cTn id="52" dur="500"/>
                                        <p:tgtEl>
                                          <p:spTgt spid="55"/>
                                        </p:tgtEl>
                                      </p:cBhvr>
                                    </p:animEffect>
                                  </p:childTnLst>
                                </p:cTn>
                              </p:par>
                              <p:par>
                                <p:cTn id="53" presetID="31" presetClass="entr" presetSubtype="0" fill="hold" grpId="1" nodeType="with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 calcmode="lin" valueType="num">
                                      <p:cBhvr>
                                        <p:cTn id="57" dur="500" fill="hold"/>
                                        <p:tgtEl>
                                          <p:spTgt spid="60"/>
                                        </p:tgtEl>
                                        <p:attrNameLst>
                                          <p:attrName>style.rotation</p:attrName>
                                        </p:attrNameLst>
                                      </p:cBhvr>
                                      <p:tavLst>
                                        <p:tav tm="0">
                                          <p:val>
                                            <p:fltVal val="90"/>
                                          </p:val>
                                        </p:tav>
                                        <p:tav tm="100000">
                                          <p:val>
                                            <p:fltVal val="0"/>
                                          </p:val>
                                        </p:tav>
                                      </p:tavLst>
                                    </p:anim>
                                    <p:animEffect transition="in" filter="fade">
                                      <p:cBhvr>
                                        <p:cTn id="5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52"/>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24" presetClass="exit" presetSubtype="0" fill="hold" grpId="0" nodeType="clickEffect">
                                  <p:stCondLst>
                                    <p:cond delay="0"/>
                                  </p:stCondLst>
                                  <p:childTnLst>
                                    <p:anim to="" calcmode="lin" valueType="num">
                                      <p:cBhvr>
                                        <p:cTn id="63" dur="1"/>
                                        <p:tgtEl>
                                          <p:spTgt spid="52"/>
                                        </p:tgtEl>
                                        <p:attrNameLst>
                                          <p:attrName/>
                                        </p:attrNameLst>
                                      </p:cBhvr>
                                    </p:anim>
                                    <p:set>
                                      <p:cBhvr>
                                        <p:cTn id="64" dur="1" fill="hold">
                                          <p:stCondLst>
                                            <p:cond delay="0"/>
                                          </p:stCondLst>
                                        </p:cTn>
                                        <p:tgtEl>
                                          <p:spTgt spid="52"/>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2"/>
                  </p:tgtEl>
                </p:cond>
              </p:nextCondLst>
            </p:seq>
            <p:seq concurrent="1" nextAc="seek">
              <p:cTn id="65" restart="whenNotActive" fill="hold" evtFilter="cancelBubble" nodeType="interactiveSeq">
                <p:stCondLst>
                  <p:cond evt="onClick" delay="0">
                    <p:tgtEl>
                      <p:spTgt spid="53"/>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24" presetClass="exit" presetSubtype="0" fill="hold" grpId="0" nodeType="clickEffect">
                                  <p:stCondLst>
                                    <p:cond delay="0"/>
                                  </p:stCondLst>
                                  <p:childTnLst>
                                    <p:anim to="" calcmode="lin" valueType="num">
                                      <p:cBhvr>
                                        <p:cTn id="69" dur="1"/>
                                        <p:tgtEl>
                                          <p:spTgt spid="53"/>
                                        </p:tgtEl>
                                        <p:attrNameLst>
                                          <p:attrName/>
                                        </p:attrNameLst>
                                      </p:cBhvr>
                                    </p:anim>
                                    <p:set>
                                      <p:cBhvr>
                                        <p:cTn id="70" dur="1" fill="hold">
                                          <p:stCondLst>
                                            <p:cond delay="0"/>
                                          </p:stCondLst>
                                        </p:cTn>
                                        <p:tgtEl>
                                          <p:spTgt spid="53"/>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3"/>
                  </p:tgtEl>
                </p:cond>
              </p:nextCondLst>
            </p:seq>
            <p:seq concurrent="1" nextAc="seek">
              <p:cTn id="71" restart="whenNotActive" fill="hold" evtFilter="cancelBubble" nodeType="interactiveSeq">
                <p:stCondLst>
                  <p:cond evt="onClick" delay="0">
                    <p:tgtEl>
                      <p:spTgt spid="54"/>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24" presetClass="exit" presetSubtype="0" fill="hold" grpId="0" nodeType="clickEffect">
                                  <p:stCondLst>
                                    <p:cond delay="0"/>
                                  </p:stCondLst>
                                  <p:childTnLst>
                                    <p:anim to="" calcmode="lin" valueType="num">
                                      <p:cBhvr>
                                        <p:cTn id="75" dur="1"/>
                                        <p:tgtEl>
                                          <p:spTgt spid="54"/>
                                        </p:tgtEl>
                                        <p:attrNameLst>
                                          <p:attrName/>
                                        </p:attrNameLst>
                                      </p:cBhvr>
                                    </p:anim>
                                    <p:set>
                                      <p:cBhvr>
                                        <p:cTn id="76" dur="1" fill="hold">
                                          <p:stCondLst>
                                            <p:cond delay="0"/>
                                          </p:stCondLst>
                                        </p:cTn>
                                        <p:tgtEl>
                                          <p:spTgt spid="54"/>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4"/>
                  </p:tgtEl>
                </p:cond>
              </p:nextCondLst>
            </p:seq>
            <p:seq concurrent="1" nextAc="seek">
              <p:cTn id="77" restart="whenNotActive" fill="hold" evtFilter="cancelBubble" nodeType="interactiveSeq">
                <p:stCondLst>
                  <p:cond evt="onClick" delay="0">
                    <p:tgtEl>
                      <p:spTgt spid="57"/>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24" presetClass="exit" presetSubtype="0" fill="hold" grpId="0" nodeType="clickEffect">
                                  <p:stCondLst>
                                    <p:cond delay="0"/>
                                  </p:stCondLst>
                                  <p:childTnLst>
                                    <p:anim to="" calcmode="lin" valueType="num">
                                      <p:cBhvr>
                                        <p:cTn id="81" dur="1"/>
                                        <p:tgtEl>
                                          <p:spTgt spid="57"/>
                                        </p:tgtEl>
                                        <p:attrNameLst>
                                          <p:attrName/>
                                        </p:attrNameLst>
                                      </p:cBhvr>
                                    </p:anim>
                                    <p:set>
                                      <p:cBhvr>
                                        <p:cTn id="82" dur="1" fill="hold">
                                          <p:stCondLst>
                                            <p:cond delay="0"/>
                                          </p:stCondLst>
                                        </p:cTn>
                                        <p:tgtEl>
                                          <p:spTgt spid="57"/>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7"/>
                  </p:tgtEl>
                </p:cond>
              </p:nextCondLst>
            </p:seq>
            <p:seq concurrent="1" nextAc="seek">
              <p:cTn id="83" restart="whenNotActive" fill="hold" evtFilter="cancelBubble" nodeType="interactiveSeq">
                <p:stCondLst>
                  <p:cond evt="onClick" delay="0">
                    <p:tgtEl>
                      <p:spTgt spid="58"/>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24" presetClass="exit" presetSubtype="0" fill="hold" grpId="0" nodeType="clickEffect">
                                  <p:stCondLst>
                                    <p:cond delay="0"/>
                                  </p:stCondLst>
                                  <p:childTnLst>
                                    <p:anim to="" calcmode="lin" valueType="num">
                                      <p:cBhvr>
                                        <p:cTn id="87" dur="1"/>
                                        <p:tgtEl>
                                          <p:spTgt spid="58"/>
                                        </p:tgtEl>
                                        <p:attrNameLst>
                                          <p:attrName/>
                                        </p:attrNameLst>
                                      </p:cBhvr>
                                    </p:anim>
                                    <p:set>
                                      <p:cBhvr>
                                        <p:cTn id="88" dur="1" fill="hold">
                                          <p:stCondLst>
                                            <p:cond delay="0"/>
                                          </p:stCondLst>
                                        </p:cTn>
                                        <p:tgtEl>
                                          <p:spTgt spid="58"/>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8"/>
                  </p:tgtEl>
                </p:cond>
              </p:nextCondLst>
            </p:seq>
            <p:seq concurrent="1" nextAc="seek">
              <p:cTn id="89" restart="whenNotActive" fill="hold" evtFilter="cancelBubble" nodeType="interactiveSeq">
                <p:stCondLst>
                  <p:cond evt="onClick" delay="0">
                    <p:tgtEl>
                      <p:spTgt spid="59"/>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24" presetClass="exit" presetSubtype="0" fill="hold" grpId="0" nodeType="clickEffect">
                                  <p:stCondLst>
                                    <p:cond delay="0"/>
                                  </p:stCondLst>
                                  <p:childTnLst>
                                    <p:anim to="" calcmode="lin" valueType="num">
                                      <p:cBhvr>
                                        <p:cTn id="93" dur="1"/>
                                        <p:tgtEl>
                                          <p:spTgt spid="59"/>
                                        </p:tgtEl>
                                        <p:attrNameLst>
                                          <p:attrName/>
                                        </p:attrNameLst>
                                      </p:cBhvr>
                                    </p:anim>
                                    <p:set>
                                      <p:cBhvr>
                                        <p:cTn id="94" dur="1" fill="hold">
                                          <p:stCondLst>
                                            <p:cond delay="0"/>
                                          </p:stCondLst>
                                        </p:cTn>
                                        <p:tgtEl>
                                          <p:spTgt spid="59"/>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9"/>
                  </p:tgtEl>
                </p:cond>
              </p:nextCondLst>
            </p:seq>
            <p:seq concurrent="1" nextAc="seek">
              <p:cTn id="95" restart="whenNotActive" fill="hold" evtFilter="cancelBubble" nodeType="interactiveSeq">
                <p:stCondLst>
                  <p:cond evt="onClick" delay="0">
                    <p:tgtEl>
                      <p:spTgt spid="55"/>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6" presetClass="exit" presetSubtype="32" fill="hold" grpId="0" nodeType="clickEffect">
                                  <p:stCondLst>
                                    <p:cond delay="0"/>
                                  </p:stCondLst>
                                  <p:childTnLst>
                                    <p:animEffect transition="out" filter="circle(out)">
                                      <p:cBhvr>
                                        <p:cTn id="99" dur="2000"/>
                                        <p:tgtEl>
                                          <p:spTgt spid="55"/>
                                        </p:tgtEl>
                                      </p:cBhvr>
                                    </p:animEffect>
                                    <p:set>
                                      <p:cBhvr>
                                        <p:cTn id="100" dur="1" fill="hold">
                                          <p:stCondLst>
                                            <p:cond delay="19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01" restart="whenNotActive" fill="hold" evtFilter="cancelBubble" nodeType="interactiveSeq">
                <p:stCondLst>
                  <p:cond evt="onClick" delay="0">
                    <p:tgtEl>
                      <p:spTgt spid="60"/>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24" presetClass="exit" presetSubtype="0" fill="hold" grpId="0" nodeType="clickEffect">
                                  <p:stCondLst>
                                    <p:cond delay="0"/>
                                  </p:stCondLst>
                                  <p:childTnLst>
                                    <p:anim to="" calcmode="lin" valueType="num">
                                      <p:cBhvr>
                                        <p:cTn id="105" dur="1"/>
                                        <p:tgtEl>
                                          <p:spTgt spid="60"/>
                                        </p:tgtEl>
                                        <p:attrNameLst>
                                          <p:attrName/>
                                        </p:attrNameLst>
                                      </p:cBhvr>
                                    </p:anim>
                                    <p:set>
                                      <p:cBhvr>
                                        <p:cTn id="106" dur="1" fill="hold">
                                          <p:stCondLst>
                                            <p:cond delay="0"/>
                                          </p:stCondLst>
                                        </p:cTn>
                                        <p:tgtEl>
                                          <p:spTgt spid="60"/>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0"/>
                  </p:tgtEl>
                </p:cond>
              </p:nextCondLst>
            </p:seq>
            <p:seq concurrent="1" nextAc="seek">
              <p:cTn id="107" restart="whenNotActive" fill="hold" evtFilter="cancelBubble" nodeType="interactiveSeq">
                <p:stCondLst>
                  <p:cond evt="onClick" delay="0">
                    <p:tgtEl>
                      <p:spTgt spid="35858"/>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45" presetClass="entr" presetSubtype="0" fill="hold" nodeType="clickEffect">
                                  <p:stCondLst>
                                    <p:cond delay="0"/>
                                  </p:stCondLst>
                                  <p:iterate type="lt">
                                    <p:tmPct val="10000"/>
                                  </p:iterate>
                                  <p:childTnLst>
                                    <p:set>
                                      <p:cBhvr>
                                        <p:cTn id="111" dur="1" fill="hold">
                                          <p:stCondLst>
                                            <p:cond delay="0"/>
                                          </p:stCondLst>
                                        </p:cTn>
                                        <p:tgtEl>
                                          <p:spTgt spid="35858">
                                            <p:txEl>
                                              <p:pRg st="0" end="0"/>
                                            </p:txEl>
                                          </p:spTgt>
                                        </p:tgtEl>
                                        <p:attrNameLst>
                                          <p:attrName>style.visibility</p:attrName>
                                        </p:attrNameLst>
                                      </p:cBhvr>
                                      <p:to>
                                        <p:strVal val="visible"/>
                                      </p:to>
                                    </p:set>
                                    <p:animEffect transition="in" filter="fade">
                                      <p:cBhvr>
                                        <p:cTn id="112" dur="2000"/>
                                        <p:tgtEl>
                                          <p:spTgt spid="35858">
                                            <p:txEl>
                                              <p:pRg st="0" end="0"/>
                                            </p:txEl>
                                          </p:spTgt>
                                        </p:tgtEl>
                                      </p:cBhvr>
                                    </p:animEffect>
                                    <p:anim calcmode="lin" valueType="num">
                                      <p:cBhvr>
                                        <p:cTn id="113" dur="2000" fill="hold"/>
                                        <p:tgtEl>
                                          <p:spTgt spid="35858">
                                            <p:txEl>
                                              <p:pRg st="0" end="0"/>
                                            </p:txEl>
                                          </p:spTgt>
                                        </p:tgtEl>
                                        <p:attrNameLst>
                                          <p:attrName>ppt_w</p:attrName>
                                        </p:attrNameLst>
                                      </p:cBhvr>
                                      <p:tavLst>
                                        <p:tav tm="0" fmla="#ppt_w*sin(2.5*pi*$)">
                                          <p:val>
                                            <p:fltVal val="0"/>
                                          </p:val>
                                        </p:tav>
                                        <p:tav tm="100000">
                                          <p:val>
                                            <p:fltVal val="1"/>
                                          </p:val>
                                        </p:tav>
                                      </p:tavLst>
                                    </p:anim>
                                    <p:anim calcmode="lin" valueType="num">
                                      <p:cBhvr>
                                        <p:cTn id="114" dur="2000" fill="hold"/>
                                        <p:tgtEl>
                                          <p:spTgt spid="3585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1" presetClass="exit" presetSubtype="4" fill="hold" nodeType="clickEffect">
                                  <p:stCondLst>
                                    <p:cond delay="0"/>
                                  </p:stCondLst>
                                  <p:iterate type="lt">
                                    <p:tmPct val="0"/>
                                  </p:iterate>
                                  <p:childTnLst>
                                    <p:animEffect transition="out" filter="wheel(4)">
                                      <p:cBhvr>
                                        <p:cTn id="118" dur="2000"/>
                                        <p:tgtEl>
                                          <p:spTgt spid="35858">
                                            <p:txEl>
                                              <p:pRg st="0" end="0"/>
                                            </p:txEl>
                                          </p:spTgt>
                                        </p:tgtEl>
                                      </p:cBhvr>
                                    </p:animEffect>
                                    <p:set>
                                      <p:cBhvr>
                                        <p:cTn id="119" dur="1" fill="hold">
                                          <p:stCondLst>
                                            <p:cond delay="1999"/>
                                          </p:stCondLst>
                                        </p:cTn>
                                        <p:tgtEl>
                                          <p:spTgt spid="35858">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58"/>
                  </p:tgtEl>
                </p:cond>
              </p:nextCondLst>
            </p:seq>
            <p:seq concurrent="1" nextAc="seek">
              <p:cTn id="120" restart="whenNotActive" fill="hold" evtFilter="cancelBubble" nodeType="interactiveSeq">
                <p:stCondLst>
                  <p:cond evt="onClick" delay="0">
                    <p:tgtEl>
                      <p:spTgt spid="35865"/>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45" presetClass="entr" presetSubtype="0" fill="hold" nodeType="clickEffect">
                                  <p:stCondLst>
                                    <p:cond delay="0"/>
                                  </p:stCondLst>
                                  <p:iterate type="lt">
                                    <p:tmPct val="10000"/>
                                  </p:iterate>
                                  <p:childTnLst>
                                    <p:set>
                                      <p:cBhvr>
                                        <p:cTn id="124" dur="1" fill="hold">
                                          <p:stCondLst>
                                            <p:cond delay="0"/>
                                          </p:stCondLst>
                                        </p:cTn>
                                        <p:tgtEl>
                                          <p:spTgt spid="35865">
                                            <p:txEl>
                                              <p:pRg st="0" end="0"/>
                                            </p:txEl>
                                          </p:spTgt>
                                        </p:tgtEl>
                                        <p:attrNameLst>
                                          <p:attrName>style.visibility</p:attrName>
                                        </p:attrNameLst>
                                      </p:cBhvr>
                                      <p:to>
                                        <p:strVal val="visible"/>
                                      </p:to>
                                    </p:set>
                                    <p:animEffect transition="in" filter="fade">
                                      <p:cBhvr>
                                        <p:cTn id="125" dur="2000"/>
                                        <p:tgtEl>
                                          <p:spTgt spid="35865">
                                            <p:txEl>
                                              <p:pRg st="0" end="0"/>
                                            </p:txEl>
                                          </p:spTgt>
                                        </p:tgtEl>
                                      </p:cBhvr>
                                    </p:animEffect>
                                    <p:anim calcmode="lin" valueType="num">
                                      <p:cBhvr>
                                        <p:cTn id="126" dur="2000" fill="hold"/>
                                        <p:tgtEl>
                                          <p:spTgt spid="35865">
                                            <p:txEl>
                                              <p:pRg st="0" end="0"/>
                                            </p:txEl>
                                          </p:spTgt>
                                        </p:tgtEl>
                                        <p:attrNameLst>
                                          <p:attrName>ppt_w</p:attrName>
                                        </p:attrNameLst>
                                      </p:cBhvr>
                                      <p:tavLst>
                                        <p:tav tm="0" fmla="#ppt_w*sin(2.5*pi*$)">
                                          <p:val>
                                            <p:fltVal val="0"/>
                                          </p:val>
                                        </p:tav>
                                        <p:tav tm="100000">
                                          <p:val>
                                            <p:fltVal val="1"/>
                                          </p:val>
                                        </p:tav>
                                      </p:tavLst>
                                    </p:anim>
                                    <p:anim calcmode="lin" valueType="num">
                                      <p:cBhvr>
                                        <p:cTn id="127" dur="2000" fill="hold"/>
                                        <p:tgtEl>
                                          <p:spTgt spid="3586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1" presetClass="exit" presetSubtype="4" fill="hold" nodeType="clickEffect">
                                  <p:stCondLst>
                                    <p:cond delay="0"/>
                                  </p:stCondLst>
                                  <p:iterate type="lt">
                                    <p:tmPct val="0"/>
                                  </p:iterate>
                                  <p:childTnLst>
                                    <p:animEffect transition="out" filter="wheel(4)">
                                      <p:cBhvr>
                                        <p:cTn id="131" dur="2000"/>
                                        <p:tgtEl>
                                          <p:spTgt spid="35865">
                                            <p:txEl>
                                              <p:pRg st="0" end="0"/>
                                            </p:txEl>
                                          </p:spTgt>
                                        </p:tgtEl>
                                      </p:cBhvr>
                                    </p:animEffect>
                                    <p:set>
                                      <p:cBhvr>
                                        <p:cTn id="132" dur="1" fill="hold">
                                          <p:stCondLst>
                                            <p:cond delay="1999"/>
                                          </p:stCondLst>
                                        </p:cTn>
                                        <p:tgtEl>
                                          <p:spTgt spid="35865">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5"/>
                  </p:tgtEl>
                </p:cond>
              </p:nextCondLst>
            </p:seq>
            <p:seq concurrent="1" nextAc="seek">
              <p:cTn id="133" restart="whenNotActive" fill="hold" evtFilter="cancelBubble" nodeType="interactiveSeq">
                <p:stCondLst>
                  <p:cond evt="onClick" delay="0">
                    <p:tgtEl>
                      <p:spTgt spid="35860"/>
                    </p:tgtEl>
                  </p:cond>
                </p:stCondLst>
                <p:endSync evt="end" delay="0">
                  <p:rtn val="all"/>
                </p:endSync>
                <p:childTnLst>
                  <p:par>
                    <p:cTn id="134" fill="hold" nodeType="clickPar">
                      <p:stCondLst>
                        <p:cond delay="0"/>
                      </p:stCondLst>
                      <p:childTnLst>
                        <p:par>
                          <p:cTn id="135" fill="hold" nodeType="withGroup">
                            <p:stCondLst>
                              <p:cond delay="0"/>
                            </p:stCondLst>
                            <p:childTnLst>
                              <p:par>
                                <p:cTn id="136" presetID="45" presetClass="entr" presetSubtype="0" fill="hold" nodeType="clickEffect">
                                  <p:stCondLst>
                                    <p:cond delay="0"/>
                                  </p:stCondLst>
                                  <p:iterate type="lt">
                                    <p:tmPct val="10000"/>
                                  </p:iterate>
                                  <p:childTnLst>
                                    <p:set>
                                      <p:cBhvr>
                                        <p:cTn id="137" dur="1" fill="hold">
                                          <p:stCondLst>
                                            <p:cond delay="0"/>
                                          </p:stCondLst>
                                        </p:cTn>
                                        <p:tgtEl>
                                          <p:spTgt spid="35860">
                                            <p:txEl>
                                              <p:pRg st="0" end="0"/>
                                            </p:txEl>
                                          </p:spTgt>
                                        </p:tgtEl>
                                        <p:attrNameLst>
                                          <p:attrName>style.visibility</p:attrName>
                                        </p:attrNameLst>
                                      </p:cBhvr>
                                      <p:to>
                                        <p:strVal val="visible"/>
                                      </p:to>
                                    </p:set>
                                    <p:animEffect transition="in" filter="fade">
                                      <p:cBhvr>
                                        <p:cTn id="138" dur="2000"/>
                                        <p:tgtEl>
                                          <p:spTgt spid="35860">
                                            <p:txEl>
                                              <p:pRg st="0" end="0"/>
                                            </p:txEl>
                                          </p:spTgt>
                                        </p:tgtEl>
                                      </p:cBhvr>
                                    </p:animEffect>
                                    <p:anim calcmode="lin" valueType="num">
                                      <p:cBhvr>
                                        <p:cTn id="139" dur="2000" fill="hold"/>
                                        <p:tgtEl>
                                          <p:spTgt spid="35860">
                                            <p:txEl>
                                              <p:pRg st="0" end="0"/>
                                            </p:txEl>
                                          </p:spTgt>
                                        </p:tgtEl>
                                        <p:attrNameLst>
                                          <p:attrName>ppt_w</p:attrName>
                                        </p:attrNameLst>
                                      </p:cBhvr>
                                      <p:tavLst>
                                        <p:tav tm="0" fmla="#ppt_w*sin(2.5*pi*$)">
                                          <p:val>
                                            <p:fltVal val="0"/>
                                          </p:val>
                                        </p:tav>
                                        <p:tav tm="100000">
                                          <p:val>
                                            <p:fltVal val="1"/>
                                          </p:val>
                                        </p:tav>
                                      </p:tavLst>
                                    </p:anim>
                                    <p:anim calcmode="lin" valueType="num">
                                      <p:cBhvr>
                                        <p:cTn id="140" dur="2000" fill="hold"/>
                                        <p:tgtEl>
                                          <p:spTgt spid="3586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xit" presetSubtype="4" fill="hold" nodeType="clickEffect">
                                  <p:stCondLst>
                                    <p:cond delay="0"/>
                                  </p:stCondLst>
                                  <p:iterate type="lt">
                                    <p:tmPct val="0"/>
                                  </p:iterate>
                                  <p:childTnLst>
                                    <p:animEffect transition="out" filter="wipe(down)">
                                      <p:cBhvr>
                                        <p:cTn id="144" dur="500"/>
                                        <p:tgtEl>
                                          <p:spTgt spid="35860">
                                            <p:txEl>
                                              <p:pRg st="0" end="0"/>
                                            </p:txEl>
                                          </p:spTgt>
                                        </p:tgtEl>
                                      </p:cBhvr>
                                    </p:animEffect>
                                    <p:set>
                                      <p:cBhvr>
                                        <p:cTn id="145" dur="1" fill="hold">
                                          <p:stCondLst>
                                            <p:cond delay="499"/>
                                          </p:stCondLst>
                                        </p:cTn>
                                        <p:tgtEl>
                                          <p:spTgt spid="35860">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0"/>
                  </p:tgtEl>
                </p:cond>
              </p:nextCondLst>
            </p:seq>
            <p:seq concurrent="1" nextAc="seek">
              <p:cTn id="146" restart="whenNotActive" fill="hold" evtFilter="cancelBubble" nodeType="interactiveSeq">
                <p:stCondLst>
                  <p:cond evt="onClick" delay="0">
                    <p:tgtEl>
                      <p:spTgt spid="35861"/>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5" presetClass="entr" presetSubtype="10" fill="hold" nodeType="clickEffect">
                                  <p:stCondLst>
                                    <p:cond delay="0"/>
                                  </p:stCondLst>
                                  <p:childTnLst>
                                    <p:set>
                                      <p:cBhvr>
                                        <p:cTn id="150" dur="1" fill="hold">
                                          <p:stCondLst>
                                            <p:cond delay="0"/>
                                          </p:stCondLst>
                                        </p:cTn>
                                        <p:tgtEl>
                                          <p:spTgt spid="35861">
                                            <p:txEl>
                                              <p:pRg st="0" end="0"/>
                                            </p:txEl>
                                          </p:spTgt>
                                        </p:tgtEl>
                                        <p:attrNameLst>
                                          <p:attrName>style.visibility</p:attrName>
                                        </p:attrNameLst>
                                      </p:cBhvr>
                                      <p:to>
                                        <p:strVal val="visible"/>
                                      </p:to>
                                    </p:set>
                                    <p:animEffect transition="in" filter="checkerboard(across)">
                                      <p:cBhvr>
                                        <p:cTn id="151" dur="500"/>
                                        <p:tgtEl>
                                          <p:spTgt spid="35861">
                                            <p:txEl>
                                              <p:pRg st="0" end="0"/>
                                            </p:txEl>
                                          </p:spTgt>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 presetClass="exit" presetSubtype="4" fill="hold" nodeType="clickEffect">
                                  <p:stCondLst>
                                    <p:cond delay="0"/>
                                  </p:stCondLst>
                                  <p:childTnLst>
                                    <p:anim calcmode="lin" valueType="num">
                                      <p:cBhvr additive="base">
                                        <p:cTn id="155" dur="500"/>
                                        <p:tgtEl>
                                          <p:spTgt spid="35861">
                                            <p:txEl>
                                              <p:pRg st="0" end="0"/>
                                            </p:txEl>
                                          </p:spTgt>
                                        </p:tgtEl>
                                        <p:attrNameLst>
                                          <p:attrName>ppt_x</p:attrName>
                                        </p:attrNameLst>
                                      </p:cBhvr>
                                      <p:tavLst>
                                        <p:tav tm="0">
                                          <p:val>
                                            <p:strVal val="ppt_x"/>
                                          </p:val>
                                        </p:tav>
                                        <p:tav tm="100000">
                                          <p:val>
                                            <p:strVal val="ppt_x"/>
                                          </p:val>
                                        </p:tav>
                                      </p:tavLst>
                                    </p:anim>
                                    <p:anim calcmode="lin" valueType="num">
                                      <p:cBhvr additive="base">
                                        <p:cTn id="156" dur="500"/>
                                        <p:tgtEl>
                                          <p:spTgt spid="35861">
                                            <p:txEl>
                                              <p:pRg st="0" end="0"/>
                                            </p:txEl>
                                          </p:spTgt>
                                        </p:tgtEl>
                                        <p:attrNameLst>
                                          <p:attrName>ppt_y</p:attrName>
                                        </p:attrNameLst>
                                      </p:cBhvr>
                                      <p:tavLst>
                                        <p:tav tm="0">
                                          <p:val>
                                            <p:strVal val="ppt_y"/>
                                          </p:val>
                                        </p:tav>
                                        <p:tav tm="100000">
                                          <p:val>
                                            <p:strVal val="1+ppt_h/2"/>
                                          </p:val>
                                        </p:tav>
                                      </p:tavLst>
                                    </p:anim>
                                    <p:set>
                                      <p:cBhvr>
                                        <p:cTn id="157" dur="1" fill="hold">
                                          <p:stCondLst>
                                            <p:cond delay="499"/>
                                          </p:stCondLst>
                                        </p:cTn>
                                        <p:tgtEl>
                                          <p:spTgt spid="35861">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1"/>
                  </p:tgtEl>
                </p:cond>
              </p:nextCondLst>
            </p:seq>
            <p:seq concurrent="1" nextAc="seek">
              <p:cTn id="158" restart="whenNotActive" fill="hold" evtFilter="cancelBubble" nodeType="interactiveSeq">
                <p:stCondLst>
                  <p:cond evt="onClick" delay="0">
                    <p:tgtEl>
                      <p:spTgt spid="35862"/>
                    </p:tgtEl>
                  </p:cond>
                </p:stCondLst>
                <p:endSync evt="end" delay="0">
                  <p:rtn val="all"/>
                </p:endSync>
                <p:childTnLst>
                  <p:par>
                    <p:cTn id="159" fill="hold" nodeType="clickPar">
                      <p:stCondLst>
                        <p:cond delay="0"/>
                      </p:stCondLst>
                      <p:childTnLst>
                        <p:par>
                          <p:cTn id="160" fill="hold" nodeType="withGroup">
                            <p:stCondLst>
                              <p:cond delay="0"/>
                            </p:stCondLst>
                            <p:childTnLst>
                              <p:par>
                                <p:cTn id="161" presetID="31" presetClass="entr" presetSubtype="0" fill="hold" nodeType="clickEffect">
                                  <p:stCondLst>
                                    <p:cond delay="0"/>
                                  </p:stCondLst>
                                  <p:iterate type="lt">
                                    <p:tmPct val="5000"/>
                                  </p:iterate>
                                  <p:childTnLst>
                                    <p:set>
                                      <p:cBhvr>
                                        <p:cTn id="162" dur="1" fill="hold">
                                          <p:stCondLst>
                                            <p:cond delay="0"/>
                                          </p:stCondLst>
                                        </p:cTn>
                                        <p:tgtEl>
                                          <p:spTgt spid="35862">
                                            <p:txEl>
                                              <p:pRg st="0" end="0"/>
                                            </p:txEl>
                                          </p:spTgt>
                                        </p:tgtEl>
                                        <p:attrNameLst>
                                          <p:attrName>style.visibility</p:attrName>
                                        </p:attrNameLst>
                                      </p:cBhvr>
                                      <p:to>
                                        <p:strVal val="visible"/>
                                      </p:to>
                                    </p:set>
                                    <p:anim calcmode="lin" valueType="num">
                                      <p:cBhvr>
                                        <p:cTn id="163" dur="1000" fill="hold"/>
                                        <p:tgtEl>
                                          <p:spTgt spid="35862">
                                            <p:txEl>
                                              <p:pRg st="0" end="0"/>
                                            </p:txEl>
                                          </p:spTgt>
                                        </p:tgtEl>
                                        <p:attrNameLst>
                                          <p:attrName>ppt_w</p:attrName>
                                        </p:attrNameLst>
                                      </p:cBhvr>
                                      <p:tavLst>
                                        <p:tav tm="0">
                                          <p:val>
                                            <p:fltVal val="0"/>
                                          </p:val>
                                        </p:tav>
                                        <p:tav tm="100000">
                                          <p:val>
                                            <p:strVal val="#ppt_w"/>
                                          </p:val>
                                        </p:tav>
                                      </p:tavLst>
                                    </p:anim>
                                    <p:anim calcmode="lin" valueType="num">
                                      <p:cBhvr>
                                        <p:cTn id="164" dur="1000" fill="hold"/>
                                        <p:tgtEl>
                                          <p:spTgt spid="35862">
                                            <p:txEl>
                                              <p:pRg st="0" end="0"/>
                                            </p:txEl>
                                          </p:spTgt>
                                        </p:tgtEl>
                                        <p:attrNameLst>
                                          <p:attrName>ppt_h</p:attrName>
                                        </p:attrNameLst>
                                      </p:cBhvr>
                                      <p:tavLst>
                                        <p:tav tm="0">
                                          <p:val>
                                            <p:fltVal val="0"/>
                                          </p:val>
                                        </p:tav>
                                        <p:tav tm="100000">
                                          <p:val>
                                            <p:strVal val="#ppt_h"/>
                                          </p:val>
                                        </p:tav>
                                      </p:tavLst>
                                    </p:anim>
                                    <p:anim calcmode="lin" valueType="num">
                                      <p:cBhvr>
                                        <p:cTn id="165" dur="1000" fill="hold"/>
                                        <p:tgtEl>
                                          <p:spTgt spid="35862">
                                            <p:txEl>
                                              <p:pRg st="0" end="0"/>
                                            </p:txEl>
                                          </p:spTgt>
                                        </p:tgtEl>
                                        <p:attrNameLst>
                                          <p:attrName>style.rotation</p:attrName>
                                        </p:attrNameLst>
                                      </p:cBhvr>
                                      <p:tavLst>
                                        <p:tav tm="0">
                                          <p:val>
                                            <p:fltVal val="90"/>
                                          </p:val>
                                        </p:tav>
                                        <p:tav tm="100000">
                                          <p:val>
                                            <p:fltVal val="0"/>
                                          </p:val>
                                        </p:tav>
                                      </p:tavLst>
                                    </p:anim>
                                    <p:animEffect transition="in" filter="fade">
                                      <p:cBhvr>
                                        <p:cTn id="166" dur="1000"/>
                                        <p:tgtEl>
                                          <p:spTgt spid="35862">
                                            <p:txEl>
                                              <p:pRg st="0" end="0"/>
                                            </p:txEl>
                                          </p:spTgt>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1" presetClass="exit" presetSubtype="4" fill="hold" nodeType="clickEffect">
                                  <p:stCondLst>
                                    <p:cond delay="0"/>
                                  </p:stCondLst>
                                  <p:iterate type="lt">
                                    <p:tmPct val="0"/>
                                  </p:iterate>
                                  <p:childTnLst>
                                    <p:animEffect transition="out" filter="wheel(4)">
                                      <p:cBhvr>
                                        <p:cTn id="170" dur="2000"/>
                                        <p:tgtEl>
                                          <p:spTgt spid="35862">
                                            <p:txEl>
                                              <p:pRg st="0" end="0"/>
                                            </p:txEl>
                                          </p:spTgt>
                                        </p:tgtEl>
                                      </p:cBhvr>
                                    </p:animEffect>
                                    <p:set>
                                      <p:cBhvr>
                                        <p:cTn id="171" dur="1" fill="hold">
                                          <p:stCondLst>
                                            <p:cond delay="1999"/>
                                          </p:stCondLst>
                                        </p:cTn>
                                        <p:tgtEl>
                                          <p:spTgt spid="35862">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2"/>
                  </p:tgtEl>
                </p:cond>
              </p:nextCondLst>
            </p:seq>
            <p:seq concurrent="1" nextAc="seek">
              <p:cTn id="172" restart="whenNotActive" fill="hold" evtFilter="cancelBubble" nodeType="interactiveSeq">
                <p:stCondLst>
                  <p:cond evt="onClick" delay="0">
                    <p:tgtEl>
                      <p:spTgt spid="35863"/>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2" presetClass="entr" presetSubtype="4" fill="hold" nodeType="clickEffect">
                                  <p:stCondLst>
                                    <p:cond delay="0"/>
                                  </p:stCondLst>
                                  <p:childTnLst>
                                    <p:set>
                                      <p:cBhvr>
                                        <p:cTn id="176" dur="1" fill="hold">
                                          <p:stCondLst>
                                            <p:cond delay="0"/>
                                          </p:stCondLst>
                                        </p:cTn>
                                        <p:tgtEl>
                                          <p:spTgt spid="35863">
                                            <p:txEl>
                                              <p:pRg st="0" end="0"/>
                                            </p:txEl>
                                          </p:spTgt>
                                        </p:tgtEl>
                                        <p:attrNameLst>
                                          <p:attrName>style.visibility</p:attrName>
                                        </p:attrNameLst>
                                      </p:cBhvr>
                                      <p:to>
                                        <p:strVal val="visible"/>
                                      </p:to>
                                    </p:set>
                                    <p:anim calcmode="lin" valueType="num">
                                      <p:cBhvr additive="base">
                                        <p:cTn id="177" dur="500" fill="hold"/>
                                        <p:tgtEl>
                                          <p:spTgt spid="35863">
                                            <p:txEl>
                                              <p:pRg st="0" end="0"/>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358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xit" presetSubtype="4" fill="hold" nodeType="clickEffect">
                                  <p:stCondLst>
                                    <p:cond delay="0"/>
                                  </p:stCondLst>
                                  <p:childTnLst>
                                    <p:anim calcmode="lin" valueType="num">
                                      <p:cBhvr additive="base">
                                        <p:cTn id="182" dur="500"/>
                                        <p:tgtEl>
                                          <p:spTgt spid="35863">
                                            <p:txEl>
                                              <p:pRg st="0" end="0"/>
                                            </p:txEl>
                                          </p:spTgt>
                                        </p:tgtEl>
                                        <p:attrNameLst>
                                          <p:attrName>ppt_x</p:attrName>
                                        </p:attrNameLst>
                                      </p:cBhvr>
                                      <p:tavLst>
                                        <p:tav tm="0">
                                          <p:val>
                                            <p:strVal val="ppt_x"/>
                                          </p:val>
                                        </p:tav>
                                        <p:tav tm="100000">
                                          <p:val>
                                            <p:strVal val="ppt_x"/>
                                          </p:val>
                                        </p:tav>
                                      </p:tavLst>
                                    </p:anim>
                                    <p:anim calcmode="lin" valueType="num">
                                      <p:cBhvr additive="base">
                                        <p:cTn id="183" dur="500"/>
                                        <p:tgtEl>
                                          <p:spTgt spid="35863">
                                            <p:txEl>
                                              <p:pRg st="0" end="0"/>
                                            </p:txEl>
                                          </p:spTgt>
                                        </p:tgtEl>
                                        <p:attrNameLst>
                                          <p:attrName>ppt_y</p:attrName>
                                        </p:attrNameLst>
                                      </p:cBhvr>
                                      <p:tavLst>
                                        <p:tav tm="0">
                                          <p:val>
                                            <p:strVal val="ppt_y"/>
                                          </p:val>
                                        </p:tav>
                                        <p:tav tm="100000">
                                          <p:val>
                                            <p:strVal val="1+ppt_h/2"/>
                                          </p:val>
                                        </p:tav>
                                      </p:tavLst>
                                    </p:anim>
                                    <p:set>
                                      <p:cBhvr>
                                        <p:cTn id="184" dur="1" fill="hold">
                                          <p:stCondLst>
                                            <p:cond delay="499"/>
                                          </p:stCondLst>
                                        </p:cTn>
                                        <p:tgtEl>
                                          <p:spTgt spid="35863">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3"/>
                  </p:tgtEl>
                </p:cond>
              </p:nextCondLst>
            </p:seq>
            <p:seq concurrent="1" nextAc="seek">
              <p:cTn id="185" restart="whenNotActive" fill="hold" evtFilter="cancelBubble" nodeType="interactiveSeq">
                <p:stCondLst>
                  <p:cond evt="onClick" delay="0">
                    <p:tgtEl>
                      <p:spTgt spid="35864"/>
                    </p:tgtEl>
                  </p:cond>
                </p:stCondLst>
                <p:endSync evt="end" delay="0">
                  <p:rtn val="all"/>
                </p:endSync>
                <p:childTnLst>
                  <p:par>
                    <p:cTn id="186" fill="hold" nodeType="clickPar">
                      <p:stCondLst>
                        <p:cond delay="0"/>
                      </p:stCondLst>
                      <p:childTnLst>
                        <p:par>
                          <p:cTn id="187" fill="hold" nodeType="withGroup">
                            <p:stCondLst>
                              <p:cond delay="0"/>
                            </p:stCondLst>
                            <p:childTnLst>
                              <p:par>
                                <p:cTn id="188" presetID="1" presetClass="entr" presetSubtype="0" fill="hold" nodeType="clickEffect">
                                  <p:stCondLst>
                                    <p:cond delay="0"/>
                                  </p:stCondLst>
                                  <p:childTnLst>
                                    <p:set>
                                      <p:cBhvr>
                                        <p:cTn id="189" dur="1" fill="hold">
                                          <p:stCondLst>
                                            <p:cond delay="0"/>
                                          </p:stCondLst>
                                        </p:cTn>
                                        <p:tgtEl>
                                          <p:spTgt spid="35864">
                                            <p:txEl>
                                              <p:pRg st="0" end="0"/>
                                            </p:txEl>
                                          </p:spTgt>
                                        </p:tgtEl>
                                        <p:attrNameLst>
                                          <p:attrName>style.visibility</p:attrName>
                                        </p:attrNameLst>
                                      </p:cBhvr>
                                      <p:to>
                                        <p:strVal val="visible"/>
                                      </p:to>
                                    </p:se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24" presetClass="exit" presetSubtype="0" fill="hold" nodeType="clickEffect">
                                  <p:stCondLst>
                                    <p:cond delay="0"/>
                                  </p:stCondLst>
                                  <p:childTnLst>
                                    <p:anim to="" calcmode="lin" valueType="num">
                                      <p:cBhvr>
                                        <p:cTn id="193" dur="1"/>
                                        <p:tgtEl>
                                          <p:spTgt spid="35864">
                                            <p:txEl>
                                              <p:pRg st="0" end="0"/>
                                            </p:txEl>
                                          </p:spTgt>
                                        </p:tgtEl>
                                        <p:attrNameLst>
                                          <p:attrName/>
                                        </p:attrNameLst>
                                      </p:cBhvr>
                                    </p:anim>
                                    <p:set>
                                      <p:cBhvr>
                                        <p:cTn id="194" dur="1" fill="hold">
                                          <p:stCondLst>
                                            <p:cond delay="0"/>
                                          </p:stCondLst>
                                        </p:cTn>
                                        <p:tgtEl>
                                          <p:spTgt spid="35864">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4"/>
                  </p:tgtEl>
                </p:cond>
              </p:nextCondLst>
            </p:seq>
            <p:seq concurrent="1" nextAc="seek">
              <p:cTn id="195" restart="whenNotActive" fill="hold" evtFilter="cancelBubble" nodeType="interactiveSeq">
                <p:stCondLst>
                  <p:cond evt="onClick" delay="0">
                    <p:tgtEl>
                      <p:spTgt spid="35871"/>
                    </p:tgtEl>
                  </p:cond>
                </p:stCondLst>
                <p:endSync evt="end" delay="0">
                  <p:rtn val="all"/>
                </p:endSync>
                <p:childTnLst>
                  <p:par>
                    <p:cTn id="196" fill="hold" nodeType="clickPar">
                      <p:stCondLst>
                        <p:cond delay="0"/>
                      </p:stCondLst>
                      <p:childTnLst>
                        <p:par>
                          <p:cTn id="197" fill="hold" nodeType="withGroup">
                            <p:stCondLst>
                              <p:cond delay="0"/>
                            </p:stCondLst>
                            <p:childTnLst>
                              <p:par>
                                <p:cTn id="198" presetID="31" presetClass="entr" presetSubtype="0" fill="hold" nodeType="clickEffect">
                                  <p:stCondLst>
                                    <p:cond delay="0"/>
                                  </p:stCondLst>
                                  <p:iterate type="lt">
                                    <p:tmPct val="5000"/>
                                  </p:iterate>
                                  <p:childTnLst>
                                    <p:set>
                                      <p:cBhvr>
                                        <p:cTn id="199" dur="1" fill="hold">
                                          <p:stCondLst>
                                            <p:cond delay="0"/>
                                          </p:stCondLst>
                                        </p:cTn>
                                        <p:tgtEl>
                                          <p:spTgt spid="35871">
                                            <p:txEl>
                                              <p:pRg st="0" end="0"/>
                                            </p:txEl>
                                          </p:spTgt>
                                        </p:tgtEl>
                                        <p:attrNameLst>
                                          <p:attrName>style.visibility</p:attrName>
                                        </p:attrNameLst>
                                      </p:cBhvr>
                                      <p:to>
                                        <p:strVal val="visible"/>
                                      </p:to>
                                    </p:set>
                                    <p:anim calcmode="lin" valueType="num">
                                      <p:cBhvr>
                                        <p:cTn id="200" dur="1000" fill="hold"/>
                                        <p:tgtEl>
                                          <p:spTgt spid="35871">
                                            <p:txEl>
                                              <p:pRg st="0" end="0"/>
                                            </p:txEl>
                                          </p:spTgt>
                                        </p:tgtEl>
                                        <p:attrNameLst>
                                          <p:attrName>ppt_w</p:attrName>
                                        </p:attrNameLst>
                                      </p:cBhvr>
                                      <p:tavLst>
                                        <p:tav tm="0">
                                          <p:val>
                                            <p:fltVal val="0"/>
                                          </p:val>
                                        </p:tav>
                                        <p:tav tm="100000">
                                          <p:val>
                                            <p:strVal val="#ppt_w"/>
                                          </p:val>
                                        </p:tav>
                                      </p:tavLst>
                                    </p:anim>
                                    <p:anim calcmode="lin" valueType="num">
                                      <p:cBhvr>
                                        <p:cTn id="201" dur="1000" fill="hold"/>
                                        <p:tgtEl>
                                          <p:spTgt spid="35871">
                                            <p:txEl>
                                              <p:pRg st="0" end="0"/>
                                            </p:txEl>
                                          </p:spTgt>
                                        </p:tgtEl>
                                        <p:attrNameLst>
                                          <p:attrName>ppt_h</p:attrName>
                                        </p:attrNameLst>
                                      </p:cBhvr>
                                      <p:tavLst>
                                        <p:tav tm="0">
                                          <p:val>
                                            <p:fltVal val="0"/>
                                          </p:val>
                                        </p:tav>
                                        <p:tav tm="100000">
                                          <p:val>
                                            <p:strVal val="#ppt_h"/>
                                          </p:val>
                                        </p:tav>
                                      </p:tavLst>
                                    </p:anim>
                                    <p:anim calcmode="lin" valueType="num">
                                      <p:cBhvr>
                                        <p:cTn id="202" dur="1000" fill="hold"/>
                                        <p:tgtEl>
                                          <p:spTgt spid="35871">
                                            <p:txEl>
                                              <p:pRg st="0" end="0"/>
                                            </p:txEl>
                                          </p:spTgt>
                                        </p:tgtEl>
                                        <p:attrNameLst>
                                          <p:attrName>style.rotation</p:attrName>
                                        </p:attrNameLst>
                                      </p:cBhvr>
                                      <p:tavLst>
                                        <p:tav tm="0">
                                          <p:val>
                                            <p:fltVal val="90"/>
                                          </p:val>
                                        </p:tav>
                                        <p:tav tm="100000">
                                          <p:val>
                                            <p:fltVal val="0"/>
                                          </p:val>
                                        </p:tav>
                                      </p:tavLst>
                                    </p:anim>
                                    <p:animEffect transition="in" filter="fade">
                                      <p:cBhvr>
                                        <p:cTn id="203" dur="1000"/>
                                        <p:tgtEl>
                                          <p:spTgt spid="35871">
                                            <p:txEl>
                                              <p:pRg st="0" end="0"/>
                                            </p:txEl>
                                          </p:spTgt>
                                        </p:tgtEl>
                                      </p:cBhvr>
                                    </p:animEffect>
                                  </p:childTnLst>
                                </p:cTn>
                              </p:par>
                            </p:childTnLst>
                          </p:cTn>
                        </p:par>
                      </p:childTnLst>
                    </p:cTn>
                  </p:par>
                  <p:par>
                    <p:cTn id="204" fill="hold" nodeType="clickPar">
                      <p:stCondLst>
                        <p:cond delay="indefinite"/>
                      </p:stCondLst>
                      <p:childTnLst>
                        <p:par>
                          <p:cTn id="205" fill="hold" nodeType="withGroup">
                            <p:stCondLst>
                              <p:cond delay="0"/>
                            </p:stCondLst>
                            <p:childTnLst>
                              <p:par>
                                <p:cTn id="206" presetID="2" presetClass="exit" presetSubtype="4" fill="hold" nodeType="clickEffect">
                                  <p:stCondLst>
                                    <p:cond delay="0"/>
                                  </p:stCondLst>
                                  <p:iterate type="lt">
                                    <p:tmPct val="0"/>
                                  </p:iterate>
                                  <p:childTnLst>
                                    <p:anim calcmode="lin" valueType="num">
                                      <p:cBhvr additive="base">
                                        <p:cTn id="207" dur="500"/>
                                        <p:tgtEl>
                                          <p:spTgt spid="35871">
                                            <p:txEl>
                                              <p:pRg st="0" end="0"/>
                                            </p:txEl>
                                          </p:spTgt>
                                        </p:tgtEl>
                                        <p:attrNameLst>
                                          <p:attrName>ppt_x</p:attrName>
                                        </p:attrNameLst>
                                      </p:cBhvr>
                                      <p:tavLst>
                                        <p:tav tm="0">
                                          <p:val>
                                            <p:strVal val="ppt_x"/>
                                          </p:val>
                                        </p:tav>
                                        <p:tav tm="100000">
                                          <p:val>
                                            <p:strVal val="ppt_x"/>
                                          </p:val>
                                        </p:tav>
                                      </p:tavLst>
                                    </p:anim>
                                    <p:anim calcmode="lin" valueType="num">
                                      <p:cBhvr additive="base">
                                        <p:cTn id="208" dur="500"/>
                                        <p:tgtEl>
                                          <p:spTgt spid="35871">
                                            <p:txEl>
                                              <p:pRg st="0" end="0"/>
                                            </p:txEl>
                                          </p:spTgt>
                                        </p:tgtEl>
                                        <p:attrNameLst>
                                          <p:attrName>ppt_y</p:attrName>
                                        </p:attrNameLst>
                                      </p:cBhvr>
                                      <p:tavLst>
                                        <p:tav tm="0">
                                          <p:val>
                                            <p:strVal val="ppt_y"/>
                                          </p:val>
                                        </p:tav>
                                        <p:tav tm="100000">
                                          <p:val>
                                            <p:strVal val="1+ppt_h/2"/>
                                          </p:val>
                                        </p:tav>
                                      </p:tavLst>
                                    </p:anim>
                                    <p:set>
                                      <p:cBhvr>
                                        <p:cTn id="209" dur="1" fill="hold">
                                          <p:stCondLst>
                                            <p:cond delay="499"/>
                                          </p:stCondLst>
                                        </p:cTn>
                                        <p:tgtEl>
                                          <p:spTgt spid="35871">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71"/>
                  </p:tgtEl>
                </p:cond>
              </p:nextCondLst>
            </p:seq>
            <p:seq concurrent="1" nextAc="seek">
              <p:cTn id="210" restart="whenNotActive" fill="hold" evtFilter="cancelBubble" nodeType="interactiveSeq">
                <p:stCondLst>
                  <p:cond evt="onClick" delay="0">
                    <p:tgtEl>
                      <p:spTgt spid="35870"/>
                    </p:tgtEl>
                  </p:cond>
                </p:stCondLst>
                <p:endSync evt="end" delay="0">
                  <p:rtn val="all"/>
                </p:endSync>
                <p:childTnLst>
                  <p:par>
                    <p:cTn id="211" fill="hold" nodeType="clickPar">
                      <p:stCondLst>
                        <p:cond delay="0"/>
                      </p:stCondLst>
                      <p:childTnLst>
                        <p:par>
                          <p:cTn id="212" fill="hold" nodeType="withGroup">
                            <p:stCondLst>
                              <p:cond delay="0"/>
                            </p:stCondLst>
                            <p:childTnLst>
                              <p:par>
                                <p:cTn id="213" presetID="2" presetClass="entr" presetSubtype="4" fill="hold" nodeType="clickEffect">
                                  <p:stCondLst>
                                    <p:cond delay="0"/>
                                  </p:stCondLst>
                                  <p:childTnLst>
                                    <p:set>
                                      <p:cBhvr>
                                        <p:cTn id="214" dur="1" fill="hold">
                                          <p:stCondLst>
                                            <p:cond delay="0"/>
                                          </p:stCondLst>
                                        </p:cTn>
                                        <p:tgtEl>
                                          <p:spTgt spid="35870">
                                            <p:txEl>
                                              <p:pRg st="0" end="0"/>
                                            </p:txEl>
                                          </p:spTgt>
                                        </p:tgtEl>
                                        <p:attrNameLst>
                                          <p:attrName>style.visibility</p:attrName>
                                        </p:attrNameLst>
                                      </p:cBhvr>
                                      <p:to>
                                        <p:strVal val="visible"/>
                                      </p:to>
                                    </p:set>
                                    <p:anim calcmode="lin" valueType="num">
                                      <p:cBhvr additive="base">
                                        <p:cTn id="215" dur="500" fill="hold"/>
                                        <p:tgtEl>
                                          <p:spTgt spid="35870">
                                            <p:txEl>
                                              <p:pRg st="0" end="0"/>
                                            </p:txEl>
                                          </p:spTgt>
                                        </p:tgtEl>
                                        <p:attrNameLst>
                                          <p:attrName>ppt_x</p:attrName>
                                        </p:attrNameLst>
                                      </p:cBhvr>
                                      <p:tavLst>
                                        <p:tav tm="0">
                                          <p:val>
                                            <p:strVal val="#ppt_x"/>
                                          </p:val>
                                        </p:tav>
                                        <p:tav tm="100000">
                                          <p:val>
                                            <p:strVal val="#ppt_x"/>
                                          </p:val>
                                        </p:tav>
                                      </p:tavLst>
                                    </p:anim>
                                    <p:anim calcmode="lin" valueType="num">
                                      <p:cBhvr additive="base">
                                        <p:cTn id="216" dur="500" fill="hold"/>
                                        <p:tgtEl>
                                          <p:spTgt spid="358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7" fill="hold" nodeType="clickPar">
                      <p:stCondLst>
                        <p:cond delay="indefinite"/>
                      </p:stCondLst>
                      <p:childTnLst>
                        <p:par>
                          <p:cTn id="218" fill="hold" nodeType="withGroup">
                            <p:stCondLst>
                              <p:cond delay="0"/>
                            </p:stCondLst>
                            <p:childTnLst>
                              <p:par>
                                <p:cTn id="219" presetID="2" presetClass="exit" presetSubtype="4" fill="hold" nodeType="clickEffect">
                                  <p:stCondLst>
                                    <p:cond delay="0"/>
                                  </p:stCondLst>
                                  <p:childTnLst>
                                    <p:anim calcmode="lin" valueType="num">
                                      <p:cBhvr additive="base">
                                        <p:cTn id="220" dur="500"/>
                                        <p:tgtEl>
                                          <p:spTgt spid="35870">
                                            <p:txEl>
                                              <p:pRg st="0" end="0"/>
                                            </p:txEl>
                                          </p:spTgt>
                                        </p:tgtEl>
                                        <p:attrNameLst>
                                          <p:attrName>ppt_x</p:attrName>
                                        </p:attrNameLst>
                                      </p:cBhvr>
                                      <p:tavLst>
                                        <p:tav tm="0">
                                          <p:val>
                                            <p:strVal val="ppt_x"/>
                                          </p:val>
                                        </p:tav>
                                        <p:tav tm="100000">
                                          <p:val>
                                            <p:strVal val="ppt_x"/>
                                          </p:val>
                                        </p:tav>
                                      </p:tavLst>
                                    </p:anim>
                                    <p:anim calcmode="lin" valueType="num">
                                      <p:cBhvr additive="base">
                                        <p:cTn id="221" dur="500"/>
                                        <p:tgtEl>
                                          <p:spTgt spid="35870">
                                            <p:txEl>
                                              <p:pRg st="0" end="0"/>
                                            </p:txEl>
                                          </p:spTgt>
                                        </p:tgtEl>
                                        <p:attrNameLst>
                                          <p:attrName>ppt_y</p:attrName>
                                        </p:attrNameLst>
                                      </p:cBhvr>
                                      <p:tavLst>
                                        <p:tav tm="0">
                                          <p:val>
                                            <p:strVal val="ppt_y"/>
                                          </p:val>
                                        </p:tav>
                                        <p:tav tm="100000">
                                          <p:val>
                                            <p:strVal val="1+ppt_h/2"/>
                                          </p:val>
                                        </p:tav>
                                      </p:tavLst>
                                    </p:anim>
                                    <p:set>
                                      <p:cBhvr>
                                        <p:cTn id="222" dur="1" fill="hold">
                                          <p:stCondLst>
                                            <p:cond delay="499"/>
                                          </p:stCondLst>
                                        </p:cTn>
                                        <p:tgtEl>
                                          <p:spTgt spid="35870">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70"/>
                  </p:tgtEl>
                </p:cond>
              </p:nextCondLst>
            </p:seq>
            <p:seq concurrent="1" nextAc="seek">
              <p:cTn id="223" restart="whenNotActive" fill="hold" evtFilter="cancelBubble" nodeType="interactiveSeq">
                <p:stCondLst>
                  <p:cond evt="onClick" delay="0">
                    <p:tgtEl>
                      <p:spTgt spid="35869"/>
                    </p:tgtEl>
                  </p:cond>
                </p:stCondLst>
                <p:endSync evt="end" delay="0">
                  <p:rtn val="all"/>
                </p:endSync>
                <p:childTnLst>
                  <p:par>
                    <p:cTn id="224" fill="hold" nodeType="clickPar">
                      <p:stCondLst>
                        <p:cond delay="0"/>
                      </p:stCondLst>
                      <p:childTnLst>
                        <p:par>
                          <p:cTn id="225" fill="hold" nodeType="withGroup">
                            <p:stCondLst>
                              <p:cond delay="0"/>
                            </p:stCondLst>
                            <p:childTnLst>
                              <p:par>
                                <p:cTn id="226" presetID="17" presetClass="entr" presetSubtype="10" fill="hold" nodeType="clickEffect">
                                  <p:stCondLst>
                                    <p:cond delay="0"/>
                                  </p:stCondLst>
                                  <p:childTnLst>
                                    <p:set>
                                      <p:cBhvr>
                                        <p:cTn id="227" dur="1" fill="hold">
                                          <p:stCondLst>
                                            <p:cond delay="0"/>
                                          </p:stCondLst>
                                        </p:cTn>
                                        <p:tgtEl>
                                          <p:spTgt spid="35869">
                                            <p:txEl>
                                              <p:pRg st="0" end="0"/>
                                            </p:txEl>
                                          </p:spTgt>
                                        </p:tgtEl>
                                        <p:attrNameLst>
                                          <p:attrName>style.visibility</p:attrName>
                                        </p:attrNameLst>
                                      </p:cBhvr>
                                      <p:to>
                                        <p:strVal val="visible"/>
                                      </p:to>
                                    </p:set>
                                    <p:anim calcmode="lin" valueType="num">
                                      <p:cBhvr>
                                        <p:cTn id="228" dur="500" fill="hold"/>
                                        <p:tgtEl>
                                          <p:spTgt spid="35869">
                                            <p:txEl>
                                              <p:pRg st="0" end="0"/>
                                            </p:txEl>
                                          </p:spTgt>
                                        </p:tgtEl>
                                        <p:attrNameLst>
                                          <p:attrName>ppt_w</p:attrName>
                                        </p:attrNameLst>
                                      </p:cBhvr>
                                      <p:tavLst>
                                        <p:tav tm="0">
                                          <p:val>
                                            <p:fltVal val="0"/>
                                          </p:val>
                                        </p:tav>
                                        <p:tav tm="100000">
                                          <p:val>
                                            <p:strVal val="#ppt_w"/>
                                          </p:val>
                                        </p:tav>
                                      </p:tavLst>
                                    </p:anim>
                                    <p:anim calcmode="lin" valueType="num">
                                      <p:cBhvr>
                                        <p:cTn id="229" dur="500" fill="hold"/>
                                        <p:tgtEl>
                                          <p:spTgt spid="3586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30" fill="hold" nodeType="clickPar">
                      <p:stCondLst>
                        <p:cond delay="indefinite"/>
                      </p:stCondLst>
                      <p:childTnLst>
                        <p:par>
                          <p:cTn id="231" fill="hold" nodeType="withGroup">
                            <p:stCondLst>
                              <p:cond delay="0"/>
                            </p:stCondLst>
                            <p:childTnLst>
                              <p:par>
                                <p:cTn id="232" presetID="2" presetClass="exit" presetSubtype="4" fill="hold" nodeType="clickEffect">
                                  <p:stCondLst>
                                    <p:cond delay="0"/>
                                  </p:stCondLst>
                                  <p:childTnLst>
                                    <p:anim calcmode="lin" valueType="num">
                                      <p:cBhvr additive="base">
                                        <p:cTn id="233" dur="500"/>
                                        <p:tgtEl>
                                          <p:spTgt spid="35869">
                                            <p:txEl>
                                              <p:pRg st="0" end="0"/>
                                            </p:txEl>
                                          </p:spTgt>
                                        </p:tgtEl>
                                        <p:attrNameLst>
                                          <p:attrName>ppt_x</p:attrName>
                                        </p:attrNameLst>
                                      </p:cBhvr>
                                      <p:tavLst>
                                        <p:tav tm="0">
                                          <p:val>
                                            <p:strVal val="ppt_x"/>
                                          </p:val>
                                        </p:tav>
                                        <p:tav tm="100000">
                                          <p:val>
                                            <p:strVal val="ppt_x"/>
                                          </p:val>
                                        </p:tav>
                                      </p:tavLst>
                                    </p:anim>
                                    <p:anim calcmode="lin" valueType="num">
                                      <p:cBhvr additive="base">
                                        <p:cTn id="234" dur="500"/>
                                        <p:tgtEl>
                                          <p:spTgt spid="35869">
                                            <p:txEl>
                                              <p:pRg st="0" end="0"/>
                                            </p:txEl>
                                          </p:spTgt>
                                        </p:tgtEl>
                                        <p:attrNameLst>
                                          <p:attrName>ppt_y</p:attrName>
                                        </p:attrNameLst>
                                      </p:cBhvr>
                                      <p:tavLst>
                                        <p:tav tm="0">
                                          <p:val>
                                            <p:strVal val="ppt_y"/>
                                          </p:val>
                                        </p:tav>
                                        <p:tav tm="100000">
                                          <p:val>
                                            <p:strVal val="1+ppt_h/2"/>
                                          </p:val>
                                        </p:tav>
                                      </p:tavLst>
                                    </p:anim>
                                    <p:set>
                                      <p:cBhvr>
                                        <p:cTn id="235" dur="1" fill="hold">
                                          <p:stCondLst>
                                            <p:cond delay="499"/>
                                          </p:stCondLst>
                                        </p:cTn>
                                        <p:tgtEl>
                                          <p:spTgt spid="35869">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9"/>
                  </p:tgtEl>
                </p:cond>
              </p:nextCondLst>
            </p:seq>
            <p:seq concurrent="1" nextAc="seek">
              <p:cTn id="236" restart="whenNotActive" fill="hold" evtFilter="cancelBubble" nodeType="interactiveSeq">
                <p:stCondLst>
                  <p:cond evt="onClick" delay="0">
                    <p:tgtEl>
                      <p:spTgt spid="35868"/>
                    </p:tgtEl>
                  </p:cond>
                </p:stCondLst>
                <p:endSync evt="end" delay="0">
                  <p:rtn val="all"/>
                </p:endSync>
                <p:childTnLst>
                  <p:par>
                    <p:cTn id="237" fill="hold" nodeType="clickPar">
                      <p:stCondLst>
                        <p:cond delay="0"/>
                      </p:stCondLst>
                      <p:childTnLst>
                        <p:par>
                          <p:cTn id="238" fill="hold" nodeType="withGroup">
                            <p:stCondLst>
                              <p:cond delay="0"/>
                            </p:stCondLst>
                            <p:childTnLst>
                              <p:par>
                                <p:cTn id="239" presetID="45" presetClass="entr" presetSubtype="0" fill="hold" nodeType="clickEffect">
                                  <p:stCondLst>
                                    <p:cond delay="0"/>
                                  </p:stCondLst>
                                  <p:iterate type="lt">
                                    <p:tmPct val="10000"/>
                                  </p:iterate>
                                  <p:childTnLst>
                                    <p:set>
                                      <p:cBhvr>
                                        <p:cTn id="240" dur="1" fill="hold">
                                          <p:stCondLst>
                                            <p:cond delay="0"/>
                                          </p:stCondLst>
                                        </p:cTn>
                                        <p:tgtEl>
                                          <p:spTgt spid="35868">
                                            <p:txEl>
                                              <p:pRg st="0" end="0"/>
                                            </p:txEl>
                                          </p:spTgt>
                                        </p:tgtEl>
                                        <p:attrNameLst>
                                          <p:attrName>style.visibility</p:attrName>
                                        </p:attrNameLst>
                                      </p:cBhvr>
                                      <p:to>
                                        <p:strVal val="visible"/>
                                      </p:to>
                                    </p:set>
                                    <p:animEffect transition="in" filter="fade">
                                      <p:cBhvr>
                                        <p:cTn id="241" dur="2000"/>
                                        <p:tgtEl>
                                          <p:spTgt spid="35868">
                                            <p:txEl>
                                              <p:pRg st="0" end="0"/>
                                            </p:txEl>
                                          </p:spTgt>
                                        </p:tgtEl>
                                      </p:cBhvr>
                                    </p:animEffect>
                                    <p:anim calcmode="lin" valueType="num">
                                      <p:cBhvr>
                                        <p:cTn id="242" dur="2000" fill="hold"/>
                                        <p:tgtEl>
                                          <p:spTgt spid="35868">
                                            <p:txEl>
                                              <p:pRg st="0" end="0"/>
                                            </p:txEl>
                                          </p:spTgt>
                                        </p:tgtEl>
                                        <p:attrNameLst>
                                          <p:attrName>ppt_w</p:attrName>
                                        </p:attrNameLst>
                                      </p:cBhvr>
                                      <p:tavLst>
                                        <p:tav tm="0" fmla="#ppt_w*sin(2.5*pi*$)">
                                          <p:val>
                                            <p:fltVal val="0"/>
                                          </p:val>
                                        </p:tav>
                                        <p:tav tm="100000">
                                          <p:val>
                                            <p:fltVal val="1"/>
                                          </p:val>
                                        </p:tav>
                                      </p:tavLst>
                                    </p:anim>
                                    <p:anim calcmode="lin" valueType="num">
                                      <p:cBhvr>
                                        <p:cTn id="243" dur="2000" fill="hold"/>
                                        <p:tgtEl>
                                          <p:spTgt spid="3586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4" fill="hold" nodeType="clickPar">
                      <p:stCondLst>
                        <p:cond delay="indefinite"/>
                      </p:stCondLst>
                      <p:childTnLst>
                        <p:par>
                          <p:cTn id="245" fill="hold" nodeType="withGroup">
                            <p:stCondLst>
                              <p:cond delay="0"/>
                            </p:stCondLst>
                            <p:childTnLst>
                              <p:par>
                                <p:cTn id="246" presetID="2" presetClass="exit" presetSubtype="4" fill="hold" nodeType="clickEffect">
                                  <p:stCondLst>
                                    <p:cond delay="0"/>
                                  </p:stCondLst>
                                  <p:iterate type="lt">
                                    <p:tmPct val="0"/>
                                  </p:iterate>
                                  <p:childTnLst>
                                    <p:anim calcmode="lin" valueType="num">
                                      <p:cBhvr additive="base">
                                        <p:cTn id="247" dur="500"/>
                                        <p:tgtEl>
                                          <p:spTgt spid="35868">
                                            <p:txEl>
                                              <p:pRg st="0" end="0"/>
                                            </p:txEl>
                                          </p:spTgt>
                                        </p:tgtEl>
                                        <p:attrNameLst>
                                          <p:attrName>ppt_x</p:attrName>
                                        </p:attrNameLst>
                                      </p:cBhvr>
                                      <p:tavLst>
                                        <p:tav tm="0">
                                          <p:val>
                                            <p:strVal val="ppt_x"/>
                                          </p:val>
                                        </p:tav>
                                        <p:tav tm="100000">
                                          <p:val>
                                            <p:strVal val="ppt_x"/>
                                          </p:val>
                                        </p:tav>
                                      </p:tavLst>
                                    </p:anim>
                                    <p:anim calcmode="lin" valueType="num">
                                      <p:cBhvr additive="base">
                                        <p:cTn id="248" dur="500"/>
                                        <p:tgtEl>
                                          <p:spTgt spid="35868">
                                            <p:txEl>
                                              <p:pRg st="0" end="0"/>
                                            </p:txEl>
                                          </p:spTgt>
                                        </p:tgtEl>
                                        <p:attrNameLst>
                                          <p:attrName>ppt_y</p:attrName>
                                        </p:attrNameLst>
                                      </p:cBhvr>
                                      <p:tavLst>
                                        <p:tav tm="0">
                                          <p:val>
                                            <p:strVal val="ppt_y"/>
                                          </p:val>
                                        </p:tav>
                                        <p:tav tm="100000">
                                          <p:val>
                                            <p:strVal val="1+ppt_h/2"/>
                                          </p:val>
                                        </p:tav>
                                      </p:tavLst>
                                    </p:anim>
                                    <p:set>
                                      <p:cBhvr>
                                        <p:cTn id="249" dur="1" fill="hold">
                                          <p:stCondLst>
                                            <p:cond delay="499"/>
                                          </p:stCondLst>
                                        </p:cTn>
                                        <p:tgtEl>
                                          <p:spTgt spid="35868">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8"/>
                  </p:tgtEl>
                </p:cond>
              </p:nextCondLst>
            </p:seq>
            <p:seq concurrent="1" nextAc="seek">
              <p:cTn id="250" restart="whenNotActive" fill="hold" evtFilter="cancelBubble" nodeType="interactiveSeq">
                <p:stCondLst>
                  <p:cond evt="onClick" delay="0">
                    <p:tgtEl>
                      <p:spTgt spid="35867"/>
                    </p:tgtEl>
                  </p:cond>
                </p:stCondLst>
                <p:endSync evt="end" delay="0">
                  <p:rtn val="all"/>
                </p:endSync>
                <p:childTnLst>
                  <p:par>
                    <p:cTn id="251" fill="hold" nodeType="clickPar">
                      <p:stCondLst>
                        <p:cond delay="0"/>
                      </p:stCondLst>
                      <p:childTnLst>
                        <p:par>
                          <p:cTn id="252" fill="hold" nodeType="withGroup">
                            <p:stCondLst>
                              <p:cond delay="0"/>
                            </p:stCondLst>
                            <p:childTnLst>
                              <p:par>
                                <p:cTn id="253" presetID="31" presetClass="entr" presetSubtype="0" fill="hold" nodeType="clickEffect">
                                  <p:stCondLst>
                                    <p:cond delay="0"/>
                                  </p:stCondLst>
                                  <p:iterate type="lt">
                                    <p:tmPct val="5000"/>
                                  </p:iterate>
                                  <p:childTnLst>
                                    <p:set>
                                      <p:cBhvr>
                                        <p:cTn id="254" dur="1" fill="hold">
                                          <p:stCondLst>
                                            <p:cond delay="0"/>
                                          </p:stCondLst>
                                        </p:cTn>
                                        <p:tgtEl>
                                          <p:spTgt spid="35867">
                                            <p:txEl>
                                              <p:pRg st="0" end="0"/>
                                            </p:txEl>
                                          </p:spTgt>
                                        </p:tgtEl>
                                        <p:attrNameLst>
                                          <p:attrName>style.visibility</p:attrName>
                                        </p:attrNameLst>
                                      </p:cBhvr>
                                      <p:to>
                                        <p:strVal val="visible"/>
                                      </p:to>
                                    </p:set>
                                    <p:anim calcmode="lin" valueType="num">
                                      <p:cBhvr>
                                        <p:cTn id="255" dur="1000" fill="hold"/>
                                        <p:tgtEl>
                                          <p:spTgt spid="35867">
                                            <p:txEl>
                                              <p:pRg st="0" end="0"/>
                                            </p:txEl>
                                          </p:spTgt>
                                        </p:tgtEl>
                                        <p:attrNameLst>
                                          <p:attrName>ppt_w</p:attrName>
                                        </p:attrNameLst>
                                      </p:cBhvr>
                                      <p:tavLst>
                                        <p:tav tm="0">
                                          <p:val>
                                            <p:fltVal val="0"/>
                                          </p:val>
                                        </p:tav>
                                        <p:tav tm="100000">
                                          <p:val>
                                            <p:strVal val="#ppt_w"/>
                                          </p:val>
                                        </p:tav>
                                      </p:tavLst>
                                    </p:anim>
                                    <p:anim calcmode="lin" valueType="num">
                                      <p:cBhvr>
                                        <p:cTn id="256" dur="1000" fill="hold"/>
                                        <p:tgtEl>
                                          <p:spTgt spid="35867">
                                            <p:txEl>
                                              <p:pRg st="0" end="0"/>
                                            </p:txEl>
                                          </p:spTgt>
                                        </p:tgtEl>
                                        <p:attrNameLst>
                                          <p:attrName>ppt_h</p:attrName>
                                        </p:attrNameLst>
                                      </p:cBhvr>
                                      <p:tavLst>
                                        <p:tav tm="0">
                                          <p:val>
                                            <p:fltVal val="0"/>
                                          </p:val>
                                        </p:tav>
                                        <p:tav tm="100000">
                                          <p:val>
                                            <p:strVal val="#ppt_h"/>
                                          </p:val>
                                        </p:tav>
                                      </p:tavLst>
                                    </p:anim>
                                    <p:anim calcmode="lin" valueType="num">
                                      <p:cBhvr>
                                        <p:cTn id="257" dur="1000" fill="hold"/>
                                        <p:tgtEl>
                                          <p:spTgt spid="35867">
                                            <p:txEl>
                                              <p:pRg st="0" end="0"/>
                                            </p:txEl>
                                          </p:spTgt>
                                        </p:tgtEl>
                                        <p:attrNameLst>
                                          <p:attrName>style.rotation</p:attrName>
                                        </p:attrNameLst>
                                      </p:cBhvr>
                                      <p:tavLst>
                                        <p:tav tm="0">
                                          <p:val>
                                            <p:fltVal val="90"/>
                                          </p:val>
                                        </p:tav>
                                        <p:tav tm="100000">
                                          <p:val>
                                            <p:fltVal val="0"/>
                                          </p:val>
                                        </p:tav>
                                      </p:tavLst>
                                    </p:anim>
                                    <p:animEffect transition="in" filter="fade">
                                      <p:cBhvr>
                                        <p:cTn id="258" dur="1000"/>
                                        <p:tgtEl>
                                          <p:spTgt spid="35867">
                                            <p:txEl>
                                              <p:pRg st="0" end="0"/>
                                            </p:txEl>
                                          </p:spTgt>
                                        </p:tgtEl>
                                      </p:cBhvr>
                                    </p:animEffec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2" presetClass="exit" presetSubtype="4" fill="hold" nodeType="clickEffect">
                                  <p:stCondLst>
                                    <p:cond delay="0"/>
                                  </p:stCondLst>
                                  <p:iterate type="lt">
                                    <p:tmPct val="0"/>
                                  </p:iterate>
                                  <p:childTnLst>
                                    <p:anim calcmode="lin" valueType="num">
                                      <p:cBhvr additive="base">
                                        <p:cTn id="262" dur="500"/>
                                        <p:tgtEl>
                                          <p:spTgt spid="35867">
                                            <p:txEl>
                                              <p:pRg st="0" end="0"/>
                                            </p:txEl>
                                          </p:spTgt>
                                        </p:tgtEl>
                                        <p:attrNameLst>
                                          <p:attrName>ppt_x</p:attrName>
                                        </p:attrNameLst>
                                      </p:cBhvr>
                                      <p:tavLst>
                                        <p:tav tm="0">
                                          <p:val>
                                            <p:strVal val="ppt_x"/>
                                          </p:val>
                                        </p:tav>
                                        <p:tav tm="100000">
                                          <p:val>
                                            <p:strVal val="ppt_x"/>
                                          </p:val>
                                        </p:tav>
                                      </p:tavLst>
                                    </p:anim>
                                    <p:anim calcmode="lin" valueType="num">
                                      <p:cBhvr additive="base">
                                        <p:cTn id="263" dur="500"/>
                                        <p:tgtEl>
                                          <p:spTgt spid="35867">
                                            <p:txEl>
                                              <p:pRg st="0" end="0"/>
                                            </p:txEl>
                                          </p:spTgt>
                                        </p:tgtEl>
                                        <p:attrNameLst>
                                          <p:attrName>ppt_y</p:attrName>
                                        </p:attrNameLst>
                                      </p:cBhvr>
                                      <p:tavLst>
                                        <p:tav tm="0">
                                          <p:val>
                                            <p:strVal val="ppt_y"/>
                                          </p:val>
                                        </p:tav>
                                        <p:tav tm="100000">
                                          <p:val>
                                            <p:strVal val="1+ppt_h/2"/>
                                          </p:val>
                                        </p:tav>
                                      </p:tavLst>
                                    </p:anim>
                                    <p:set>
                                      <p:cBhvr>
                                        <p:cTn id="264" dur="1" fill="hold">
                                          <p:stCondLst>
                                            <p:cond delay="499"/>
                                          </p:stCondLst>
                                        </p:cTn>
                                        <p:tgtEl>
                                          <p:spTgt spid="35867">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7"/>
                  </p:tgtEl>
                </p:cond>
              </p:nextCondLst>
            </p:seq>
            <p:seq concurrent="1" nextAc="seek">
              <p:cTn id="265" restart="whenNotActive" fill="hold" evtFilter="cancelBubble" nodeType="interactiveSeq">
                <p:stCondLst>
                  <p:cond evt="onClick" delay="0">
                    <p:tgtEl>
                      <p:spTgt spid="35866"/>
                    </p:tgtEl>
                  </p:cond>
                </p:stCondLst>
                <p:endSync evt="end" delay="0">
                  <p:rtn val="all"/>
                </p:endSync>
                <p:childTnLst>
                  <p:par>
                    <p:cTn id="266" fill="hold" nodeType="clickPar">
                      <p:stCondLst>
                        <p:cond delay="0"/>
                      </p:stCondLst>
                      <p:childTnLst>
                        <p:par>
                          <p:cTn id="267" fill="hold" nodeType="withGroup">
                            <p:stCondLst>
                              <p:cond delay="0"/>
                            </p:stCondLst>
                            <p:childTnLst>
                              <p:par>
                                <p:cTn id="268" presetID="2" presetClass="entr" presetSubtype="4" fill="hold" nodeType="clickEffect">
                                  <p:stCondLst>
                                    <p:cond delay="0"/>
                                  </p:stCondLst>
                                  <p:childTnLst>
                                    <p:set>
                                      <p:cBhvr>
                                        <p:cTn id="269" dur="1" fill="hold">
                                          <p:stCondLst>
                                            <p:cond delay="0"/>
                                          </p:stCondLst>
                                        </p:cTn>
                                        <p:tgtEl>
                                          <p:spTgt spid="35866">
                                            <p:txEl>
                                              <p:pRg st="0" end="0"/>
                                            </p:txEl>
                                          </p:spTgt>
                                        </p:tgtEl>
                                        <p:attrNameLst>
                                          <p:attrName>style.visibility</p:attrName>
                                        </p:attrNameLst>
                                      </p:cBhvr>
                                      <p:to>
                                        <p:strVal val="visible"/>
                                      </p:to>
                                    </p:set>
                                    <p:anim calcmode="lin" valueType="num">
                                      <p:cBhvr additive="base">
                                        <p:cTn id="270" dur="500" fill="hold"/>
                                        <p:tgtEl>
                                          <p:spTgt spid="35866">
                                            <p:txEl>
                                              <p:pRg st="0" end="0"/>
                                            </p:txEl>
                                          </p:spTgt>
                                        </p:tgtEl>
                                        <p:attrNameLst>
                                          <p:attrName>ppt_x</p:attrName>
                                        </p:attrNameLst>
                                      </p:cBhvr>
                                      <p:tavLst>
                                        <p:tav tm="0">
                                          <p:val>
                                            <p:strVal val="#ppt_x"/>
                                          </p:val>
                                        </p:tav>
                                        <p:tav tm="100000">
                                          <p:val>
                                            <p:strVal val="#ppt_x"/>
                                          </p:val>
                                        </p:tav>
                                      </p:tavLst>
                                    </p:anim>
                                    <p:anim calcmode="lin" valueType="num">
                                      <p:cBhvr additive="base">
                                        <p:cTn id="271" dur="500" fill="hold"/>
                                        <p:tgtEl>
                                          <p:spTgt spid="358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2" fill="hold" nodeType="clickPar">
                      <p:stCondLst>
                        <p:cond delay="indefinite"/>
                      </p:stCondLst>
                      <p:childTnLst>
                        <p:par>
                          <p:cTn id="273" fill="hold" nodeType="withGroup">
                            <p:stCondLst>
                              <p:cond delay="0"/>
                            </p:stCondLst>
                            <p:childTnLst>
                              <p:par>
                                <p:cTn id="274" presetID="2" presetClass="exit" presetSubtype="2" fill="hold" nodeType="clickEffect">
                                  <p:stCondLst>
                                    <p:cond delay="0"/>
                                  </p:stCondLst>
                                  <p:childTnLst>
                                    <p:anim calcmode="lin" valueType="num">
                                      <p:cBhvr additive="base">
                                        <p:cTn id="275" dur="500"/>
                                        <p:tgtEl>
                                          <p:spTgt spid="35866">
                                            <p:txEl>
                                              <p:pRg st="0" end="0"/>
                                            </p:txEl>
                                          </p:spTgt>
                                        </p:tgtEl>
                                        <p:attrNameLst>
                                          <p:attrName>ppt_x</p:attrName>
                                        </p:attrNameLst>
                                      </p:cBhvr>
                                      <p:tavLst>
                                        <p:tav tm="0">
                                          <p:val>
                                            <p:strVal val="ppt_x"/>
                                          </p:val>
                                        </p:tav>
                                        <p:tav tm="100000">
                                          <p:val>
                                            <p:strVal val="1+ppt_w/2"/>
                                          </p:val>
                                        </p:tav>
                                      </p:tavLst>
                                    </p:anim>
                                    <p:anim calcmode="lin" valueType="num">
                                      <p:cBhvr additive="base">
                                        <p:cTn id="276" dur="500"/>
                                        <p:tgtEl>
                                          <p:spTgt spid="35866">
                                            <p:txEl>
                                              <p:pRg st="0" end="0"/>
                                            </p:txEl>
                                          </p:spTgt>
                                        </p:tgtEl>
                                        <p:attrNameLst>
                                          <p:attrName>ppt_y</p:attrName>
                                        </p:attrNameLst>
                                      </p:cBhvr>
                                      <p:tavLst>
                                        <p:tav tm="0">
                                          <p:val>
                                            <p:strVal val="ppt_y"/>
                                          </p:val>
                                        </p:tav>
                                        <p:tav tm="100000">
                                          <p:val>
                                            <p:strVal val="ppt_y"/>
                                          </p:val>
                                        </p:tav>
                                      </p:tavLst>
                                    </p:anim>
                                    <p:set>
                                      <p:cBhvr>
                                        <p:cTn id="277" dur="1" fill="hold">
                                          <p:stCondLst>
                                            <p:cond delay="499"/>
                                          </p:stCondLst>
                                        </p:cTn>
                                        <p:tgtEl>
                                          <p:spTgt spid="35866">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6"/>
                  </p:tgtEl>
                </p:cond>
              </p:nextCondLst>
            </p:seq>
            <p:seq concurrent="1" nextAc="seek">
              <p:cTn id="278" restart="whenNotActive" fill="hold" evtFilter="cancelBubble" nodeType="interactiveSeq">
                <p:stCondLst>
                  <p:cond evt="onClick" delay="0">
                    <p:tgtEl>
                      <p:spTgt spid="27"/>
                    </p:tgtEl>
                  </p:cond>
                </p:stCondLst>
                <p:endSync evt="end" delay="0">
                  <p:rtn val="all"/>
                </p:endSync>
                <p:childTnLst>
                  <p:par>
                    <p:cTn id="279" fill="hold">
                      <p:stCondLst>
                        <p:cond delay="0"/>
                      </p:stCondLst>
                      <p:childTnLst>
                        <p:par>
                          <p:cTn id="280" fill="hold">
                            <p:stCondLst>
                              <p:cond delay="0"/>
                            </p:stCondLst>
                            <p:childTnLst>
                              <p:par>
                                <p:cTn id="281" presetID="45" presetClass="entr" presetSubtype="0" fill="hold" nodeType="clickEffect">
                                  <p:stCondLst>
                                    <p:cond delay="0"/>
                                  </p:stCondLst>
                                  <p:iterate type="lt">
                                    <p:tmPct val="10000"/>
                                  </p:iterate>
                                  <p:childTnLst>
                                    <p:set>
                                      <p:cBhvr>
                                        <p:cTn id="282" dur="1" fill="hold">
                                          <p:stCondLst>
                                            <p:cond delay="0"/>
                                          </p:stCondLst>
                                        </p:cTn>
                                        <p:tgtEl>
                                          <p:spTgt spid="27">
                                            <p:txEl>
                                              <p:pRg st="0" end="0"/>
                                            </p:txEl>
                                          </p:spTgt>
                                        </p:tgtEl>
                                        <p:attrNameLst>
                                          <p:attrName>style.visibility</p:attrName>
                                        </p:attrNameLst>
                                      </p:cBhvr>
                                      <p:to>
                                        <p:strVal val="visible"/>
                                      </p:to>
                                    </p:set>
                                    <p:animEffect transition="in" filter="fade">
                                      <p:cBhvr>
                                        <p:cTn id="283" dur="2000"/>
                                        <p:tgtEl>
                                          <p:spTgt spid="27">
                                            <p:txEl>
                                              <p:pRg st="0" end="0"/>
                                            </p:txEl>
                                          </p:spTgt>
                                        </p:tgtEl>
                                      </p:cBhvr>
                                    </p:animEffect>
                                    <p:anim calcmode="lin" valueType="num">
                                      <p:cBhvr>
                                        <p:cTn id="284" dur="2000" fill="hold"/>
                                        <p:tgtEl>
                                          <p:spTgt spid="27">
                                            <p:txEl>
                                              <p:pRg st="0" end="0"/>
                                            </p:txEl>
                                          </p:spTgt>
                                        </p:tgtEl>
                                        <p:attrNameLst>
                                          <p:attrName>ppt_w</p:attrName>
                                        </p:attrNameLst>
                                      </p:cBhvr>
                                      <p:tavLst>
                                        <p:tav tm="0" fmla="#ppt_w*sin(2.5*pi*$)">
                                          <p:val>
                                            <p:fltVal val="0"/>
                                          </p:val>
                                        </p:tav>
                                        <p:tav tm="100000">
                                          <p:val>
                                            <p:fltVal val="1"/>
                                          </p:val>
                                        </p:tav>
                                      </p:tavLst>
                                    </p:anim>
                                    <p:anim calcmode="lin" valueType="num">
                                      <p:cBhvr>
                                        <p:cTn id="285" dur="2000" fill="hold"/>
                                        <p:tgtEl>
                                          <p:spTgt spid="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6" fill="hold">
                      <p:stCondLst>
                        <p:cond delay="indefinite"/>
                      </p:stCondLst>
                      <p:childTnLst>
                        <p:par>
                          <p:cTn id="287" fill="hold">
                            <p:stCondLst>
                              <p:cond delay="0"/>
                            </p:stCondLst>
                            <p:childTnLst>
                              <p:par>
                                <p:cTn id="288" presetID="21" presetClass="exit" presetSubtype="4" fill="hold" nodeType="clickEffect">
                                  <p:stCondLst>
                                    <p:cond delay="0"/>
                                  </p:stCondLst>
                                  <p:iterate type="lt">
                                    <p:tmPct val="0"/>
                                  </p:iterate>
                                  <p:childTnLst>
                                    <p:animEffect transition="out" filter="wheel(4)">
                                      <p:cBhvr>
                                        <p:cTn id="289" dur="2000"/>
                                        <p:tgtEl>
                                          <p:spTgt spid="27">
                                            <p:txEl>
                                              <p:pRg st="0" end="0"/>
                                            </p:txEl>
                                          </p:spTgt>
                                        </p:tgtEl>
                                      </p:cBhvr>
                                    </p:animEffect>
                                    <p:set>
                                      <p:cBhvr>
                                        <p:cTn id="290" dur="1" fill="hold">
                                          <p:stCondLst>
                                            <p:cond delay="1999"/>
                                          </p:stCondLst>
                                        </p:cTn>
                                        <p:tgtEl>
                                          <p:spTgt spid="27">
                                            <p:txEl>
                                              <p:pRg st="0" end="0"/>
                                            </p:txEl>
                                          </p:spTgt>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4" grpId="0" animBg="1"/>
      <p:bldP spid="52" grpId="0" animBg="1"/>
      <p:bldP spid="52" grpId="1" animBg="1"/>
      <p:bldP spid="53" grpId="0" animBg="1"/>
      <p:bldP spid="53" grpId="1" animBg="1"/>
      <p:bldP spid="54" grpId="0" animBg="1"/>
      <p:bldP spid="54" grpId="1" animBg="1"/>
      <p:bldP spid="55" grpId="0" animBg="1"/>
      <p:bldP spid="55" grpId="1" animBg="1"/>
      <p:bldP spid="57" grpId="0" animBg="1"/>
      <p:bldP spid="57" grpId="1" animBg="1"/>
      <p:bldP spid="58" grpId="0" animBg="1"/>
      <p:bldP spid="58" grpId="1" animBg="1"/>
      <p:bldP spid="59" grpId="0" animBg="1"/>
      <p:bldP spid="59" grpId="1" animBg="1"/>
      <p:bldP spid="60" grpId="0" animBg="1"/>
      <p:bldP spid="6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21446" y="178451"/>
            <a:ext cx="11149542" cy="492443"/>
          </a:xfrm>
          <a:prstGeom prst="rect">
            <a:avLst/>
          </a:prstGeom>
          <a:noFill/>
          <a:effectLst/>
        </p:spPr>
        <p:txBody>
          <a:bodyPr wrap="square" rtlCol="0">
            <a:spAutoFit/>
          </a:bodyPr>
          <a:lstStyle/>
          <a:p>
            <a:r>
              <a:rPr lang="en-US" sz="2600" b="1" dirty="0"/>
              <a:t>Complete each sentence by filling in the blank with a word or phrase in the box. </a:t>
            </a:r>
            <a:endParaRPr lang="en-US" sz="2600" dirty="0"/>
          </a:p>
        </p:txBody>
      </p:sp>
      <p:sp>
        <p:nvSpPr>
          <p:cNvPr id="10" name="Rounded Rectangle 9"/>
          <p:cNvSpPr/>
          <p:nvPr/>
        </p:nvSpPr>
        <p:spPr>
          <a:xfrm>
            <a:off x="166055" y="19026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218840" y="87628"/>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 name="Rounded Rectangle 1">
            <a:extLst>
              <a:ext uri="{FF2B5EF4-FFF2-40B4-BE49-F238E27FC236}">
                <a16:creationId xmlns:a16="http://schemas.microsoft.com/office/drawing/2014/main" id="{2A6B74CB-9C82-8D4E-96D9-59AE48B72DB8}"/>
              </a:ext>
            </a:extLst>
          </p:cNvPr>
          <p:cNvSpPr/>
          <p:nvPr/>
        </p:nvSpPr>
        <p:spPr>
          <a:xfrm>
            <a:off x="1174302" y="926837"/>
            <a:ext cx="9628094" cy="505609"/>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00" b="1" dirty="0">
                <a:solidFill>
                  <a:srgbClr val="C00000"/>
                </a:solidFill>
              </a:rPr>
              <a:t>floats            Bunny            lion dances            costumes            gathering</a:t>
            </a:r>
          </a:p>
        </p:txBody>
      </p:sp>
      <p:sp>
        <p:nvSpPr>
          <p:cNvPr id="3" name="Rectangle 2">
            <a:extLst>
              <a:ext uri="{FF2B5EF4-FFF2-40B4-BE49-F238E27FC236}">
                <a16:creationId xmlns:a16="http://schemas.microsoft.com/office/drawing/2014/main" id="{1281E6A1-934A-B249-B211-2A6463009A45}"/>
              </a:ext>
            </a:extLst>
          </p:cNvPr>
          <p:cNvSpPr/>
          <p:nvPr/>
        </p:nvSpPr>
        <p:spPr>
          <a:xfrm>
            <a:off x="895969" y="1998675"/>
            <a:ext cx="9554317" cy="1384995"/>
          </a:xfrm>
          <a:prstGeom prst="rect">
            <a:avLst/>
          </a:prstGeom>
        </p:spPr>
        <p:txBody>
          <a:bodyPr wrap="square">
            <a:spAutoFit/>
          </a:bodyPr>
          <a:lstStyle/>
          <a:p>
            <a:pPr marL="342900" indent="-342900">
              <a:lnSpc>
                <a:spcPct val="150000"/>
              </a:lnSpc>
              <a:buFont typeface="+mj-lt"/>
              <a:buAutoNum type="arabicPeriod"/>
            </a:pPr>
            <a:r>
              <a:rPr lang="en-US" sz="2800" b="1" dirty="0">
                <a:latin typeface="Calibri" panose="020F0502020204030204" pitchFamily="34" charset="0"/>
                <a:cs typeface="Calibri" panose="020F0502020204030204" pitchFamily="34" charset="0"/>
              </a:rPr>
              <a:t>The best part of the Mid-Autumn Festival is the performance of </a:t>
            </a:r>
            <a:r>
              <a:rPr lang="en-US" sz="2800" b="1" dirty="0">
                <a:solidFill>
                  <a:srgbClr val="7F7F7F"/>
                </a:solidFill>
                <a:latin typeface="Calibri" panose="020F0502020204030204" pitchFamily="34" charset="0"/>
                <a:cs typeface="Calibri" panose="020F0502020204030204" pitchFamily="34" charset="0"/>
              </a:rPr>
              <a:t>__________</a:t>
            </a:r>
            <a:r>
              <a:rPr lang="en-US" sz="2800" b="1" dirty="0">
                <a:latin typeface="Calibri" panose="020F0502020204030204" pitchFamily="34" charset="0"/>
                <a:cs typeface="Calibri" panose="020F0502020204030204" pitchFamily="34" charset="0"/>
              </a:rPr>
              <a:t>. </a:t>
            </a:r>
          </a:p>
        </p:txBody>
      </p:sp>
      <p:sp>
        <p:nvSpPr>
          <p:cNvPr id="12" name="Flowchart: Process 11"/>
          <p:cNvSpPr/>
          <p:nvPr/>
        </p:nvSpPr>
        <p:spPr>
          <a:xfrm>
            <a:off x="74645" y="114300"/>
            <a:ext cx="12045820" cy="6743700"/>
          </a:xfrm>
          <a:prstGeom prst="flowChartProcess">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
        <p:nvSpPr>
          <p:cNvPr id="13" name="TextBox 12">
            <a:extLst>
              <a:ext uri="{FF2B5EF4-FFF2-40B4-BE49-F238E27FC236}">
                <a16:creationId xmlns:a16="http://schemas.microsoft.com/office/drawing/2014/main" id="{4E4B4D46-EE70-4541-B040-1FA70F789D8B}"/>
              </a:ext>
            </a:extLst>
          </p:cNvPr>
          <p:cNvSpPr txBox="1"/>
          <p:nvPr/>
        </p:nvSpPr>
        <p:spPr>
          <a:xfrm>
            <a:off x="1732053" y="2760227"/>
            <a:ext cx="1729604" cy="492443"/>
          </a:xfrm>
          <a:prstGeom prst="rect">
            <a:avLst/>
          </a:prstGeom>
          <a:noFill/>
        </p:spPr>
        <p:txBody>
          <a:bodyPr wrap="square" rtlCol="0">
            <a:spAutoFit/>
          </a:bodyPr>
          <a:lstStyle/>
          <a:p>
            <a:r>
              <a:rPr lang="en-US" sz="2600" b="1" i="1" dirty="0">
                <a:solidFill>
                  <a:srgbClr val="FF0000"/>
                </a:solidFill>
                <a:latin typeface="Calibri" panose="020F0502020204030204" pitchFamily="34" charset="0"/>
                <a:cs typeface="Calibri" panose="020F0502020204030204" pitchFamily="34" charset="0"/>
              </a:rPr>
              <a:t>lion dances</a:t>
            </a:r>
          </a:p>
        </p:txBody>
      </p:sp>
      <p:sp>
        <p:nvSpPr>
          <p:cNvPr id="14" name="Action Button: Home 13">
            <a:hlinkClick r:id="rId3" action="ppaction://hlinksldjump" highlightClick="1"/>
          </p:cNvPr>
          <p:cNvSpPr/>
          <p:nvPr/>
        </p:nvSpPr>
        <p:spPr>
          <a:xfrm>
            <a:off x="11139496" y="6292756"/>
            <a:ext cx="544503" cy="462144"/>
          </a:xfrm>
          <a:prstGeom prst="actionButtonHome">
            <a:avLst/>
          </a:prstGeom>
          <a:gradFill flip="none" rotWithShape="1">
            <a:gsLst>
              <a:gs pos="12000">
                <a:srgbClr val="00A9A5"/>
              </a:gs>
              <a:gs pos="48000">
                <a:schemeClr val="accent1">
                  <a:lumMod val="97000"/>
                  <a:lumOff val="3000"/>
                </a:schemeClr>
              </a:gs>
              <a:gs pos="100000">
                <a:schemeClr val="accent1">
                  <a:lumMod val="60000"/>
                  <a:lumOff val="40000"/>
                </a:schemeClr>
              </a:gs>
            </a:gsLst>
            <a:lin ang="16200000" scaled="1"/>
            <a:tileRect/>
          </a:gradFill>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456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21446" y="178451"/>
            <a:ext cx="11149542" cy="492443"/>
          </a:xfrm>
          <a:prstGeom prst="rect">
            <a:avLst/>
          </a:prstGeom>
          <a:noFill/>
          <a:effectLst/>
        </p:spPr>
        <p:txBody>
          <a:bodyPr wrap="square" rtlCol="0">
            <a:spAutoFit/>
          </a:bodyPr>
          <a:lstStyle/>
          <a:p>
            <a:r>
              <a:rPr lang="en-US" sz="2600" b="1" dirty="0"/>
              <a:t>Complete each sentence by filling in the blank with a word or phrase in the box. </a:t>
            </a:r>
            <a:endParaRPr lang="en-US" sz="2600" dirty="0"/>
          </a:p>
        </p:txBody>
      </p:sp>
      <p:sp>
        <p:nvSpPr>
          <p:cNvPr id="10" name="Rounded Rectangle 9"/>
          <p:cNvSpPr/>
          <p:nvPr/>
        </p:nvSpPr>
        <p:spPr>
          <a:xfrm>
            <a:off x="166055" y="19026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218840" y="87628"/>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3" name="Rectangle 2">
            <a:extLst>
              <a:ext uri="{FF2B5EF4-FFF2-40B4-BE49-F238E27FC236}">
                <a16:creationId xmlns:a16="http://schemas.microsoft.com/office/drawing/2014/main" id="{1281E6A1-934A-B249-B211-2A6463009A45}"/>
              </a:ext>
            </a:extLst>
          </p:cNvPr>
          <p:cNvSpPr/>
          <p:nvPr/>
        </p:nvSpPr>
        <p:spPr>
          <a:xfrm>
            <a:off x="760133" y="1768321"/>
            <a:ext cx="10837818" cy="671851"/>
          </a:xfrm>
          <a:prstGeom prst="rect">
            <a:avLst/>
          </a:prstGeom>
        </p:spPr>
        <p:txBody>
          <a:bodyPr wrap="square">
            <a:spAutoFit/>
          </a:bodyPr>
          <a:lstStyle/>
          <a:p>
            <a:pPr>
              <a:lnSpc>
                <a:spcPct val="150000"/>
              </a:lnSpc>
            </a:pPr>
            <a:r>
              <a:rPr lang="en-US" sz="2800" b="1" dirty="0">
                <a:latin typeface="Calibri" panose="020F0502020204030204" pitchFamily="34" charset="0"/>
                <a:cs typeface="Calibri" panose="020F0502020204030204" pitchFamily="34" charset="0"/>
              </a:rPr>
              <a:t> 2. There are flower ____________ in the Tulip Festival. </a:t>
            </a:r>
          </a:p>
        </p:txBody>
      </p:sp>
      <p:sp>
        <p:nvSpPr>
          <p:cNvPr id="13" name="Rounded Rectangle 12">
            <a:extLst>
              <a:ext uri="{FF2B5EF4-FFF2-40B4-BE49-F238E27FC236}">
                <a16:creationId xmlns:a16="http://schemas.microsoft.com/office/drawing/2014/main" id="{2A6B74CB-9C82-8D4E-96D9-59AE48B72DB8}"/>
              </a:ext>
            </a:extLst>
          </p:cNvPr>
          <p:cNvSpPr/>
          <p:nvPr/>
        </p:nvSpPr>
        <p:spPr>
          <a:xfrm>
            <a:off x="1174302" y="926837"/>
            <a:ext cx="9628094" cy="505609"/>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00" b="1" dirty="0">
                <a:solidFill>
                  <a:srgbClr val="C00000"/>
                </a:solidFill>
              </a:rPr>
              <a:t>floats            Bunny            lion dances            costumes            gathering</a:t>
            </a:r>
          </a:p>
        </p:txBody>
      </p:sp>
      <p:sp>
        <p:nvSpPr>
          <p:cNvPr id="14" name="Flowchart: Process 13"/>
          <p:cNvSpPr/>
          <p:nvPr/>
        </p:nvSpPr>
        <p:spPr>
          <a:xfrm>
            <a:off x="74645" y="114300"/>
            <a:ext cx="12045820" cy="6743700"/>
          </a:xfrm>
          <a:prstGeom prst="flowChartProcess">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
        <p:nvSpPr>
          <p:cNvPr id="15" name="TextBox 14">
            <a:extLst>
              <a:ext uri="{FF2B5EF4-FFF2-40B4-BE49-F238E27FC236}">
                <a16:creationId xmlns:a16="http://schemas.microsoft.com/office/drawing/2014/main" id="{C9DA22C6-22BE-624D-A853-7E35A2C6718F}"/>
              </a:ext>
            </a:extLst>
          </p:cNvPr>
          <p:cNvSpPr txBox="1"/>
          <p:nvPr/>
        </p:nvSpPr>
        <p:spPr>
          <a:xfrm>
            <a:off x="3992248" y="1916952"/>
            <a:ext cx="1240942" cy="523220"/>
          </a:xfrm>
          <a:prstGeom prst="rect">
            <a:avLst/>
          </a:prstGeom>
          <a:noFill/>
        </p:spPr>
        <p:txBody>
          <a:bodyPr wrap="square" rtlCol="0">
            <a:spAutoFit/>
          </a:bodyPr>
          <a:lstStyle/>
          <a:p>
            <a:r>
              <a:rPr lang="en-US" sz="2800" b="1" i="1" dirty="0">
                <a:solidFill>
                  <a:srgbClr val="FF0000"/>
                </a:solidFill>
                <a:latin typeface="Calibri" panose="020F0502020204030204" pitchFamily="34" charset="0"/>
                <a:cs typeface="Calibri" panose="020F0502020204030204" pitchFamily="34" charset="0"/>
              </a:rPr>
              <a:t>floats</a:t>
            </a:r>
          </a:p>
        </p:txBody>
      </p:sp>
      <p:sp>
        <p:nvSpPr>
          <p:cNvPr id="16" name="Action Button: Home 15">
            <a:hlinkClick r:id="rId3" action="ppaction://hlinksldjump" highlightClick="1"/>
          </p:cNvPr>
          <p:cNvSpPr/>
          <p:nvPr/>
        </p:nvSpPr>
        <p:spPr>
          <a:xfrm>
            <a:off x="11139496" y="6292756"/>
            <a:ext cx="544503" cy="462144"/>
          </a:xfrm>
          <a:prstGeom prst="actionButtonHome">
            <a:avLst/>
          </a:prstGeom>
          <a:gradFill flip="none" rotWithShape="1">
            <a:gsLst>
              <a:gs pos="12000">
                <a:srgbClr val="00A9A5"/>
              </a:gs>
              <a:gs pos="48000">
                <a:schemeClr val="accent1">
                  <a:lumMod val="97000"/>
                  <a:lumOff val="3000"/>
                </a:schemeClr>
              </a:gs>
              <a:gs pos="100000">
                <a:schemeClr val="accent1">
                  <a:lumMod val="60000"/>
                  <a:lumOff val="40000"/>
                </a:schemeClr>
              </a:gs>
            </a:gsLst>
            <a:lin ang="16200000" scaled="1"/>
            <a:tileRect/>
          </a:gradFill>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74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21446" y="178451"/>
            <a:ext cx="11149542" cy="492443"/>
          </a:xfrm>
          <a:prstGeom prst="rect">
            <a:avLst/>
          </a:prstGeom>
          <a:noFill/>
          <a:effectLst/>
        </p:spPr>
        <p:txBody>
          <a:bodyPr wrap="square" rtlCol="0">
            <a:spAutoFit/>
          </a:bodyPr>
          <a:lstStyle/>
          <a:p>
            <a:r>
              <a:rPr lang="en-US" sz="2600" b="1" dirty="0"/>
              <a:t>Complete each sentence by filling in the blank with a word or phrase in the box. </a:t>
            </a:r>
            <a:endParaRPr lang="en-US" sz="2600" dirty="0"/>
          </a:p>
        </p:txBody>
      </p:sp>
      <p:sp>
        <p:nvSpPr>
          <p:cNvPr id="10" name="Rounded Rectangle 9"/>
          <p:cNvSpPr/>
          <p:nvPr/>
        </p:nvSpPr>
        <p:spPr>
          <a:xfrm>
            <a:off x="166055" y="19026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218840" y="87628"/>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3" name="Rectangle 2">
            <a:extLst>
              <a:ext uri="{FF2B5EF4-FFF2-40B4-BE49-F238E27FC236}">
                <a16:creationId xmlns:a16="http://schemas.microsoft.com/office/drawing/2014/main" id="{1281E6A1-934A-B249-B211-2A6463009A45}"/>
              </a:ext>
            </a:extLst>
          </p:cNvPr>
          <p:cNvSpPr/>
          <p:nvPr/>
        </p:nvSpPr>
        <p:spPr>
          <a:xfrm>
            <a:off x="760133" y="1619032"/>
            <a:ext cx="10837818" cy="738664"/>
          </a:xfrm>
          <a:prstGeom prst="rect">
            <a:avLst/>
          </a:prstGeom>
        </p:spPr>
        <p:txBody>
          <a:bodyPr wrap="square">
            <a:spAutoFit/>
          </a:bodyPr>
          <a:lstStyle/>
          <a:p>
            <a:pPr algn="just">
              <a:lnSpc>
                <a:spcPct val="150000"/>
              </a:lnSpc>
            </a:pPr>
            <a:r>
              <a:rPr lang="en-US" sz="2800" b="1" dirty="0">
                <a:latin typeface="Calibri" panose="020F0502020204030204" pitchFamily="34" charset="0"/>
                <a:cs typeface="Calibri" panose="020F0502020204030204" pitchFamily="34" charset="0"/>
              </a:rPr>
              <a:t>3. We like to wear traditional ____________ at Tet. </a:t>
            </a:r>
          </a:p>
        </p:txBody>
      </p:sp>
      <p:sp>
        <p:nvSpPr>
          <p:cNvPr id="12" name="Rounded Rectangle 11">
            <a:extLst>
              <a:ext uri="{FF2B5EF4-FFF2-40B4-BE49-F238E27FC236}">
                <a16:creationId xmlns:a16="http://schemas.microsoft.com/office/drawing/2014/main" id="{2A6B74CB-9C82-8D4E-96D9-59AE48B72DB8}"/>
              </a:ext>
            </a:extLst>
          </p:cNvPr>
          <p:cNvSpPr/>
          <p:nvPr/>
        </p:nvSpPr>
        <p:spPr>
          <a:xfrm>
            <a:off x="1174302" y="926837"/>
            <a:ext cx="9628094" cy="505609"/>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00" b="1" dirty="0">
                <a:solidFill>
                  <a:srgbClr val="C00000"/>
                </a:solidFill>
              </a:rPr>
              <a:t>floats            Bunny            lion dances            costumes            gathering</a:t>
            </a:r>
          </a:p>
        </p:txBody>
      </p:sp>
      <p:sp>
        <p:nvSpPr>
          <p:cNvPr id="13" name="Flowchart: Process 12"/>
          <p:cNvSpPr/>
          <p:nvPr/>
        </p:nvSpPr>
        <p:spPr>
          <a:xfrm>
            <a:off x="74645" y="114300"/>
            <a:ext cx="12045820" cy="6743700"/>
          </a:xfrm>
          <a:prstGeom prst="flowChartProcess">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
        <p:nvSpPr>
          <p:cNvPr id="14" name="TextBox 13">
            <a:extLst>
              <a:ext uri="{FF2B5EF4-FFF2-40B4-BE49-F238E27FC236}">
                <a16:creationId xmlns:a16="http://schemas.microsoft.com/office/drawing/2014/main" id="{E53F31E1-2246-FD4E-ADD4-DFF8CE5B7F99}"/>
              </a:ext>
            </a:extLst>
          </p:cNvPr>
          <p:cNvSpPr txBox="1"/>
          <p:nvPr/>
        </p:nvSpPr>
        <p:spPr>
          <a:xfrm>
            <a:off x="5319499" y="1786230"/>
            <a:ext cx="1719086" cy="523220"/>
          </a:xfrm>
          <a:prstGeom prst="rect">
            <a:avLst/>
          </a:prstGeom>
          <a:noFill/>
        </p:spPr>
        <p:txBody>
          <a:bodyPr wrap="square" rtlCol="0">
            <a:spAutoFit/>
          </a:bodyPr>
          <a:lstStyle/>
          <a:p>
            <a:r>
              <a:rPr lang="en-US" sz="2800" b="1" i="1" dirty="0">
                <a:solidFill>
                  <a:srgbClr val="FF0000"/>
                </a:solidFill>
                <a:latin typeface="Calibri" panose="020F0502020204030204" pitchFamily="34" charset="0"/>
                <a:cs typeface="Calibri" panose="020F0502020204030204" pitchFamily="34" charset="0"/>
              </a:rPr>
              <a:t>costumes</a:t>
            </a:r>
          </a:p>
        </p:txBody>
      </p:sp>
      <p:sp>
        <p:nvSpPr>
          <p:cNvPr id="15" name="Action Button: Home 14">
            <a:hlinkClick r:id="rId3" action="ppaction://hlinksldjump" highlightClick="1"/>
          </p:cNvPr>
          <p:cNvSpPr/>
          <p:nvPr/>
        </p:nvSpPr>
        <p:spPr>
          <a:xfrm>
            <a:off x="11139496" y="6292756"/>
            <a:ext cx="544503" cy="462144"/>
          </a:xfrm>
          <a:prstGeom prst="actionButtonHome">
            <a:avLst/>
          </a:prstGeom>
          <a:gradFill flip="none" rotWithShape="1">
            <a:gsLst>
              <a:gs pos="12000">
                <a:srgbClr val="00A9A5"/>
              </a:gs>
              <a:gs pos="48000">
                <a:schemeClr val="accent1">
                  <a:lumMod val="97000"/>
                  <a:lumOff val="3000"/>
                </a:schemeClr>
              </a:gs>
              <a:gs pos="100000">
                <a:schemeClr val="accent1">
                  <a:lumMod val="60000"/>
                  <a:lumOff val="40000"/>
                </a:schemeClr>
              </a:gs>
            </a:gsLst>
            <a:lin ang="16200000" scaled="1"/>
            <a:tileRect/>
          </a:gradFill>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262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2953</TotalTime>
  <Words>1126</Words>
  <Application>Microsoft Office PowerPoint</Application>
  <PresentationFormat>Widescreen</PresentationFormat>
  <Paragraphs>199</Paragraphs>
  <Slides>24</Slides>
  <Notes>12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9" baseType="lpstr">
      <vt:lpstr>.VnBahamasB</vt:lpstr>
      <vt:lpstr>Arial</vt:lpstr>
      <vt:lpstr>Bahnschrift</vt:lpstr>
      <vt:lpstr>Calibri</vt:lpstr>
      <vt:lpstr>Calibri Light</vt:lpstr>
      <vt:lpstr>ChronicaPro</vt:lpstr>
      <vt:lpstr>ChronicaProBookIt</vt:lpstr>
      <vt:lpstr>Mongolian Baiti</vt:lpstr>
      <vt:lpstr>Myriad Pro</vt:lpstr>
      <vt:lpstr>OpenSans</vt:lpstr>
      <vt:lpstr>OpenSansBold</vt:lpstr>
      <vt:lpstr>Times New Roman</vt:lpstr>
      <vt:lpstr>VNI-Ariston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HP</cp:lastModifiedBy>
  <cp:revision>173</cp:revision>
  <dcterms:created xsi:type="dcterms:W3CDTF">2020-12-09T02:04:09Z</dcterms:created>
  <dcterms:modified xsi:type="dcterms:W3CDTF">2025-05-15T14:29:54Z</dcterms:modified>
</cp:coreProperties>
</file>