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0" r:id="rId2"/>
    <p:sldId id="291" r:id="rId3"/>
    <p:sldId id="342" r:id="rId4"/>
    <p:sldId id="297" r:id="rId5"/>
    <p:sldId id="343" r:id="rId6"/>
    <p:sldId id="293" r:id="rId7"/>
    <p:sldId id="346" r:id="rId8"/>
    <p:sldId id="345" r:id="rId9"/>
    <p:sldId id="347" r:id="rId10"/>
    <p:sldId id="349" r:id="rId11"/>
    <p:sldId id="348" r:id="rId12"/>
    <p:sldId id="350" r:id="rId13"/>
    <p:sldId id="351" r:id="rId14"/>
    <p:sldId id="352" r:id="rId15"/>
    <p:sldId id="353" r:id="rId16"/>
    <p:sldId id="338" r:id="rId17"/>
    <p:sldId id="344" r:id="rId18"/>
    <p:sldId id="339" r:id="rId19"/>
    <p:sldId id="29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FF"/>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autoAdjust="0"/>
  </p:normalViewPr>
  <p:slideViewPr>
    <p:cSldViewPr>
      <p:cViewPr varScale="1">
        <p:scale>
          <a:sx n="78" d="100"/>
          <a:sy n="78" d="100"/>
        </p:scale>
        <p:origin x="162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999831-99C3-B61D-0FAA-419E8E02BA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vi-VN"/>
          </a:p>
        </p:txBody>
      </p:sp>
      <p:sp>
        <p:nvSpPr>
          <p:cNvPr id="3" name="Date Placeholder 2">
            <a:extLst>
              <a:ext uri="{FF2B5EF4-FFF2-40B4-BE49-F238E27FC236}">
                <a16:creationId xmlns:a16="http://schemas.microsoft.com/office/drawing/2014/main" id="{BEDE6DB6-013A-7BD0-CEBD-517C61F944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2A27436F-DF60-44E1-8622-B2EE61944296}" type="datetimeFigureOut">
              <a:rPr lang="vi-VN"/>
              <a:pPr>
                <a:defRPr/>
              </a:pPr>
              <a:t>20/03/2025</a:t>
            </a:fld>
            <a:endParaRPr lang="vi-VN"/>
          </a:p>
        </p:txBody>
      </p:sp>
      <p:sp>
        <p:nvSpPr>
          <p:cNvPr id="4" name="Slide Image Placeholder 3">
            <a:extLst>
              <a:ext uri="{FF2B5EF4-FFF2-40B4-BE49-F238E27FC236}">
                <a16:creationId xmlns:a16="http://schemas.microsoft.com/office/drawing/2014/main" id="{1571EA9F-728C-F71F-1957-5AB247E2ED1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61DD91A-63AC-4D68-8E7A-34AA1E80343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7E2A1BC2-B6C0-0B2A-1EE9-488A9CF8A42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vi-VN"/>
          </a:p>
        </p:txBody>
      </p:sp>
      <p:sp>
        <p:nvSpPr>
          <p:cNvPr id="7" name="Slide Number Placeholder 6">
            <a:extLst>
              <a:ext uri="{FF2B5EF4-FFF2-40B4-BE49-F238E27FC236}">
                <a16:creationId xmlns:a16="http://schemas.microsoft.com/office/drawing/2014/main" id="{6A584A53-2C11-9F52-5910-77FD6115CBF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84062DC-604E-4766-8E51-4CC598D67F04}"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2C26826-07C3-A7B6-694B-9B566CE15E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DFBCBA2-9A0C-EC81-BC62-C95C1E2080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
        <p:nvSpPr>
          <p:cNvPr id="6148" name="Slide Number Placeholder 3">
            <a:extLst>
              <a:ext uri="{FF2B5EF4-FFF2-40B4-BE49-F238E27FC236}">
                <a16:creationId xmlns:a16="http://schemas.microsoft.com/office/drawing/2014/main" id="{0C7C7BEE-72AE-7CE2-B176-15B3991249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7171E8-2764-48E5-97B0-AC54BE88BC6C}" type="slidenum">
              <a:rPr lang="vi-VN" altLang="en-US" smtClean="0"/>
              <a:pPr/>
              <a:t>2</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63EEBF-8C2E-4371-CC59-43A66D3C131E}"/>
              </a:ext>
            </a:extLst>
          </p:cNvPr>
          <p:cNvSpPr>
            <a:spLocks noChangeArrowheads="1"/>
          </p:cNvSpPr>
          <p:nvPr/>
        </p:nvSpPr>
        <p:spPr bwMode="gray">
          <a:xfrm>
            <a:off x="8004175" y="0"/>
            <a:ext cx="1139825" cy="6858000"/>
          </a:xfrm>
          <a:prstGeom prst="rect">
            <a:avLst/>
          </a:prstGeom>
          <a:solidFill>
            <a:schemeClr val="bg2">
              <a:alpha val="39999"/>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3" name="Rectangle 2">
            <a:extLst>
              <a:ext uri="{FF2B5EF4-FFF2-40B4-BE49-F238E27FC236}">
                <a16:creationId xmlns:a16="http://schemas.microsoft.com/office/drawing/2014/main" id="{F065392F-4AB6-73D7-B425-70676C458EA9}"/>
              </a:ext>
            </a:extLst>
          </p:cNvPr>
          <p:cNvSpPr>
            <a:spLocks noChangeArrowheads="1"/>
          </p:cNvSpPr>
          <p:nvPr/>
        </p:nvSpPr>
        <p:spPr bwMode="white">
          <a:xfrm>
            <a:off x="0" y="4638675"/>
            <a:ext cx="9144000" cy="2219325"/>
          </a:xfrm>
          <a:prstGeom prst="rect">
            <a:avLst/>
          </a:prstGeom>
          <a:solidFill>
            <a:schemeClr val="folHlink">
              <a:alpha val="3098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4" name="Rectangle 3">
            <a:extLst>
              <a:ext uri="{FF2B5EF4-FFF2-40B4-BE49-F238E27FC236}">
                <a16:creationId xmlns:a16="http://schemas.microsoft.com/office/drawing/2014/main" id="{C2C49FD8-106C-043D-D095-85E142253F1A}"/>
              </a:ext>
            </a:extLst>
          </p:cNvPr>
          <p:cNvSpPr>
            <a:spLocks noChangeArrowheads="1"/>
          </p:cNvSpPr>
          <p:nvPr/>
        </p:nvSpPr>
        <p:spPr bwMode="gray">
          <a:xfrm>
            <a:off x="0" y="2149475"/>
            <a:ext cx="9144000" cy="2498725"/>
          </a:xfrm>
          <a:prstGeom prst="rect">
            <a:avLst/>
          </a:prstGeom>
          <a:solidFill>
            <a:schemeClr val="tx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5" name="Freeform 20">
            <a:extLst>
              <a:ext uri="{FF2B5EF4-FFF2-40B4-BE49-F238E27FC236}">
                <a16:creationId xmlns:a16="http://schemas.microsoft.com/office/drawing/2014/main" id="{DC15D91F-CA7D-08B2-77F3-4FD264A5B87E}"/>
              </a:ext>
            </a:extLst>
          </p:cNvPr>
          <p:cNvSpPr>
            <a:spLocks/>
          </p:cNvSpPr>
          <p:nvPr/>
        </p:nvSpPr>
        <p:spPr bwMode="gray">
          <a:xfrm>
            <a:off x="-9525" y="2138363"/>
            <a:ext cx="8015288" cy="2271712"/>
          </a:xfrm>
          <a:custGeom>
            <a:avLst/>
            <a:gdLst>
              <a:gd name="T0" fmla="*/ 0 w 5049"/>
              <a:gd name="T1" fmla="*/ 0 h 1471"/>
              <a:gd name="T2" fmla="*/ 2147483646 w 5049"/>
              <a:gd name="T3" fmla="*/ 2147483646 h 1471"/>
              <a:gd name="T4" fmla="*/ 2147483646 w 5049"/>
              <a:gd name="T5" fmla="*/ 2147483646 h 1471"/>
              <a:gd name="T6" fmla="*/ 0 w 5049"/>
              <a:gd name="T7" fmla="*/ 2147483646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AutoShape 21">
            <a:extLst>
              <a:ext uri="{FF2B5EF4-FFF2-40B4-BE49-F238E27FC236}">
                <a16:creationId xmlns:a16="http://schemas.microsoft.com/office/drawing/2014/main" id="{2479513A-FAB5-4B85-D227-80DAB49ECD65}"/>
              </a:ext>
            </a:extLst>
          </p:cNvPr>
          <p:cNvSpPr>
            <a:spLocks noChangeArrowheads="1"/>
          </p:cNvSpPr>
          <p:nvPr/>
        </p:nvSpPr>
        <p:spPr bwMode="gray">
          <a:xfrm>
            <a:off x="7696200" y="5943600"/>
            <a:ext cx="609600" cy="533400"/>
          </a:xfrm>
          <a:prstGeom prst="hexagon">
            <a:avLst>
              <a:gd name="adj" fmla="val 28571"/>
              <a:gd name="vf" fmla="val 115470"/>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7" name="AutoShape 22">
            <a:extLst>
              <a:ext uri="{FF2B5EF4-FFF2-40B4-BE49-F238E27FC236}">
                <a16:creationId xmlns:a16="http://schemas.microsoft.com/office/drawing/2014/main" id="{14661993-5550-20ED-F47A-1EBC78B637A4}"/>
              </a:ext>
            </a:extLst>
          </p:cNvPr>
          <p:cNvSpPr>
            <a:spLocks noChangeArrowheads="1"/>
          </p:cNvSpPr>
          <p:nvPr/>
        </p:nvSpPr>
        <p:spPr bwMode="gray">
          <a:xfrm>
            <a:off x="8229600" y="5638800"/>
            <a:ext cx="609600" cy="533400"/>
          </a:xfrm>
          <a:prstGeom prst="hexagon">
            <a:avLst>
              <a:gd name="adj" fmla="val 28571"/>
              <a:gd name="vf" fmla="val 115470"/>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8" name="AutoShape 23">
            <a:extLst>
              <a:ext uri="{FF2B5EF4-FFF2-40B4-BE49-F238E27FC236}">
                <a16:creationId xmlns:a16="http://schemas.microsoft.com/office/drawing/2014/main" id="{1248FBA3-1566-5F18-255D-097DA4A65360}"/>
              </a:ext>
            </a:extLst>
          </p:cNvPr>
          <p:cNvSpPr>
            <a:spLocks noChangeArrowheads="1"/>
          </p:cNvSpPr>
          <p:nvPr/>
        </p:nvSpPr>
        <p:spPr bwMode="gray">
          <a:xfrm>
            <a:off x="8220075" y="6229350"/>
            <a:ext cx="609600" cy="533400"/>
          </a:xfrm>
          <a:prstGeom prst="hexagon">
            <a:avLst>
              <a:gd name="adj" fmla="val 28571"/>
              <a:gd name="vf" fmla="val 115470"/>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9" name="Text Box 14">
            <a:extLst>
              <a:ext uri="{FF2B5EF4-FFF2-40B4-BE49-F238E27FC236}">
                <a16:creationId xmlns:a16="http://schemas.microsoft.com/office/drawing/2014/main" id="{8802F36A-F53E-61EB-28CE-FAA6003F9234}"/>
              </a:ext>
            </a:extLst>
          </p:cNvPr>
          <p:cNvSpPr txBox="1">
            <a:spLocks noChangeArrowheads="1"/>
          </p:cNvSpPr>
          <p:nvPr/>
        </p:nvSpPr>
        <p:spPr bwMode="auto">
          <a:xfrm>
            <a:off x="304800" y="228600"/>
            <a:ext cx="1447800" cy="519113"/>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a:solidFill>
                  <a:schemeClr val="tx2"/>
                </a:solidFill>
                <a:latin typeface="Verdana" panose="020B0604030504040204" pitchFamily="34" charset="0"/>
              </a:rPr>
              <a:t>LOGO</a:t>
            </a:r>
          </a:p>
        </p:txBody>
      </p:sp>
      <p:grpSp>
        <p:nvGrpSpPr>
          <p:cNvPr id="10" name="Group 116">
            <a:extLst>
              <a:ext uri="{FF2B5EF4-FFF2-40B4-BE49-F238E27FC236}">
                <a16:creationId xmlns:a16="http://schemas.microsoft.com/office/drawing/2014/main" id="{C4B02DCB-349B-8430-754E-01650170E8F0}"/>
              </a:ext>
            </a:extLst>
          </p:cNvPr>
          <p:cNvGrpSpPr>
            <a:grpSpLocks/>
          </p:cNvGrpSpPr>
          <p:nvPr/>
        </p:nvGrpSpPr>
        <p:grpSpPr bwMode="auto">
          <a:xfrm>
            <a:off x="190500" y="2324100"/>
            <a:ext cx="3276600" cy="3314700"/>
            <a:chOff x="120" y="1464"/>
            <a:chExt cx="2064" cy="2088"/>
          </a:xfrm>
        </p:grpSpPr>
        <p:sp>
          <p:nvSpPr>
            <p:cNvPr id="11" name="AutoShape 113" descr="gdd01">
              <a:extLst>
                <a:ext uri="{FF2B5EF4-FFF2-40B4-BE49-F238E27FC236}">
                  <a16:creationId xmlns:a16="http://schemas.microsoft.com/office/drawing/2014/main" id="{2217FCE3-9D18-C6B6-CB53-511931AC3EF4}"/>
                </a:ext>
              </a:extLst>
            </p:cNvPr>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latin typeface="Times New Roman" panose="02020603050405020304" pitchFamily="18" charset="0"/>
                <a:ea typeface="Gulim" panose="020B0600000101010101" pitchFamily="34" charset="-127"/>
              </a:endParaRPr>
            </a:p>
          </p:txBody>
        </p:sp>
        <p:sp>
          <p:nvSpPr>
            <p:cNvPr id="12" name="AutoShape 114" descr="gdd04">
              <a:extLst>
                <a:ext uri="{FF2B5EF4-FFF2-40B4-BE49-F238E27FC236}">
                  <a16:creationId xmlns:a16="http://schemas.microsoft.com/office/drawing/2014/main" id="{DC305B66-10B0-DB03-7DB9-6DD8D6E98D58}"/>
                </a:ext>
              </a:extLst>
            </p:cNvPr>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latin typeface="Times New Roman" panose="02020603050405020304" pitchFamily="18" charset="0"/>
                <a:ea typeface="Gulim" panose="020B0600000101010101" pitchFamily="34" charset="-127"/>
              </a:endParaRPr>
            </a:p>
          </p:txBody>
        </p:sp>
        <p:sp>
          <p:nvSpPr>
            <p:cNvPr id="13" name="AutoShape 115" descr="gdd03">
              <a:extLst>
                <a:ext uri="{FF2B5EF4-FFF2-40B4-BE49-F238E27FC236}">
                  <a16:creationId xmlns:a16="http://schemas.microsoft.com/office/drawing/2014/main" id="{266CD2A5-41FD-2C61-D025-3B05F83F8FE3}"/>
                </a:ext>
              </a:extLst>
            </p:cNvPr>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latin typeface="Times New Roman" panose="02020603050405020304" pitchFamily="18" charset="0"/>
                <a:ea typeface="Gulim" panose="020B0600000101010101" pitchFamily="34" charset="-127"/>
              </a:endParaRPr>
            </a:p>
          </p:txBody>
        </p:sp>
      </p:gr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anose="05000000000000000000" pitchFamily="2" charset="2"/>
              <a:buNone/>
              <a:defRPr sz="1600">
                <a:solidFill>
                  <a:schemeClr val="bg1"/>
                </a:solidFill>
              </a:defRPr>
            </a:lvl1pPr>
          </a:lstStyle>
          <a:p>
            <a:pPr lvl="0"/>
            <a:r>
              <a:rPr lang="en-US" noProof="0"/>
              <a:t>Click to edit Master subtitle style</a:t>
            </a:r>
          </a:p>
        </p:txBody>
      </p:sp>
      <p:sp>
        <p:nvSpPr>
          <p:cNvPr id="14" name="Rectangle 4">
            <a:extLst>
              <a:ext uri="{FF2B5EF4-FFF2-40B4-BE49-F238E27FC236}">
                <a16:creationId xmlns:a16="http://schemas.microsoft.com/office/drawing/2014/main" id="{7969EB66-4E1C-E1FB-2E64-9BC4B7A144D8}"/>
              </a:ext>
            </a:extLst>
          </p:cNvPr>
          <p:cNvSpPr>
            <a:spLocks noGrp="1" noChangeArrowheads="1"/>
          </p:cNvSpPr>
          <p:nvPr>
            <p:ph type="dt" sz="half" idx="10"/>
          </p:nvPr>
        </p:nvSpPr>
        <p:spPr>
          <a:xfrm>
            <a:off x="3352800" y="6553200"/>
            <a:ext cx="2133600" cy="152400"/>
          </a:xfrm>
        </p:spPr>
        <p:txBody>
          <a:bodyPr/>
          <a:lstStyle>
            <a:lvl1pPr algn="r">
              <a:defRPr sz="1000">
                <a:solidFill>
                  <a:schemeClr val="tx2"/>
                </a:solidFill>
                <a:latin typeface="+mn-lt"/>
              </a:defRPr>
            </a:lvl1pPr>
          </a:lstStyle>
          <a:p>
            <a:pPr>
              <a:defRPr/>
            </a:pPr>
            <a:endParaRPr lang="en-US"/>
          </a:p>
        </p:txBody>
      </p:sp>
      <p:sp>
        <p:nvSpPr>
          <p:cNvPr id="15" name="Rectangle 5">
            <a:extLst>
              <a:ext uri="{FF2B5EF4-FFF2-40B4-BE49-F238E27FC236}">
                <a16:creationId xmlns:a16="http://schemas.microsoft.com/office/drawing/2014/main" id="{1379F890-C30E-2F67-9D8D-77C0539AC3DD}"/>
              </a:ext>
            </a:extLst>
          </p:cNvPr>
          <p:cNvSpPr>
            <a:spLocks noGrp="1" noChangeArrowheads="1"/>
          </p:cNvSpPr>
          <p:nvPr>
            <p:ph type="ftr" sz="quarter" idx="11"/>
          </p:nvPr>
        </p:nvSpPr>
        <p:spPr>
          <a:xfrm>
            <a:off x="304800" y="6477000"/>
            <a:ext cx="2590800" cy="228600"/>
          </a:xfrm>
        </p:spPr>
        <p:txBody>
          <a:bodyPr/>
          <a:lstStyle>
            <a:lvl1pPr algn="ctr">
              <a:defRPr sz="1200">
                <a:solidFill>
                  <a:schemeClr val="tx2"/>
                </a:solidFill>
                <a:latin typeface="Arial" panose="020B0604020202020204" pitchFamily="34" charset="0"/>
              </a:defRPr>
            </a:lvl1pPr>
          </a:lstStyle>
          <a:p>
            <a:pPr>
              <a:defRPr/>
            </a:pPr>
            <a:endParaRPr lang="en-US"/>
          </a:p>
        </p:txBody>
      </p:sp>
      <p:sp>
        <p:nvSpPr>
          <p:cNvPr id="16" name="Rectangle 6">
            <a:extLst>
              <a:ext uri="{FF2B5EF4-FFF2-40B4-BE49-F238E27FC236}">
                <a16:creationId xmlns:a16="http://schemas.microsoft.com/office/drawing/2014/main" id="{1D911A44-B42D-612A-CA4E-7D436B5A37C7}"/>
              </a:ext>
            </a:extLst>
          </p:cNvPr>
          <p:cNvSpPr>
            <a:spLocks noGrp="1" noChangeArrowheads="1"/>
          </p:cNvSpPr>
          <p:nvPr>
            <p:ph type="sldNum" sz="quarter" idx="12"/>
          </p:nvPr>
        </p:nvSpPr>
        <p:spPr>
          <a:xfrm>
            <a:off x="8210550" y="6467475"/>
            <a:ext cx="533400" cy="244475"/>
          </a:xfrm>
        </p:spPr>
        <p:txBody>
          <a:bodyPr/>
          <a:lstStyle>
            <a:lvl1pPr>
              <a:defRPr sz="1200">
                <a:latin typeface="Arial" panose="020B0604020202020204" pitchFamily="34" charset="0"/>
              </a:defRPr>
            </a:lvl1pPr>
          </a:lstStyle>
          <a:p>
            <a:pPr>
              <a:defRPr/>
            </a:pPr>
            <a:fld id="{5AE04927-8B1B-4987-BB4A-FF12496D1E7F}" type="slidenum">
              <a:rPr lang="en-US" altLang="en-US"/>
              <a:pPr>
                <a:defRPr/>
              </a:pPr>
              <a:t>‹#›</a:t>
            </a:fld>
            <a:endParaRPr lang="en-US" altLang="en-US"/>
          </a:p>
        </p:txBody>
      </p:sp>
    </p:spTree>
    <p:extLst>
      <p:ext uri="{BB962C8B-B14F-4D97-AF65-F5344CB8AC3E}">
        <p14:creationId xmlns:p14="http://schemas.microsoft.com/office/powerpoint/2010/main" val="273237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7EA061-6A12-B20D-2DA0-5658A9F57C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723F56-B4E9-887B-3081-EEAD9BB7E64A}"/>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8453DF70-BBCF-EE6C-3443-6B71918495D9}"/>
              </a:ext>
            </a:extLst>
          </p:cNvPr>
          <p:cNvSpPr>
            <a:spLocks noGrp="1" noChangeArrowheads="1"/>
          </p:cNvSpPr>
          <p:nvPr>
            <p:ph type="sldNum" sz="quarter" idx="12"/>
          </p:nvPr>
        </p:nvSpPr>
        <p:spPr>
          <a:ln/>
        </p:spPr>
        <p:txBody>
          <a:bodyPr/>
          <a:lstStyle>
            <a:lvl1pPr>
              <a:defRPr/>
            </a:lvl1pPr>
          </a:lstStyle>
          <a:p>
            <a:pPr>
              <a:defRPr/>
            </a:pPr>
            <a:fld id="{2F742F1A-BEF9-4BC8-A6CC-0A867D03FE12}" type="slidenum">
              <a:rPr lang="en-US" altLang="en-US"/>
              <a:pPr>
                <a:defRPr/>
              </a:pPr>
              <a:t>‹#›</a:t>
            </a:fld>
            <a:endParaRPr lang="en-US" altLang="en-US"/>
          </a:p>
        </p:txBody>
      </p:sp>
    </p:spTree>
    <p:extLst>
      <p:ext uri="{BB962C8B-B14F-4D97-AF65-F5344CB8AC3E}">
        <p14:creationId xmlns:p14="http://schemas.microsoft.com/office/powerpoint/2010/main" val="174729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BBED2B-A520-CF85-06BC-97E0260A1C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4C77D0-E8DB-8925-86D9-95D61BDD680E}"/>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E462C586-406B-CA5F-0F36-D5CA238D666D}"/>
              </a:ext>
            </a:extLst>
          </p:cNvPr>
          <p:cNvSpPr>
            <a:spLocks noGrp="1" noChangeArrowheads="1"/>
          </p:cNvSpPr>
          <p:nvPr>
            <p:ph type="sldNum" sz="quarter" idx="12"/>
          </p:nvPr>
        </p:nvSpPr>
        <p:spPr>
          <a:ln/>
        </p:spPr>
        <p:txBody>
          <a:bodyPr/>
          <a:lstStyle>
            <a:lvl1pPr>
              <a:defRPr/>
            </a:lvl1pPr>
          </a:lstStyle>
          <a:p>
            <a:pPr>
              <a:defRPr/>
            </a:pPr>
            <a:fld id="{5F867967-774B-488F-9FDB-B721F9BCE86E}" type="slidenum">
              <a:rPr lang="en-US" altLang="en-US"/>
              <a:pPr>
                <a:defRPr/>
              </a:pPr>
              <a:t>‹#›</a:t>
            </a:fld>
            <a:endParaRPr lang="en-US" altLang="en-US"/>
          </a:p>
        </p:txBody>
      </p:sp>
    </p:spTree>
    <p:extLst>
      <p:ext uri="{BB962C8B-B14F-4D97-AF65-F5344CB8AC3E}">
        <p14:creationId xmlns:p14="http://schemas.microsoft.com/office/powerpoint/2010/main" val="6353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a:t>Click to edit Master title style</a:t>
            </a:r>
          </a:p>
        </p:txBody>
      </p:sp>
      <p:sp>
        <p:nvSpPr>
          <p:cNvPr id="3" name="Table Placeholder 2"/>
          <p:cNvSpPr>
            <a:spLocks noGrp="1"/>
          </p:cNvSpPr>
          <p:nvPr>
            <p:ph type="tbl" idx="1"/>
          </p:nvPr>
        </p:nvSpPr>
        <p:spPr>
          <a:xfrm>
            <a:off x="457200" y="1076325"/>
            <a:ext cx="8229600" cy="5248275"/>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3463AD34-F161-6A74-32B5-D3100581E5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8907F5-279E-A520-5564-927F89E332DE}"/>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C06C568A-AC1D-3D16-6E64-4454EC3DC015}"/>
              </a:ext>
            </a:extLst>
          </p:cNvPr>
          <p:cNvSpPr>
            <a:spLocks noGrp="1" noChangeArrowheads="1"/>
          </p:cNvSpPr>
          <p:nvPr>
            <p:ph type="sldNum" sz="quarter" idx="12"/>
          </p:nvPr>
        </p:nvSpPr>
        <p:spPr>
          <a:ln/>
        </p:spPr>
        <p:txBody>
          <a:bodyPr/>
          <a:lstStyle>
            <a:lvl1pPr>
              <a:defRPr/>
            </a:lvl1pPr>
          </a:lstStyle>
          <a:p>
            <a:pPr>
              <a:defRPr/>
            </a:pPr>
            <a:fld id="{1CA8E656-4686-4408-85F4-DEE2372C2537}" type="slidenum">
              <a:rPr lang="en-US" altLang="en-US"/>
              <a:pPr>
                <a:defRPr/>
              </a:pPr>
              <a:t>‹#›</a:t>
            </a:fld>
            <a:endParaRPr lang="en-US" altLang="en-US"/>
          </a:p>
        </p:txBody>
      </p:sp>
    </p:spTree>
    <p:extLst>
      <p:ext uri="{BB962C8B-B14F-4D97-AF65-F5344CB8AC3E}">
        <p14:creationId xmlns:p14="http://schemas.microsoft.com/office/powerpoint/2010/main" val="401174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a:t>Click to edit Master title style</a:t>
            </a:r>
          </a:p>
        </p:txBody>
      </p:sp>
      <p:sp>
        <p:nvSpPr>
          <p:cNvPr id="3" name="Chart Placeholder 2"/>
          <p:cNvSpPr>
            <a:spLocks noGrp="1"/>
          </p:cNvSpPr>
          <p:nvPr>
            <p:ph type="chart" idx="1"/>
          </p:nvPr>
        </p:nvSpPr>
        <p:spPr>
          <a:xfrm>
            <a:off x="457200" y="1076325"/>
            <a:ext cx="8229600" cy="5248275"/>
          </a:xfrm>
        </p:spPr>
        <p:txBody>
          <a:bodyPr/>
          <a:lstStyle/>
          <a:p>
            <a:pPr lvl="0"/>
            <a:r>
              <a:rPr lang="en-US" noProof="0"/>
              <a:t>Click icon to add chart</a:t>
            </a:r>
          </a:p>
        </p:txBody>
      </p:sp>
      <p:sp>
        <p:nvSpPr>
          <p:cNvPr id="4" name="Rectangle 4">
            <a:extLst>
              <a:ext uri="{FF2B5EF4-FFF2-40B4-BE49-F238E27FC236}">
                <a16:creationId xmlns:a16="http://schemas.microsoft.com/office/drawing/2014/main" id="{D75575A5-AB62-D14C-4E53-A0CC50E09B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CC9675-2443-03F8-8C1C-3FE81FD1E64E}"/>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D539FE10-0022-9CAF-E6E6-A620DB26D26F}"/>
              </a:ext>
            </a:extLst>
          </p:cNvPr>
          <p:cNvSpPr>
            <a:spLocks noGrp="1" noChangeArrowheads="1"/>
          </p:cNvSpPr>
          <p:nvPr>
            <p:ph type="sldNum" sz="quarter" idx="12"/>
          </p:nvPr>
        </p:nvSpPr>
        <p:spPr>
          <a:ln/>
        </p:spPr>
        <p:txBody>
          <a:bodyPr/>
          <a:lstStyle>
            <a:lvl1pPr>
              <a:defRPr/>
            </a:lvl1pPr>
          </a:lstStyle>
          <a:p>
            <a:pPr>
              <a:defRPr/>
            </a:pPr>
            <a:fld id="{7DA0A098-3E65-4C28-97CF-329F3DB489FB}" type="slidenum">
              <a:rPr lang="en-US" altLang="en-US"/>
              <a:pPr>
                <a:defRPr/>
              </a:pPr>
              <a:t>‹#›</a:t>
            </a:fld>
            <a:endParaRPr lang="en-US" altLang="en-US"/>
          </a:p>
        </p:txBody>
      </p:sp>
    </p:spTree>
    <p:extLst>
      <p:ext uri="{BB962C8B-B14F-4D97-AF65-F5344CB8AC3E}">
        <p14:creationId xmlns:p14="http://schemas.microsoft.com/office/powerpoint/2010/main" val="249751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E9AC2E-1BB9-3E23-61B3-785301DE6D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D24C6C-61A9-00D6-D0EF-BDF1768D68E2}"/>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9F985CD0-FEB0-325F-DB29-E89E68FD7527}"/>
              </a:ext>
            </a:extLst>
          </p:cNvPr>
          <p:cNvSpPr>
            <a:spLocks noGrp="1" noChangeArrowheads="1"/>
          </p:cNvSpPr>
          <p:nvPr>
            <p:ph type="sldNum" sz="quarter" idx="12"/>
          </p:nvPr>
        </p:nvSpPr>
        <p:spPr>
          <a:ln/>
        </p:spPr>
        <p:txBody>
          <a:bodyPr/>
          <a:lstStyle>
            <a:lvl1pPr>
              <a:defRPr/>
            </a:lvl1pPr>
          </a:lstStyle>
          <a:p>
            <a:pPr>
              <a:defRPr/>
            </a:pPr>
            <a:fld id="{D885C374-57D5-4182-87AB-A3CE5F27725E}" type="slidenum">
              <a:rPr lang="en-US" altLang="en-US"/>
              <a:pPr>
                <a:defRPr/>
              </a:pPr>
              <a:t>‹#›</a:t>
            </a:fld>
            <a:endParaRPr lang="en-US" altLang="en-US"/>
          </a:p>
        </p:txBody>
      </p:sp>
    </p:spTree>
    <p:extLst>
      <p:ext uri="{BB962C8B-B14F-4D97-AF65-F5344CB8AC3E}">
        <p14:creationId xmlns:p14="http://schemas.microsoft.com/office/powerpoint/2010/main" val="200966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BDD71468-4245-41B7-2449-ABA105094E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4C41F2-7040-C5D5-6149-B39260AC8F70}"/>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74DCC8B8-3C6F-78A7-9079-82983069EA27}"/>
              </a:ext>
            </a:extLst>
          </p:cNvPr>
          <p:cNvSpPr>
            <a:spLocks noGrp="1" noChangeArrowheads="1"/>
          </p:cNvSpPr>
          <p:nvPr>
            <p:ph type="sldNum" sz="quarter" idx="12"/>
          </p:nvPr>
        </p:nvSpPr>
        <p:spPr>
          <a:ln/>
        </p:spPr>
        <p:txBody>
          <a:bodyPr/>
          <a:lstStyle>
            <a:lvl1pPr>
              <a:defRPr/>
            </a:lvl1pPr>
          </a:lstStyle>
          <a:p>
            <a:pPr>
              <a:defRPr/>
            </a:pPr>
            <a:fld id="{98895EC3-4AC1-4059-B3FB-E13FF11A4825}" type="slidenum">
              <a:rPr lang="en-US" altLang="en-US"/>
              <a:pPr>
                <a:defRPr/>
              </a:pPr>
              <a:t>‹#›</a:t>
            </a:fld>
            <a:endParaRPr lang="en-US" altLang="en-US"/>
          </a:p>
        </p:txBody>
      </p:sp>
    </p:spTree>
    <p:extLst>
      <p:ext uri="{BB962C8B-B14F-4D97-AF65-F5344CB8AC3E}">
        <p14:creationId xmlns:p14="http://schemas.microsoft.com/office/powerpoint/2010/main" val="367655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76325"/>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76325"/>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15B367-8C29-F58A-83C7-F7E0CAC81E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80E174-494D-521E-B05C-E3A70527029C}"/>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507A8CB3-2539-0D3D-DC6D-3F208F367B15}"/>
              </a:ext>
            </a:extLst>
          </p:cNvPr>
          <p:cNvSpPr>
            <a:spLocks noGrp="1" noChangeArrowheads="1"/>
          </p:cNvSpPr>
          <p:nvPr>
            <p:ph type="sldNum" sz="quarter" idx="12"/>
          </p:nvPr>
        </p:nvSpPr>
        <p:spPr>
          <a:ln/>
        </p:spPr>
        <p:txBody>
          <a:bodyPr/>
          <a:lstStyle>
            <a:lvl1pPr>
              <a:defRPr/>
            </a:lvl1pPr>
          </a:lstStyle>
          <a:p>
            <a:pPr>
              <a:defRPr/>
            </a:pPr>
            <a:fld id="{80E8EEA2-8A2C-4728-AE95-96E4806E7A67}" type="slidenum">
              <a:rPr lang="en-US" altLang="en-US"/>
              <a:pPr>
                <a:defRPr/>
              </a:pPr>
              <a:t>‹#›</a:t>
            </a:fld>
            <a:endParaRPr lang="en-US" altLang="en-US"/>
          </a:p>
        </p:txBody>
      </p:sp>
    </p:spTree>
    <p:extLst>
      <p:ext uri="{BB962C8B-B14F-4D97-AF65-F5344CB8AC3E}">
        <p14:creationId xmlns:p14="http://schemas.microsoft.com/office/powerpoint/2010/main" val="326089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072C742-9FD0-3AAF-DCE4-31356B5C552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E7C61BF-F777-446D-C142-10F22074516C}"/>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9" name="Rectangle 6">
            <a:extLst>
              <a:ext uri="{FF2B5EF4-FFF2-40B4-BE49-F238E27FC236}">
                <a16:creationId xmlns:a16="http://schemas.microsoft.com/office/drawing/2014/main" id="{F9A6183A-4034-A7FE-D59B-106464446C90}"/>
              </a:ext>
            </a:extLst>
          </p:cNvPr>
          <p:cNvSpPr>
            <a:spLocks noGrp="1" noChangeArrowheads="1"/>
          </p:cNvSpPr>
          <p:nvPr>
            <p:ph type="sldNum" sz="quarter" idx="12"/>
          </p:nvPr>
        </p:nvSpPr>
        <p:spPr>
          <a:ln/>
        </p:spPr>
        <p:txBody>
          <a:bodyPr/>
          <a:lstStyle>
            <a:lvl1pPr>
              <a:defRPr/>
            </a:lvl1pPr>
          </a:lstStyle>
          <a:p>
            <a:pPr>
              <a:defRPr/>
            </a:pPr>
            <a:fld id="{94515363-FA34-40CA-80EC-271F38FCF755}" type="slidenum">
              <a:rPr lang="en-US" altLang="en-US"/>
              <a:pPr>
                <a:defRPr/>
              </a:pPr>
              <a:t>‹#›</a:t>
            </a:fld>
            <a:endParaRPr lang="en-US" altLang="en-US"/>
          </a:p>
        </p:txBody>
      </p:sp>
    </p:spTree>
    <p:extLst>
      <p:ext uri="{BB962C8B-B14F-4D97-AF65-F5344CB8AC3E}">
        <p14:creationId xmlns:p14="http://schemas.microsoft.com/office/powerpoint/2010/main" val="64147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CE84906-12B2-67C9-36D5-482C8F9B4BA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1BD6D2-C770-44D7-C391-B188A01469C7}"/>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5" name="Rectangle 6">
            <a:extLst>
              <a:ext uri="{FF2B5EF4-FFF2-40B4-BE49-F238E27FC236}">
                <a16:creationId xmlns:a16="http://schemas.microsoft.com/office/drawing/2014/main" id="{9B89F5AC-276B-4529-F12E-2BFA250BE370}"/>
              </a:ext>
            </a:extLst>
          </p:cNvPr>
          <p:cNvSpPr>
            <a:spLocks noGrp="1" noChangeArrowheads="1"/>
          </p:cNvSpPr>
          <p:nvPr>
            <p:ph type="sldNum" sz="quarter" idx="12"/>
          </p:nvPr>
        </p:nvSpPr>
        <p:spPr>
          <a:ln/>
        </p:spPr>
        <p:txBody>
          <a:bodyPr/>
          <a:lstStyle>
            <a:lvl1pPr>
              <a:defRPr/>
            </a:lvl1pPr>
          </a:lstStyle>
          <a:p>
            <a:pPr>
              <a:defRPr/>
            </a:pPr>
            <a:fld id="{F7AA8787-802B-4B76-8E51-1CBD75F88A05}" type="slidenum">
              <a:rPr lang="en-US" altLang="en-US"/>
              <a:pPr>
                <a:defRPr/>
              </a:pPr>
              <a:t>‹#›</a:t>
            </a:fld>
            <a:endParaRPr lang="en-US" altLang="en-US"/>
          </a:p>
        </p:txBody>
      </p:sp>
    </p:spTree>
    <p:extLst>
      <p:ext uri="{BB962C8B-B14F-4D97-AF65-F5344CB8AC3E}">
        <p14:creationId xmlns:p14="http://schemas.microsoft.com/office/powerpoint/2010/main" val="123303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D95307B-D786-2BFD-B01B-2423924C181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D205457-C2F5-A659-3F69-65ADEFD2D75E}"/>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4" name="Rectangle 6">
            <a:extLst>
              <a:ext uri="{FF2B5EF4-FFF2-40B4-BE49-F238E27FC236}">
                <a16:creationId xmlns:a16="http://schemas.microsoft.com/office/drawing/2014/main" id="{9CDE01BE-1311-02A0-FB67-ABD6B91C606B}"/>
              </a:ext>
            </a:extLst>
          </p:cNvPr>
          <p:cNvSpPr>
            <a:spLocks noGrp="1" noChangeArrowheads="1"/>
          </p:cNvSpPr>
          <p:nvPr>
            <p:ph type="sldNum" sz="quarter" idx="12"/>
          </p:nvPr>
        </p:nvSpPr>
        <p:spPr>
          <a:ln/>
        </p:spPr>
        <p:txBody>
          <a:bodyPr/>
          <a:lstStyle>
            <a:lvl1pPr>
              <a:defRPr/>
            </a:lvl1pPr>
          </a:lstStyle>
          <a:p>
            <a:pPr>
              <a:defRPr/>
            </a:pPr>
            <a:fld id="{B715C397-42CA-471B-BA46-7738F5E9A15D}" type="slidenum">
              <a:rPr lang="en-US" altLang="en-US"/>
              <a:pPr>
                <a:defRPr/>
              </a:pPr>
              <a:t>‹#›</a:t>
            </a:fld>
            <a:endParaRPr lang="en-US" altLang="en-US"/>
          </a:p>
        </p:txBody>
      </p:sp>
    </p:spTree>
    <p:extLst>
      <p:ext uri="{BB962C8B-B14F-4D97-AF65-F5344CB8AC3E}">
        <p14:creationId xmlns:p14="http://schemas.microsoft.com/office/powerpoint/2010/main" val="72783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916B035-60FD-1FE4-4220-80BFF498AA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55AEC7-1BD4-91BB-497A-0AA3491747D0}"/>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042618E9-2C03-6EF7-A561-DD8A88BD678E}"/>
              </a:ext>
            </a:extLst>
          </p:cNvPr>
          <p:cNvSpPr>
            <a:spLocks noGrp="1" noChangeArrowheads="1"/>
          </p:cNvSpPr>
          <p:nvPr>
            <p:ph type="sldNum" sz="quarter" idx="12"/>
          </p:nvPr>
        </p:nvSpPr>
        <p:spPr>
          <a:ln/>
        </p:spPr>
        <p:txBody>
          <a:bodyPr/>
          <a:lstStyle>
            <a:lvl1pPr>
              <a:defRPr/>
            </a:lvl1pPr>
          </a:lstStyle>
          <a:p>
            <a:pPr>
              <a:defRPr/>
            </a:pPr>
            <a:fld id="{80760EDD-9C5D-4FC2-922D-50A36DB5B883}" type="slidenum">
              <a:rPr lang="en-US" altLang="en-US"/>
              <a:pPr>
                <a:defRPr/>
              </a:pPr>
              <a:t>‹#›</a:t>
            </a:fld>
            <a:endParaRPr lang="en-US" altLang="en-US"/>
          </a:p>
        </p:txBody>
      </p:sp>
    </p:spTree>
    <p:extLst>
      <p:ext uri="{BB962C8B-B14F-4D97-AF65-F5344CB8AC3E}">
        <p14:creationId xmlns:p14="http://schemas.microsoft.com/office/powerpoint/2010/main" val="125985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87B3E91-C124-3BCA-7038-4E431C8E66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259AD3-10B0-581E-8389-06B0A2F0E14D}"/>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7732CE16-5E83-A9DF-11BB-298F15CEB458}"/>
              </a:ext>
            </a:extLst>
          </p:cNvPr>
          <p:cNvSpPr>
            <a:spLocks noGrp="1" noChangeArrowheads="1"/>
          </p:cNvSpPr>
          <p:nvPr>
            <p:ph type="sldNum" sz="quarter" idx="12"/>
          </p:nvPr>
        </p:nvSpPr>
        <p:spPr>
          <a:ln/>
        </p:spPr>
        <p:txBody>
          <a:bodyPr/>
          <a:lstStyle>
            <a:lvl1pPr>
              <a:defRPr/>
            </a:lvl1pPr>
          </a:lstStyle>
          <a:p>
            <a:pPr>
              <a:defRPr/>
            </a:pPr>
            <a:fld id="{5DEBE2C4-6CBA-4731-AB96-07B31C80E89C}" type="slidenum">
              <a:rPr lang="en-US" altLang="en-US"/>
              <a:pPr>
                <a:defRPr/>
              </a:pPr>
              <a:t>‹#›</a:t>
            </a:fld>
            <a:endParaRPr lang="en-US" altLang="en-US"/>
          </a:p>
        </p:txBody>
      </p:sp>
    </p:spTree>
    <p:extLst>
      <p:ext uri="{BB962C8B-B14F-4D97-AF65-F5344CB8AC3E}">
        <p14:creationId xmlns:p14="http://schemas.microsoft.com/office/powerpoint/2010/main" val="194591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5">
            <a:extLst>
              <a:ext uri="{FF2B5EF4-FFF2-40B4-BE49-F238E27FC236}">
                <a16:creationId xmlns:a16="http://schemas.microsoft.com/office/drawing/2014/main" id="{23E96BA4-666F-5CC2-5BF3-409824DAE334}"/>
              </a:ext>
            </a:extLst>
          </p:cNvPr>
          <p:cNvSpPr>
            <a:spLocks/>
          </p:cNvSpPr>
          <p:nvPr/>
        </p:nvSpPr>
        <p:spPr bwMode="gray">
          <a:xfrm>
            <a:off x="-9525" y="344488"/>
            <a:ext cx="8194675" cy="633412"/>
          </a:xfrm>
          <a:custGeom>
            <a:avLst/>
            <a:gdLst>
              <a:gd name="T0" fmla="*/ 0 w 5049"/>
              <a:gd name="T1" fmla="*/ 0 h 1471"/>
              <a:gd name="T2" fmla="*/ 2147483646 w 5049"/>
              <a:gd name="T3" fmla="*/ 2147483646 h 1471"/>
              <a:gd name="T4" fmla="*/ 2147483646 w 5049"/>
              <a:gd name="T5" fmla="*/ 2147483646 h 1471"/>
              <a:gd name="T6" fmla="*/ 0 w 5049"/>
              <a:gd name="T7" fmla="*/ 2147483646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7" name="Group 16">
            <a:extLst>
              <a:ext uri="{FF2B5EF4-FFF2-40B4-BE49-F238E27FC236}">
                <a16:creationId xmlns:a16="http://schemas.microsoft.com/office/drawing/2014/main" id="{95710CC0-1AEC-23F3-423E-4FEB69F09028}"/>
              </a:ext>
            </a:extLst>
          </p:cNvPr>
          <p:cNvGrpSpPr>
            <a:grpSpLocks/>
          </p:cNvGrpSpPr>
          <p:nvPr/>
        </p:nvGrpSpPr>
        <p:grpSpPr bwMode="auto">
          <a:xfrm>
            <a:off x="8153400" y="0"/>
            <a:ext cx="990600" cy="6858000"/>
            <a:chOff x="5040" y="0"/>
            <a:chExt cx="720" cy="4320"/>
          </a:xfrm>
        </p:grpSpPr>
        <p:sp>
          <p:nvSpPr>
            <p:cNvPr id="1040" name="Rectangle 17">
              <a:extLst>
                <a:ext uri="{FF2B5EF4-FFF2-40B4-BE49-F238E27FC236}">
                  <a16:creationId xmlns:a16="http://schemas.microsoft.com/office/drawing/2014/main" id="{77EEE3C5-3B1D-38F4-53F2-5F870B0AADF2}"/>
                </a:ext>
              </a:extLst>
            </p:cNvPr>
            <p:cNvSpPr>
              <a:spLocks noChangeArrowheads="1"/>
            </p:cNvSpPr>
            <p:nvPr/>
          </p:nvSpPr>
          <p:spPr bwMode="gray">
            <a:xfrm>
              <a:off x="5042" y="0"/>
              <a:ext cx="718" cy="4320"/>
            </a:xfrm>
            <a:prstGeom prst="rect">
              <a:avLst/>
            </a:prstGeom>
            <a:solidFill>
              <a:schemeClr val="folHlink">
                <a:alpha val="39999"/>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41" name="Rectangle 18">
              <a:extLst>
                <a:ext uri="{FF2B5EF4-FFF2-40B4-BE49-F238E27FC236}">
                  <a16:creationId xmlns:a16="http://schemas.microsoft.com/office/drawing/2014/main" id="{87F658F2-3290-8618-1F57-5F138A830389}"/>
                </a:ext>
              </a:extLst>
            </p:cNvPr>
            <p:cNvSpPr>
              <a:spLocks noChangeArrowheads="1"/>
            </p:cNvSpPr>
            <p:nvPr/>
          </p:nvSpPr>
          <p:spPr bwMode="gray">
            <a:xfrm>
              <a:off x="5040" y="219"/>
              <a:ext cx="720" cy="393"/>
            </a:xfrm>
            <a:prstGeom prst="rect">
              <a:avLst/>
            </a:prstGeom>
            <a:solidFill>
              <a:schemeClr val="tx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grpSp>
      <p:sp>
        <p:nvSpPr>
          <p:cNvPr id="1028" name="AutoShape 19">
            <a:extLst>
              <a:ext uri="{FF2B5EF4-FFF2-40B4-BE49-F238E27FC236}">
                <a16:creationId xmlns:a16="http://schemas.microsoft.com/office/drawing/2014/main" id="{AA64C5AF-1C9C-625E-FDD6-493730D4D00E}"/>
              </a:ext>
            </a:extLst>
          </p:cNvPr>
          <p:cNvSpPr>
            <a:spLocks noChangeArrowheads="1"/>
          </p:cNvSpPr>
          <p:nvPr/>
        </p:nvSpPr>
        <p:spPr bwMode="gray">
          <a:xfrm>
            <a:off x="7696200" y="5943600"/>
            <a:ext cx="609600" cy="533400"/>
          </a:xfrm>
          <a:prstGeom prst="hexagon">
            <a:avLst>
              <a:gd name="adj" fmla="val 28571"/>
              <a:gd name="vf" fmla="val 115470"/>
            </a:avLst>
          </a:prstGeom>
          <a:solidFill>
            <a:srgbClr val="5086C2">
              <a:alpha val="34901"/>
            </a:srgb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29" name="AutoShape 20">
            <a:extLst>
              <a:ext uri="{FF2B5EF4-FFF2-40B4-BE49-F238E27FC236}">
                <a16:creationId xmlns:a16="http://schemas.microsoft.com/office/drawing/2014/main" id="{18D2543E-4281-044B-1A14-E5EA3B6331A5}"/>
              </a:ext>
            </a:extLst>
          </p:cNvPr>
          <p:cNvSpPr>
            <a:spLocks noChangeArrowheads="1"/>
          </p:cNvSpPr>
          <p:nvPr/>
        </p:nvSpPr>
        <p:spPr bwMode="gray">
          <a:xfrm>
            <a:off x="8229600" y="5638800"/>
            <a:ext cx="609600" cy="533400"/>
          </a:xfrm>
          <a:prstGeom prst="hexagon">
            <a:avLst>
              <a:gd name="adj" fmla="val 28571"/>
              <a:gd name="vf" fmla="val 115470"/>
            </a:avLst>
          </a:prstGeom>
          <a:solidFill>
            <a:srgbClr val="5086C2">
              <a:alpha val="34901"/>
            </a:srgb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30" name="AutoShape 21">
            <a:extLst>
              <a:ext uri="{FF2B5EF4-FFF2-40B4-BE49-F238E27FC236}">
                <a16:creationId xmlns:a16="http://schemas.microsoft.com/office/drawing/2014/main" id="{2E524FC5-9392-D0CF-DCCF-1B90E0B9C8B5}"/>
              </a:ext>
            </a:extLst>
          </p:cNvPr>
          <p:cNvSpPr>
            <a:spLocks noChangeArrowheads="1"/>
          </p:cNvSpPr>
          <p:nvPr/>
        </p:nvSpPr>
        <p:spPr bwMode="gray">
          <a:xfrm>
            <a:off x="8220075" y="6229350"/>
            <a:ext cx="609600" cy="533400"/>
          </a:xfrm>
          <a:prstGeom prst="hexagon">
            <a:avLst>
              <a:gd name="adj" fmla="val 28571"/>
              <a:gd name="vf" fmla="val 115470"/>
            </a:avLst>
          </a:prstGeom>
          <a:solidFill>
            <a:srgbClr val="5086C2">
              <a:alpha val="34901"/>
            </a:srgb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31" name="Rectangle 3">
            <a:extLst>
              <a:ext uri="{FF2B5EF4-FFF2-40B4-BE49-F238E27FC236}">
                <a16:creationId xmlns:a16="http://schemas.microsoft.com/office/drawing/2014/main" id="{26A3003B-B232-F61A-4ADD-00064627CA14}"/>
              </a:ext>
            </a:extLst>
          </p:cNvPr>
          <p:cNvSpPr>
            <a:spLocks noGrp="1" noChangeArrowheads="1"/>
          </p:cNvSpPr>
          <p:nvPr>
            <p:ph type="body" idx="1"/>
          </p:nvPr>
        </p:nvSpPr>
        <p:spPr bwMode="auto">
          <a:xfrm>
            <a:off x="457200" y="1076325"/>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1D820A70-5B41-3F24-E1B1-AE71AE53A12D}"/>
              </a:ext>
            </a:extLst>
          </p:cNvPr>
          <p:cNvSpPr>
            <a:spLocks noGrp="1" noChangeArrowheads="1"/>
          </p:cNvSpPr>
          <p:nvPr>
            <p:ph type="dt" sz="half" idx="2"/>
          </p:nvPr>
        </p:nvSpPr>
        <p:spPr bwMode="auto">
          <a:xfrm>
            <a:off x="457200" y="6519863"/>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3" name="Rectangle 5">
            <a:extLst>
              <a:ext uri="{FF2B5EF4-FFF2-40B4-BE49-F238E27FC236}">
                <a16:creationId xmlns:a16="http://schemas.microsoft.com/office/drawing/2014/main" id="{9C11DE00-383F-D7B1-D4B1-EA700DC558BE}"/>
              </a:ext>
            </a:extLst>
          </p:cNvPr>
          <p:cNvSpPr>
            <a:spLocks noGrp="1" noChangeArrowheads="1"/>
          </p:cNvSpPr>
          <p:nvPr>
            <p:ph type="ftr" sz="quarter" idx="3"/>
          </p:nvPr>
        </p:nvSpPr>
        <p:spPr bwMode="auto">
          <a:xfrm>
            <a:off x="5181600" y="6477000"/>
            <a:ext cx="2895600" cy="2333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t>www.themegallery.com</a:t>
            </a:r>
          </a:p>
        </p:txBody>
      </p:sp>
      <p:sp>
        <p:nvSpPr>
          <p:cNvPr id="4" name="Rectangle 6">
            <a:extLst>
              <a:ext uri="{FF2B5EF4-FFF2-40B4-BE49-F238E27FC236}">
                <a16:creationId xmlns:a16="http://schemas.microsoft.com/office/drawing/2014/main" id="{02E303A4-A5A3-BE83-71B4-7360FAF69ED8}"/>
              </a:ext>
            </a:extLst>
          </p:cNvPr>
          <p:cNvSpPr>
            <a:spLocks noGrp="1" noChangeArrowheads="1"/>
          </p:cNvSpPr>
          <p:nvPr>
            <p:ph type="sldNum" sz="quarter" idx="4"/>
          </p:nvPr>
        </p:nvSpPr>
        <p:spPr bwMode="auto">
          <a:xfrm>
            <a:off x="8286750" y="6386513"/>
            <a:ext cx="4572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bg1"/>
                </a:solidFill>
                <a:latin typeface="Verdana" panose="020B0604030504040204" pitchFamily="34" charset="0"/>
              </a:defRPr>
            </a:lvl1pPr>
          </a:lstStyle>
          <a:p>
            <a:pPr>
              <a:defRPr/>
            </a:pPr>
            <a:fld id="{79D485AF-F598-4F08-AD6C-29D64E227FDB}" type="slidenum">
              <a:rPr lang="en-US" altLang="en-US"/>
              <a:pPr>
                <a:defRPr/>
              </a:pPr>
              <a:t>‹#›</a:t>
            </a:fld>
            <a:endParaRPr lang="en-US" altLang="en-US"/>
          </a:p>
        </p:txBody>
      </p:sp>
      <p:grpSp>
        <p:nvGrpSpPr>
          <p:cNvPr id="1035" name="Group 22">
            <a:extLst>
              <a:ext uri="{FF2B5EF4-FFF2-40B4-BE49-F238E27FC236}">
                <a16:creationId xmlns:a16="http://schemas.microsoft.com/office/drawing/2014/main" id="{1962328A-81C0-EE92-A490-EBB3BE1C32FC}"/>
              </a:ext>
            </a:extLst>
          </p:cNvPr>
          <p:cNvGrpSpPr>
            <a:grpSpLocks/>
          </p:cNvGrpSpPr>
          <p:nvPr/>
        </p:nvGrpSpPr>
        <p:grpSpPr bwMode="auto">
          <a:xfrm>
            <a:off x="152400" y="228600"/>
            <a:ext cx="838200" cy="838200"/>
            <a:chOff x="18" y="144"/>
            <a:chExt cx="510" cy="480"/>
          </a:xfrm>
        </p:grpSpPr>
        <p:sp>
          <p:nvSpPr>
            <p:cNvPr id="1037" name="AutoShape 23">
              <a:extLst>
                <a:ext uri="{FF2B5EF4-FFF2-40B4-BE49-F238E27FC236}">
                  <a16:creationId xmlns:a16="http://schemas.microsoft.com/office/drawing/2014/main" id="{AE5CE44D-7E26-84EC-4D26-62481263C64B}"/>
                </a:ext>
              </a:extLst>
            </p:cNvPr>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38" name="AutoShape 24">
              <a:extLst>
                <a:ext uri="{FF2B5EF4-FFF2-40B4-BE49-F238E27FC236}">
                  <a16:creationId xmlns:a16="http://schemas.microsoft.com/office/drawing/2014/main" id="{1D0E3BBD-9B3F-C35A-1FAC-03A121A5E57E}"/>
                </a:ext>
              </a:extLst>
            </p:cNvPr>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39" name="AutoShape 25">
              <a:extLst>
                <a:ext uri="{FF2B5EF4-FFF2-40B4-BE49-F238E27FC236}">
                  <a16:creationId xmlns:a16="http://schemas.microsoft.com/office/drawing/2014/main" id="{336072D4-64D8-1D15-0A6C-B2DB5A2D7C68}"/>
                </a:ext>
              </a:extLst>
            </p:cNvPr>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grpSp>
      <p:sp>
        <p:nvSpPr>
          <p:cNvPr id="1036" name="Rectangle 2">
            <a:extLst>
              <a:ext uri="{FF2B5EF4-FFF2-40B4-BE49-F238E27FC236}">
                <a16:creationId xmlns:a16="http://schemas.microsoft.com/office/drawing/2014/main" id="{6427E33D-6881-8E75-10FB-D1C67B6D8FF1}"/>
              </a:ext>
            </a:extLst>
          </p:cNvPr>
          <p:cNvSpPr>
            <a:spLocks noGrp="1" noChangeArrowheads="1"/>
          </p:cNvSpPr>
          <p:nvPr>
            <p:ph type="title"/>
          </p:nvPr>
        </p:nvSpPr>
        <p:spPr bwMode="white">
          <a:xfrm>
            <a:off x="1143000" y="381000"/>
            <a:ext cx="6705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hf sldNum="0" hdr="0" dt="0"/>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eaLnBrk="1" fontAlgn="base" hangingPunct="1">
        <a:spcBef>
          <a:spcPct val="0"/>
        </a:spcBef>
        <a:spcAft>
          <a:spcPct val="0"/>
        </a:spcAft>
        <a:defRPr sz="3200">
          <a:solidFill>
            <a:schemeClr val="bg1"/>
          </a:solidFill>
          <a:latin typeface="Verdana" panose="020B0604030504040204" pitchFamily="34" charset="0"/>
        </a:defRPr>
      </a:lvl6pPr>
      <a:lvl7pPr marL="914400" algn="l" rtl="0" eaLnBrk="1" fontAlgn="base" hangingPunct="1">
        <a:spcBef>
          <a:spcPct val="0"/>
        </a:spcBef>
        <a:spcAft>
          <a:spcPct val="0"/>
        </a:spcAft>
        <a:defRPr sz="3200">
          <a:solidFill>
            <a:schemeClr val="bg1"/>
          </a:solidFill>
          <a:latin typeface="Verdana" panose="020B0604030504040204" pitchFamily="34" charset="0"/>
        </a:defRPr>
      </a:lvl7pPr>
      <a:lvl8pPr marL="1371600" algn="l" rtl="0" eaLnBrk="1" fontAlgn="base" hangingPunct="1">
        <a:spcBef>
          <a:spcPct val="0"/>
        </a:spcBef>
        <a:spcAft>
          <a:spcPct val="0"/>
        </a:spcAft>
        <a:defRPr sz="3200">
          <a:solidFill>
            <a:schemeClr val="bg1"/>
          </a:solidFill>
          <a:latin typeface="Verdana" panose="020B0604030504040204" pitchFamily="34" charset="0"/>
        </a:defRPr>
      </a:lvl8pPr>
      <a:lvl9pPr marL="1828800" algn="l" rtl="0" eaLnBrk="1" fontAlgn="base" hangingPunct="1">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Admin\Desktop\KHTN%207\Tua%20m&#432;&#7899;p.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Admin\Desktop\KHTN%207\t&#7853;p%20t&#237;nh%20c&#7911;a%20&#273;&#7897;ng%20v&#7853;t.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C7D703-7F99-8FD7-7900-FA2360B3989E}"/>
              </a:ext>
            </a:extLst>
          </p:cNvPr>
          <p:cNvSpPr/>
          <p:nvPr/>
        </p:nvSpPr>
        <p:spPr>
          <a:xfrm>
            <a:off x="250825" y="260350"/>
            <a:ext cx="3529013"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 name="Rectangle 2">
            <a:extLst>
              <a:ext uri="{FF2B5EF4-FFF2-40B4-BE49-F238E27FC236}">
                <a16:creationId xmlns:a16="http://schemas.microsoft.com/office/drawing/2014/main" id="{647236A3-1239-2D33-2F95-ABE78771021D}"/>
              </a:ext>
            </a:extLst>
          </p:cNvPr>
          <p:cNvSpPr>
            <a:spLocks noGrp="1" noChangeArrowheads="1"/>
          </p:cNvSpPr>
          <p:nvPr>
            <p:ph type="ctrTitle"/>
          </p:nvPr>
        </p:nvSpPr>
        <p:spPr>
          <a:xfrm>
            <a:off x="20638" y="438150"/>
            <a:ext cx="7950200" cy="1012825"/>
          </a:xfrm>
        </p:spPr>
        <p:txBody>
          <a:bodyPr/>
          <a:lstStyle/>
          <a:p>
            <a:pPr eaLnBrk="1" hangingPunct="1">
              <a:defRPr/>
            </a:pPr>
            <a:r>
              <a:rPr lang="en-US" sz="2800" dirty="0">
                <a:latin typeface="Times New Roman" pitchFamily="18" charset="0"/>
                <a:cs typeface="Times New Roman" pitchFamily="18" charset="0"/>
              </a:rPr>
              <a:t>BÀI 35. THỰC HÀNH:</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CẢM ỨNG Ở SINH VẬT</a:t>
            </a:r>
            <a:endParaRPr lang="en-US" sz="2800" dirty="0">
              <a:solidFill>
                <a:schemeClr val="accent1">
                  <a:lumMod val="75000"/>
                </a:schemeClr>
              </a:solidFill>
              <a:latin typeface="Times New Roman" pitchFamily="18" charset="0"/>
              <a:cs typeface="Times New Roman" pitchFamily="18" charset="0"/>
            </a:endParaRPr>
          </a:p>
        </p:txBody>
      </p:sp>
      <p:sp>
        <p:nvSpPr>
          <p:cNvPr id="4100" name="Rectangle 3">
            <a:extLst>
              <a:ext uri="{FF2B5EF4-FFF2-40B4-BE49-F238E27FC236}">
                <a16:creationId xmlns:a16="http://schemas.microsoft.com/office/drawing/2014/main" id="{A5506FB2-FB34-98FA-106C-5ADD9E4BD473}"/>
              </a:ext>
            </a:extLst>
          </p:cNvPr>
          <p:cNvSpPr>
            <a:spLocks noGrp="1" noChangeArrowheads="1"/>
          </p:cNvSpPr>
          <p:nvPr>
            <p:ph type="subTitle" idx="1"/>
          </p:nvPr>
        </p:nvSpPr>
        <p:spPr>
          <a:xfrm>
            <a:off x="4135438" y="3009900"/>
            <a:ext cx="3311525" cy="415925"/>
          </a:xfrm>
        </p:spPr>
        <p:txBody>
          <a:bodyPr/>
          <a:lstStyle/>
          <a:p>
            <a:pPr eaLnBrk="1" hangingPunct="1"/>
            <a:r>
              <a:rPr lang="en-US" altLang="en-US" sz="1800" b="0">
                <a:solidFill>
                  <a:srgbClr val="002060"/>
                </a:solidFill>
              </a:rPr>
              <a:t>http://blogcongdong.com</a:t>
            </a:r>
          </a:p>
        </p:txBody>
      </p:sp>
      <p:sp>
        <p:nvSpPr>
          <p:cNvPr id="5" name="Rectangle 4">
            <a:extLst>
              <a:ext uri="{FF2B5EF4-FFF2-40B4-BE49-F238E27FC236}">
                <a16:creationId xmlns:a16="http://schemas.microsoft.com/office/drawing/2014/main" id="{A70FA944-AEBD-B0C5-B0E5-2170261FCF2C}"/>
              </a:ext>
            </a:extLst>
          </p:cNvPr>
          <p:cNvSpPr/>
          <p:nvPr/>
        </p:nvSpPr>
        <p:spPr>
          <a:xfrm>
            <a:off x="3887788" y="2603500"/>
            <a:ext cx="3559175" cy="1368425"/>
          </a:xfrm>
          <a:prstGeom prst="rect">
            <a:avLst/>
          </a:prstGeom>
          <a:solidFill>
            <a:srgbClr val="759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2" name="Rectangle 1">
            <a:extLst>
              <a:ext uri="{FF2B5EF4-FFF2-40B4-BE49-F238E27FC236}">
                <a16:creationId xmlns:a16="http://schemas.microsoft.com/office/drawing/2014/main" id="{9AEC3B4B-32FE-6B0C-458B-553E3CD902C2}"/>
              </a:ext>
            </a:extLst>
          </p:cNvPr>
          <p:cNvSpPr>
            <a:spLocks noChangeArrowheads="1"/>
          </p:cNvSpPr>
          <p:nvPr/>
        </p:nvSpPr>
        <p:spPr bwMode="auto">
          <a:xfrm>
            <a:off x="4160838" y="2917825"/>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6600">
                <a:solidFill>
                  <a:srgbClr val="C00000"/>
                </a:solidFill>
                <a:latin typeface="Times New Roman" panose="02020603050405020304" pitchFamily="18" charset="0"/>
                <a:cs typeface="Calibri" panose="020F0502020204030204" pitchFamily="34" charset="0"/>
              </a:rPr>
              <a:t>KHTN 7</a:t>
            </a:r>
            <a:endParaRPr lang="en-US" altLang="en-US" sz="6600" b="0">
              <a:solidFill>
                <a:srgbClr val="C0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F6CA788-3A6F-7D97-7FAE-E6A8FE5BE09B}"/>
              </a:ext>
            </a:extLst>
          </p:cNvPr>
          <p:cNvSpPr>
            <a:spLocks noGrp="1" noChangeArrowheads="1"/>
          </p:cNvSpPr>
          <p:nvPr>
            <p:ph type="title"/>
          </p:nvPr>
        </p:nvSpPr>
        <p:spPr>
          <a:xfrm>
            <a:off x="1143000" y="381000"/>
            <a:ext cx="2060575" cy="563563"/>
          </a:xfrm>
        </p:spPr>
        <p:txBody>
          <a:bodyPr/>
          <a:lstStyle/>
          <a:p>
            <a:r>
              <a:rPr lang="en-US" altLang="en-US" b="1">
                <a:latin typeface="Times New Roman" panose="02020603050405020304" pitchFamily="18" charset="0"/>
                <a:cs typeface="Times New Roman" panose="02020603050405020304" pitchFamily="18" charset="0"/>
              </a:rPr>
              <a:t>Tua mướp</a:t>
            </a:r>
          </a:p>
        </p:txBody>
      </p:sp>
      <p:sp>
        <p:nvSpPr>
          <p:cNvPr id="4" name="Footer Placeholder 3">
            <a:extLst>
              <a:ext uri="{FF2B5EF4-FFF2-40B4-BE49-F238E27FC236}">
                <a16:creationId xmlns:a16="http://schemas.microsoft.com/office/drawing/2014/main" id="{9F3C74FC-6D7E-837A-B80A-427389344CB9}"/>
              </a:ext>
            </a:extLst>
          </p:cNvPr>
          <p:cNvSpPr>
            <a:spLocks noGrp="1"/>
          </p:cNvSpPr>
          <p:nvPr>
            <p:ph type="ftr" sz="quarter" idx="11"/>
          </p:nvPr>
        </p:nvSpPr>
        <p:spPr/>
        <p:txBody>
          <a:bodyPr/>
          <a:lstStyle/>
          <a:p>
            <a:pPr>
              <a:defRPr/>
            </a:pPr>
            <a:r>
              <a:rPr lang="en-US"/>
              <a:t>www.themegallery.com</a:t>
            </a:r>
          </a:p>
        </p:txBody>
      </p:sp>
      <p:pic>
        <p:nvPicPr>
          <p:cNvPr id="5" name="Tua mướp.mp4">
            <a:hlinkClick r:id="" action="ppaction://media"/>
            <a:extLst>
              <a:ext uri="{FF2B5EF4-FFF2-40B4-BE49-F238E27FC236}">
                <a16:creationId xmlns:a16="http://schemas.microsoft.com/office/drawing/2014/main" id="{9CFECE4E-5A41-BF59-8AFE-5D8162FB6625}"/>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63801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14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ED65D5-9428-D35C-4BE7-BC6F4131D8DC}"/>
              </a:ext>
            </a:extLst>
          </p:cNvPr>
          <p:cNvSpPr>
            <a:spLocks noGrp="1" noChangeArrowheads="1"/>
          </p:cNvSpPr>
          <p:nvPr>
            <p:ph type="title"/>
          </p:nvPr>
        </p:nvSpPr>
        <p:spPr/>
        <p:txBody>
          <a:bodyPr/>
          <a:lstStyle/>
          <a:p>
            <a:endParaRPr lang="en-US" altLang="en-US"/>
          </a:p>
        </p:txBody>
      </p:sp>
      <p:sp>
        <p:nvSpPr>
          <p:cNvPr id="4" name="Footer Placeholder 3">
            <a:extLst>
              <a:ext uri="{FF2B5EF4-FFF2-40B4-BE49-F238E27FC236}">
                <a16:creationId xmlns:a16="http://schemas.microsoft.com/office/drawing/2014/main" id="{53FDA536-BAE4-D276-7C9E-853AC41539C5}"/>
              </a:ext>
            </a:extLst>
          </p:cNvPr>
          <p:cNvSpPr>
            <a:spLocks noGrp="1"/>
          </p:cNvSpPr>
          <p:nvPr>
            <p:ph type="ftr" sz="quarter" idx="11"/>
          </p:nvPr>
        </p:nvSpPr>
        <p:spPr/>
        <p:txBody>
          <a:bodyPr/>
          <a:lstStyle/>
          <a:p>
            <a:pPr>
              <a:defRPr/>
            </a:pPr>
            <a:r>
              <a:rPr lang="en-US"/>
              <a:t>www.themegallery.com</a:t>
            </a:r>
          </a:p>
        </p:txBody>
      </p:sp>
      <p:pic>
        <p:nvPicPr>
          <p:cNvPr id="44034" name="Picture 2" descr="Hướng Dẫn Cách Trồng Mồng Tơi Từ A Tới Z Ngay Tại Nhà">
            <a:extLst>
              <a:ext uri="{FF2B5EF4-FFF2-40B4-BE49-F238E27FC236}">
                <a16:creationId xmlns:a16="http://schemas.microsoft.com/office/drawing/2014/main" id="{09917C83-CF5C-6EF6-A0A0-8EC908CD3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222375"/>
            <a:ext cx="6727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trầu bà leo tường">
            <a:extLst>
              <a:ext uri="{FF2B5EF4-FFF2-40B4-BE49-F238E27FC236}">
                <a16:creationId xmlns:a16="http://schemas.microsoft.com/office/drawing/2014/main" id="{46597F16-F535-8344-C418-ACEA3687A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1252538"/>
            <a:ext cx="5400675"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Làm giàn trồng mướp, bí, bầu và các loại cây dây leo. bán lưới giàn leo,  ban lươi gian leo,luoi gian leo,lưới giàn leo,luoi lam gian leo, lưới làm giàn  leo,luoi gian">
            <a:extLst>
              <a:ext uri="{FF2B5EF4-FFF2-40B4-BE49-F238E27FC236}">
                <a16:creationId xmlns:a16="http://schemas.microsoft.com/office/drawing/2014/main" id="{62AABB0F-2198-87BC-5BE3-801BB89B0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38" y="1252538"/>
            <a:ext cx="6729412"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Về làng xem trầu cau bán chạy như thịt lợn những ngày cận Tết Nguyên đán">
            <a:extLst>
              <a:ext uri="{FF2B5EF4-FFF2-40B4-BE49-F238E27FC236}">
                <a16:creationId xmlns:a16="http://schemas.microsoft.com/office/drawing/2014/main" id="{23E2D922-F4AB-A02D-131E-174727F36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913" y="0"/>
            <a:ext cx="6727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ircle(in)">
                                      <p:cBhvr>
                                        <p:cTn id="7" dur="2000"/>
                                        <p:tgtEl>
                                          <p:spTgt spid="44034"/>
                                        </p:tgtEl>
                                      </p:cBhvr>
                                    </p:animEffect>
                                  </p:childTnLst>
                                </p:cTn>
                              </p:par>
                            </p:childTnLst>
                          </p:cTn>
                        </p:par>
                        <p:par>
                          <p:cTn id="8" fill="hold" nodeType="afterGroup">
                            <p:stCondLst>
                              <p:cond delay="2000"/>
                            </p:stCondLst>
                            <p:childTnLst>
                              <p:par>
                                <p:cTn id="9" presetID="12" presetClass="exit" presetSubtype="4" fill="hold" nodeType="afterEffect">
                                  <p:stCondLst>
                                    <p:cond delay="0"/>
                                  </p:stCondLst>
                                  <p:childTnLst>
                                    <p:anim calcmode="lin" valueType="num">
                                      <p:cBhvr additive="base">
                                        <p:cTn id="10" dur="500"/>
                                        <p:tgtEl>
                                          <p:spTgt spid="44034"/>
                                        </p:tgtEl>
                                        <p:attrNameLst>
                                          <p:attrName>ppt_y</p:attrName>
                                        </p:attrNameLst>
                                      </p:cBhvr>
                                      <p:tavLst>
                                        <p:tav tm="0">
                                          <p:val>
                                            <p:strVal val="#ppt_y"/>
                                          </p:val>
                                        </p:tav>
                                        <p:tav tm="100000">
                                          <p:val>
                                            <p:strVal val="#ppt_y+#ppt_h*1.125000"/>
                                          </p:val>
                                        </p:tav>
                                      </p:tavLst>
                                    </p:anim>
                                    <p:animEffect transition="out" filter="wipe(down)">
                                      <p:cBhvr>
                                        <p:cTn id="11" dur="500"/>
                                        <p:tgtEl>
                                          <p:spTgt spid="44034"/>
                                        </p:tgtEl>
                                      </p:cBhvr>
                                    </p:animEffect>
                                    <p:set>
                                      <p:cBhvr>
                                        <p:cTn id="12" dur="1" fill="hold">
                                          <p:stCondLst>
                                            <p:cond delay="499"/>
                                          </p:stCondLst>
                                        </p:cTn>
                                        <p:tgtEl>
                                          <p:spTgt spid="44034"/>
                                        </p:tgtEl>
                                        <p:attrNameLst>
                                          <p:attrName>style.visibility</p:attrName>
                                        </p:attrNameLst>
                                      </p:cBhvr>
                                      <p:to>
                                        <p:strVal val="hidden"/>
                                      </p:to>
                                    </p:set>
                                  </p:childTnLst>
                                </p:cTn>
                              </p:par>
                            </p:childTnLst>
                          </p:cTn>
                        </p:par>
                        <p:par>
                          <p:cTn id="13" fill="hold" nodeType="afterGroup">
                            <p:stCondLst>
                              <p:cond delay="2500"/>
                            </p:stCondLst>
                            <p:childTnLst>
                              <p:par>
                                <p:cTn id="14" presetID="13" presetClass="entr" presetSubtype="16" fill="hold" nodeType="after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plus(in)">
                                      <p:cBhvr>
                                        <p:cTn id="16" dur="2000"/>
                                        <p:tgtEl>
                                          <p:spTgt spid="44036"/>
                                        </p:tgtEl>
                                      </p:cBhvr>
                                    </p:animEffect>
                                  </p:childTnLst>
                                </p:cTn>
                              </p:par>
                            </p:childTnLst>
                          </p:cTn>
                        </p:par>
                        <p:par>
                          <p:cTn id="17" fill="hold" nodeType="afterGroup">
                            <p:stCondLst>
                              <p:cond delay="4500"/>
                            </p:stCondLst>
                            <p:childTnLst>
                              <p:par>
                                <p:cTn id="18" presetID="9" presetClass="exit" presetSubtype="0" fill="hold" nodeType="afterEffect">
                                  <p:stCondLst>
                                    <p:cond delay="0"/>
                                  </p:stCondLst>
                                  <p:childTnLst>
                                    <p:animEffect transition="out" filter="dissolve">
                                      <p:cBhvr>
                                        <p:cTn id="19" dur="500"/>
                                        <p:tgtEl>
                                          <p:spTgt spid="44036"/>
                                        </p:tgtEl>
                                      </p:cBhvr>
                                    </p:animEffect>
                                    <p:set>
                                      <p:cBhvr>
                                        <p:cTn id="20" dur="1" fill="hold">
                                          <p:stCondLst>
                                            <p:cond delay="499"/>
                                          </p:stCondLst>
                                        </p:cTn>
                                        <p:tgtEl>
                                          <p:spTgt spid="44036"/>
                                        </p:tgtEl>
                                        <p:attrNameLst>
                                          <p:attrName>style.visibility</p:attrName>
                                        </p:attrNameLst>
                                      </p:cBhvr>
                                      <p:to>
                                        <p:strVal val="hidden"/>
                                      </p:to>
                                    </p:set>
                                  </p:childTnLst>
                                </p:cTn>
                              </p:par>
                            </p:childTnLst>
                          </p:cTn>
                        </p:par>
                        <p:par>
                          <p:cTn id="21" fill="hold" nodeType="afterGroup">
                            <p:stCondLst>
                              <p:cond delay="5000"/>
                            </p:stCondLst>
                            <p:childTnLst>
                              <p:par>
                                <p:cTn id="22" presetID="8" presetClass="entr" presetSubtype="16" fill="hold" nodeType="afterEffect">
                                  <p:stCondLst>
                                    <p:cond delay="0"/>
                                  </p:stCondLst>
                                  <p:childTnLst>
                                    <p:set>
                                      <p:cBhvr>
                                        <p:cTn id="23" dur="1" fill="hold">
                                          <p:stCondLst>
                                            <p:cond delay="0"/>
                                          </p:stCondLst>
                                        </p:cTn>
                                        <p:tgtEl>
                                          <p:spTgt spid="44038"/>
                                        </p:tgtEl>
                                        <p:attrNameLst>
                                          <p:attrName>style.visibility</p:attrName>
                                        </p:attrNameLst>
                                      </p:cBhvr>
                                      <p:to>
                                        <p:strVal val="visible"/>
                                      </p:to>
                                    </p:set>
                                    <p:animEffect transition="in" filter="diamond(in)">
                                      <p:cBhvr>
                                        <p:cTn id="24" dur="2000"/>
                                        <p:tgtEl>
                                          <p:spTgt spid="44038"/>
                                        </p:tgtEl>
                                      </p:cBhvr>
                                    </p:animEffect>
                                  </p:childTnLst>
                                </p:cTn>
                              </p:par>
                            </p:childTnLst>
                          </p:cTn>
                        </p:par>
                        <p:par>
                          <p:cTn id="25" fill="hold" nodeType="afterGroup">
                            <p:stCondLst>
                              <p:cond delay="7000"/>
                            </p:stCondLst>
                            <p:childTnLst>
                              <p:par>
                                <p:cTn id="26" presetID="12" presetClass="exit" presetSubtype="4" fill="hold" nodeType="afterEffect">
                                  <p:stCondLst>
                                    <p:cond delay="0"/>
                                  </p:stCondLst>
                                  <p:childTnLst>
                                    <p:anim calcmode="lin" valueType="num">
                                      <p:cBhvr additive="base">
                                        <p:cTn id="27" dur="500"/>
                                        <p:tgtEl>
                                          <p:spTgt spid="44038"/>
                                        </p:tgtEl>
                                        <p:attrNameLst>
                                          <p:attrName>ppt_y</p:attrName>
                                        </p:attrNameLst>
                                      </p:cBhvr>
                                      <p:tavLst>
                                        <p:tav tm="0">
                                          <p:val>
                                            <p:strVal val="#ppt_y"/>
                                          </p:val>
                                        </p:tav>
                                        <p:tav tm="100000">
                                          <p:val>
                                            <p:strVal val="#ppt_y+#ppt_h*1.125000"/>
                                          </p:val>
                                        </p:tav>
                                      </p:tavLst>
                                    </p:anim>
                                    <p:animEffect transition="out" filter="wipe(down)">
                                      <p:cBhvr>
                                        <p:cTn id="28" dur="500"/>
                                        <p:tgtEl>
                                          <p:spTgt spid="44038"/>
                                        </p:tgtEl>
                                      </p:cBhvr>
                                    </p:animEffect>
                                    <p:set>
                                      <p:cBhvr>
                                        <p:cTn id="29" dur="1" fill="hold">
                                          <p:stCondLst>
                                            <p:cond delay="499"/>
                                          </p:stCondLst>
                                        </p:cTn>
                                        <p:tgtEl>
                                          <p:spTgt spid="44038"/>
                                        </p:tgtEl>
                                        <p:attrNameLst>
                                          <p:attrName>style.visibility</p:attrName>
                                        </p:attrNameLst>
                                      </p:cBhvr>
                                      <p:to>
                                        <p:strVal val="hidden"/>
                                      </p:to>
                                    </p:set>
                                  </p:childTnLst>
                                </p:cTn>
                              </p:par>
                            </p:childTnLst>
                          </p:cTn>
                        </p:par>
                        <p:par>
                          <p:cTn id="30" fill="hold" nodeType="afterGroup">
                            <p:stCondLst>
                              <p:cond delay="7500"/>
                            </p:stCondLst>
                            <p:childTnLst>
                              <p:par>
                                <p:cTn id="31" presetID="16" presetClass="entr" presetSubtype="21" fill="hold" nodeType="afterEffect">
                                  <p:stCondLst>
                                    <p:cond delay="0"/>
                                  </p:stCondLst>
                                  <p:childTnLst>
                                    <p:set>
                                      <p:cBhvr>
                                        <p:cTn id="32" dur="1" fill="hold">
                                          <p:stCondLst>
                                            <p:cond delay="0"/>
                                          </p:stCondLst>
                                        </p:cTn>
                                        <p:tgtEl>
                                          <p:spTgt spid="44040"/>
                                        </p:tgtEl>
                                        <p:attrNameLst>
                                          <p:attrName>style.visibility</p:attrName>
                                        </p:attrNameLst>
                                      </p:cBhvr>
                                      <p:to>
                                        <p:strVal val="visible"/>
                                      </p:to>
                                    </p:set>
                                    <p:animEffect transition="in" filter="barn(inVertical)">
                                      <p:cBhvr>
                                        <p:cTn id="33"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2B0A2AE-7AAC-9EC2-569C-71F6720FDC76}"/>
              </a:ext>
            </a:extLst>
          </p:cNvPr>
          <p:cNvSpPr>
            <a:spLocks noGrp="1" noChangeArrowheads="1"/>
          </p:cNvSpPr>
          <p:nvPr>
            <p:ph type="title"/>
          </p:nvPr>
        </p:nvSpPr>
        <p:spPr/>
        <p:txBody>
          <a:bodyPr/>
          <a:lstStyle/>
          <a:p>
            <a:r>
              <a:rPr lang="en-US" altLang="en-US" sz="2800" b="1">
                <a:latin typeface="Times New Roman" panose="02020603050405020304" pitchFamily="18" charset="0"/>
                <a:cs typeface="Calibri" panose="020F0502020204030204" pitchFamily="34" charset="0"/>
              </a:rPr>
              <a:t>2.4: Quan sát một số tập tính của động vật</a:t>
            </a:r>
            <a:endParaRPr lang="en-US" altLang="en-US" sz="4400"/>
          </a:p>
        </p:txBody>
      </p:sp>
      <p:sp>
        <p:nvSpPr>
          <p:cNvPr id="4" name="Footer Placeholder 3">
            <a:extLst>
              <a:ext uri="{FF2B5EF4-FFF2-40B4-BE49-F238E27FC236}">
                <a16:creationId xmlns:a16="http://schemas.microsoft.com/office/drawing/2014/main" id="{F35EB6F8-5C06-45DD-6863-C1EFD7DA1783}"/>
              </a:ext>
            </a:extLst>
          </p:cNvPr>
          <p:cNvSpPr>
            <a:spLocks noGrp="1"/>
          </p:cNvSpPr>
          <p:nvPr>
            <p:ph type="ftr" sz="quarter" idx="11"/>
          </p:nvPr>
        </p:nvSpPr>
        <p:spPr/>
        <p:txBody>
          <a:bodyPr/>
          <a:lstStyle/>
          <a:p>
            <a:pPr>
              <a:defRPr/>
            </a:pPr>
            <a:r>
              <a:rPr lang="en-US"/>
              <a:t>www.themegallery.com</a:t>
            </a:r>
          </a:p>
        </p:txBody>
      </p:sp>
      <p:sp>
        <p:nvSpPr>
          <p:cNvPr id="16388" name="TextBox 5">
            <a:extLst>
              <a:ext uri="{FF2B5EF4-FFF2-40B4-BE49-F238E27FC236}">
                <a16:creationId xmlns:a16="http://schemas.microsoft.com/office/drawing/2014/main" id="{BD922E7D-A7D1-832D-7CC8-9429E28EA18A}"/>
              </a:ext>
            </a:extLst>
          </p:cNvPr>
          <p:cNvSpPr txBox="1">
            <a:spLocks noChangeArrowheads="1"/>
          </p:cNvSpPr>
          <p:nvPr/>
        </p:nvSpPr>
        <p:spPr bwMode="auto">
          <a:xfrm>
            <a:off x="684213" y="1109663"/>
            <a:ext cx="67056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ct val="0"/>
              </a:spcBef>
              <a:spcAft>
                <a:spcPts val="800"/>
              </a:spcAft>
              <a:buClrTx/>
              <a:buFontTx/>
              <a:buNone/>
            </a:pPr>
            <a:r>
              <a:rPr lang="en-US" altLang="en-US">
                <a:latin typeface="Times New Roman" panose="02020603050405020304" pitchFamily="18" charset="0"/>
                <a:ea typeface="Arial" panose="020B0604020202020204" pitchFamily="34" charset="0"/>
                <a:cs typeface="Times New Roman" panose="02020603050405020304" pitchFamily="18" charset="0"/>
              </a:rPr>
              <a:t>Quan sát video về tập tính của động vật và yêu cầu HS mô tả các tập tính đó; ghi chép thông tin vào nội dung bảng 35.3.</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1457AC6-2994-519B-4557-388718C90D03}"/>
              </a:ext>
            </a:extLst>
          </p:cNvPr>
          <p:cNvGraphicFramePr>
            <a:graphicFrameLocks noGrp="1"/>
          </p:cNvGraphicFramePr>
          <p:nvPr/>
        </p:nvGraphicFramePr>
        <p:xfrm>
          <a:off x="417513" y="2665413"/>
          <a:ext cx="7237412" cy="3673475"/>
        </p:xfrm>
        <a:graphic>
          <a:graphicData uri="http://schemas.openxmlformats.org/drawingml/2006/table">
            <a:tbl>
              <a:tblPr firstRow="1" firstCol="1" bandRow="1">
                <a:tableStyleId>{E8B1032C-EA38-4F05-BA0D-38AFFFC7BED3}</a:tableStyleId>
              </a:tblPr>
              <a:tblGrid>
                <a:gridCol w="1530634">
                  <a:extLst>
                    <a:ext uri="{9D8B030D-6E8A-4147-A177-3AD203B41FA5}">
                      <a16:colId xmlns:a16="http://schemas.microsoft.com/office/drawing/2014/main" val="20000"/>
                    </a:ext>
                  </a:extLst>
                </a:gridCol>
                <a:gridCol w="1645993">
                  <a:extLst>
                    <a:ext uri="{9D8B030D-6E8A-4147-A177-3AD203B41FA5}">
                      <a16:colId xmlns:a16="http://schemas.microsoft.com/office/drawing/2014/main" val="20001"/>
                    </a:ext>
                  </a:extLst>
                </a:gridCol>
                <a:gridCol w="1865871">
                  <a:extLst>
                    <a:ext uri="{9D8B030D-6E8A-4147-A177-3AD203B41FA5}">
                      <a16:colId xmlns:a16="http://schemas.microsoft.com/office/drawing/2014/main" val="20002"/>
                    </a:ext>
                  </a:extLst>
                </a:gridCol>
                <a:gridCol w="2194915">
                  <a:extLst>
                    <a:ext uri="{9D8B030D-6E8A-4147-A177-3AD203B41FA5}">
                      <a16:colId xmlns:a16="http://schemas.microsoft.com/office/drawing/2014/main" val="20003"/>
                    </a:ext>
                  </a:extLst>
                </a:gridCol>
              </a:tblGrid>
              <a:tr h="904655">
                <a:tc>
                  <a:txBody>
                    <a:bodyPr/>
                    <a:lstStyle/>
                    <a:p>
                      <a:pPr algn="ctr">
                        <a:lnSpc>
                          <a:spcPts val="2160"/>
                        </a:lnSpc>
                        <a:spcAft>
                          <a:spcPts val="800"/>
                        </a:spcAft>
                      </a:pPr>
                      <a:r>
                        <a:rPr lang="en-US" sz="2800" dirty="0" err="1">
                          <a:solidFill>
                            <a:srgbClr val="FF0000"/>
                          </a:solidFill>
                          <a:effectLst/>
                          <a:latin typeface="Times New Roman" panose="02020603050405020304" pitchFamily="18" charset="0"/>
                          <a:cs typeface="Times New Roman" panose="02020603050405020304" pitchFamily="18" charset="0"/>
                        </a:rPr>
                        <a:t>Loài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động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vật</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gn="ctr">
                        <a:lnSpc>
                          <a:spcPts val="2160"/>
                        </a:lnSpc>
                        <a:spcAft>
                          <a:spcPts val="800"/>
                        </a:spcAft>
                      </a:pPr>
                      <a:r>
                        <a:rPr lang="en-US" sz="2800" dirty="0" err="1">
                          <a:solidFill>
                            <a:srgbClr val="FF0000"/>
                          </a:solidFill>
                          <a:effectLst/>
                          <a:latin typeface="Times New Roman" panose="02020603050405020304" pitchFamily="18" charset="0"/>
                          <a:cs typeface="Times New Roman" panose="02020603050405020304" pitchFamily="18" charset="0"/>
                        </a:rPr>
                        <a:t>Tập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tính</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gn="ctr">
                        <a:lnSpc>
                          <a:spcPts val="2160"/>
                        </a:lnSpc>
                        <a:spcAft>
                          <a:spcPts val="800"/>
                        </a:spcAft>
                      </a:pPr>
                      <a:r>
                        <a:rPr lang="en-US" sz="2800" dirty="0" err="1">
                          <a:solidFill>
                            <a:srgbClr val="FF0000"/>
                          </a:solidFill>
                          <a:effectLst/>
                          <a:latin typeface="Times New Roman" panose="02020603050405020304" pitchFamily="18" charset="0"/>
                          <a:cs typeface="Times New Roman" panose="02020603050405020304" pitchFamily="18" charset="0"/>
                        </a:rPr>
                        <a:t>Mô</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tả</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gn="ctr">
                        <a:lnSpc>
                          <a:spcPts val="2160"/>
                        </a:lnSpc>
                        <a:spcAft>
                          <a:spcPts val="800"/>
                        </a:spcAft>
                      </a:pPr>
                      <a:r>
                        <a:rPr lang="en-US" sz="2800" dirty="0">
                          <a:solidFill>
                            <a:srgbClr val="FF0000"/>
                          </a:solidFill>
                          <a:effectLst/>
                          <a:latin typeface="Times New Roman" panose="02020603050405020304" pitchFamily="18" charset="0"/>
                          <a:cs typeface="Times New Roman" panose="02020603050405020304" pitchFamily="18" charset="0"/>
                        </a:rPr>
                        <a:t>Ý </a:t>
                      </a:r>
                      <a:r>
                        <a:rPr lang="en-US" sz="2800" dirty="0" err="1">
                          <a:solidFill>
                            <a:srgbClr val="FF0000"/>
                          </a:solidFill>
                          <a:effectLst/>
                          <a:latin typeface="Times New Roman" panose="02020603050405020304" pitchFamily="18" charset="0"/>
                          <a:cs typeface="Times New Roman" panose="02020603050405020304" pitchFamily="18" charset="0"/>
                        </a:rPr>
                        <a:t>nghĩa</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extLst>
                  <a:ext uri="{0D108BD9-81ED-4DB2-BD59-A6C34878D82A}">
                    <a16:rowId xmlns:a16="http://schemas.microsoft.com/office/drawing/2014/main" val="10000"/>
                  </a:ext>
                </a:extLst>
              </a:tr>
              <a:tr h="922940">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extLst>
                  <a:ext uri="{0D108BD9-81ED-4DB2-BD59-A6C34878D82A}">
                    <a16:rowId xmlns:a16="http://schemas.microsoft.com/office/drawing/2014/main" val="10001"/>
                  </a:ext>
                </a:extLst>
              </a:tr>
              <a:tr h="922940">
                <a:tc>
                  <a:txBody>
                    <a:bodyPr/>
                    <a:lstStyle/>
                    <a:p>
                      <a:pPr>
                        <a:lnSpc>
                          <a:spcPts val="2160"/>
                        </a:lnSpc>
                        <a:spcAft>
                          <a:spcPts val="800"/>
                        </a:spcAft>
                      </a:pPr>
                      <a:r>
                        <a:rPr lang="en-US" sz="28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extLst>
                  <a:ext uri="{0D108BD9-81ED-4DB2-BD59-A6C34878D82A}">
                    <a16:rowId xmlns:a16="http://schemas.microsoft.com/office/drawing/2014/main" val="10002"/>
                  </a:ext>
                </a:extLst>
              </a:tr>
              <a:tr h="922940">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BEF629D-0257-D584-A014-4AB65BC0A7F3}"/>
              </a:ext>
            </a:extLst>
          </p:cNvPr>
          <p:cNvSpPr>
            <a:spLocks noGrp="1" noChangeArrowheads="1"/>
          </p:cNvSpPr>
          <p:nvPr>
            <p:ph type="title"/>
          </p:nvPr>
        </p:nvSpPr>
        <p:spPr/>
        <p:txBody>
          <a:bodyPr/>
          <a:lstStyle/>
          <a:p>
            <a:r>
              <a:rPr lang="en-US" altLang="en-US" sz="4000" b="1">
                <a:latin typeface="Times New Roman" panose="02020603050405020304" pitchFamily="18" charset="0"/>
                <a:cs typeface="Times New Roman" panose="02020603050405020304" pitchFamily="18" charset="0"/>
              </a:rPr>
              <a:t>Tập tính của một số động vật</a:t>
            </a:r>
          </a:p>
        </p:txBody>
      </p:sp>
      <p:sp>
        <p:nvSpPr>
          <p:cNvPr id="4" name="Footer Placeholder 3">
            <a:extLst>
              <a:ext uri="{FF2B5EF4-FFF2-40B4-BE49-F238E27FC236}">
                <a16:creationId xmlns:a16="http://schemas.microsoft.com/office/drawing/2014/main" id="{64115F22-9189-8995-E1FF-B7A14C780A3F}"/>
              </a:ext>
            </a:extLst>
          </p:cNvPr>
          <p:cNvSpPr>
            <a:spLocks noGrp="1"/>
          </p:cNvSpPr>
          <p:nvPr>
            <p:ph type="ftr" sz="quarter" idx="11"/>
          </p:nvPr>
        </p:nvSpPr>
        <p:spPr/>
        <p:txBody>
          <a:bodyPr/>
          <a:lstStyle/>
          <a:p>
            <a:pPr>
              <a:defRPr/>
            </a:pPr>
            <a:r>
              <a:rPr lang="en-US"/>
              <a:t>www.themegallery.com</a:t>
            </a:r>
          </a:p>
        </p:txBody>
      </p:sp>
      <p:pic>
        <p:nvPicPr>
          <p:cNvPr id="5" name="tập tính của động vật.mp4">
            <a:hlinkClick r:id="" action="ppaction://media"/>
            <a:extLst>
              <a:ext uri="{FF2B5EF4-FFF2-40B4-BE49-F238E27FC236}">
                <a16:creationId xmlns:a16="http://schemas.microsoft.com/office/drawing/2014/main" id="{04841D18-921D-6ABF-1BE7-39816EFE642A}"/>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84213" y="1238250"/>
            <a:ext cx="69834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664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A482944-705A-CE1F-A3FA-17BF520F74EC}"/>
              </a:ext>
            </a:extLst>
          </p:cNvPr>
          <p:cNvSpPr>
            <a:spLocks noGrp="1" noChangeArrowheads="1"/>
          </p:cNvSpPr>
          <p:nvPr>
            <p:ph type="title"/>
          </p:nvPr>
        </p:nvSpPr>
        <p:spPr>
          <a:xfrm>
            <a:off x="1143000" y="381000"/>
            <a:ext cx="4292600" cy="563563"/>
          </a:xfrm>
        </p:spPr>
        <p:txBody>
          <a:bodyPr/>
          <a:lstStyle/>
          <a:p>
            <a:r>
              <a:rPr lang="en-US" altLang="en-US" sz="4000" b="1">
                <a:latin typeface="Times New Roman" panose="02020603050405020304" pitchFamily="18" charset="0"/>
                <a:cs typeface="Times New Roman" panose="02020603050405020304" pitchFamily="18" charset="0"/>
              </a:rPr>
              <a:t>Báo cáo thực hành</a:t>
            </a:r>
          </a:p>
        </p:txBody>
      </p:sp>
      <p:sp>
        <p:nvSpPr>
          <p:cNvPr id="4" name="Footer Placeholder 3">
            <a:extLst>
              <a:ext uri="{FF2B5EF4-FFF2-40B4-BE49-F238E27FC236}">
                <a16:creationId xmlns:a16="http://schemas.microsoft.com/office/drawing/2014/main" id="{6974BCE1-0C8B-4D03-5205-80864B727D62}"/>
              </a:ext>
            </a:extLst>
          </p:cNvPr>
          <p:cNvSpPr>
            <a:spLocks noGrp="1"/>
          </p:cNvSpPr>
          <p:nvPr>
            <p:ph type="ftr" sz="quarter" idx="11"/>
          </p:nvPr>
        </p:nvSpPr>
        <p:spPr/>
        <p:txBody>
          <a:bodyPr/>
          <a:lstStyle/>
          <a:p>
            <a:pPr>
              <a:defRPr/>
            </a:pPr>
            <a:r>
              <a:rPr lang="en-US"/>
              <a:t>www.themegallery.com</a:t>
            </a:r>
          </a:p>
        </p:txBody>
      </p:sp>
      <p:sp>
        <p:nvSpPr>
          <p:cNvPr id="18436" name="Rectangle 1">
            <a:extLst>
              <a:ext uri="{FF2B5EF4-FFF2-40B4-BE49-F238E27FC236}">
                <a16:creationId xmlns:a16="http://schemas.microsoft.com/office/drawing/2014/main" id="{5E890BD9-8E0B-44DE-3B99-F9F88B5539D4}"/>
              </a:ext>
            </a:extLst>
          </p:cNvPr>
          <p:cNvSpPr>
            <a:spLocks noChangeArrowheads="1"/>
          </p:cNvSpPr>
          <p:nvPr/>
        </p:nvSpPr>
        <p:spPr bwMode="auto">
          <a:xfrm>
            <a:off x="476250" y="1123950"/>
            <a:ext cx="17192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a:solidFill>
                  <a:srgbClr val="212529"/>
                </a:solidFill>
                <a:latin typeface="Times New Roman" panose="02020603050405020304" pitchFamily="18" charset="0"/>
                <a:cs typeface="Times New Roman" panose="02020603050405020304" pitchFamily="18" charset="0"/>
              </a:rPr>
              <a:t>Bảng 35.1</a:t>
            </a:r>
            <a:endParaRPr lang="en-US" altLang="en-US" sz="2400" b="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A00C9CF5-B882-EECA-A5D2-F3D8CCDDECB4}"/>
              </a:ext>
            </a:extLst>
          </p:cNvPr>
          <p:cNvGraphicFramePr>
            <a:graphicFrameLocks noGrp="1"/>
          </p:cNvGraphicFramePr>
          <p:nvPr/>
        </p:nvGraphicFramePr>
        <p:xfrm>
          <a:off x="334963" y="4457700"/>
          <a:ext cx="7105650" cy="1831975"/>
        </p:xfrm>
        <a:graphic>
          <a:graphicData uri="http://schemas.openxmlformats.org/drawingml/2006/table">
            <a:tbl>
              <a:tblPr firstRow="1" firstCol="1" bandRow="1">
                <a:tableStyleId>{ED083AE6-46FA-4A59-8FB0-9F97EB10719F}</a:tableStyleId>
              </a:tblPr>
              <a:tblGrid>
                <a:gridCol w="1330966">
                  <a:extLst>
                    <a:ext uri="{9D8B030D-6E8A-4147-A177-3AD203B41FA5}">
                      <a16:colId xmlns:a16="http://schemas.microsoft.com/office/drawing/2014/main" val="20000"/>
                    </a:ext>
                  </a:extLst>
                </a:gridCol>
                <a:gridCol w="1937231">
                  <a:extLst>
                    <a:ext uri="{9D8B030D-6E8A-4147-A177-3AD203B41FA5}">
                      <a16:colId xmlns:a16="http://schemas.microsoft.com/office/drawing/2014/main" val="20001"/>
                    </a:ext>
                  </a:extLst>
                </a:gridCol>
                <a:gridCol w="1937231">
                  <a:extLst>
                    <a:ext uri="{9D8B030D-6E8A-4147-A177-3AD203B41FA5}">
                      <a16:colId xmlns:a16="http://schemas.microsoft.com/office/drawing/2014/main" val="20002"/>
                    </a:ext>
                  </a:extLst>
                </a:gridCol>
                <a:gridCol w="1900222">
                  <a:extLst>
                    <a:ext uri="{9D8B030D-6E8A-4147-A177-3AD203B41FA5}">
                      <a16:colId xmlns:a16="http://schemas.microsoft.com/office/drawing/2014/main" val="20003"/>
                    </a:ext>
                  </a:extLst>
                </a:gridCol>
              </a:tblGrid>
              <a:tr h="539019">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gn="ctr">
                        <a:lnSpc>
                          <a:spcPts val="2160"/>
                        </a:lnSpc>
                        <a:spcAft>
                          <a:spcPts val="800"/>
                        </a:spcAft>
                      </a:pPr>
                      <a:r>
                        <a:rPr lang="en-US" sz="2400">
                          <a:effectLst/>
                          <a:latin typeface="Times New Roman" panose="02020603050405020304" pitchFamily="18" charset="0"/>
                          <a:cs typeface="Times New Roman" panose="02020603050405020304" pitchFamily="18" charset="0"/>
                        </a:rPr>
                        <a:t>Ý nghĩa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extLst>
                  <a:ext uri="{0D108BD9-81ED-4DB2-BD59-A6C34878D82A}">
                    <a16:rowId xmlns:a16="http://schemas.microsoft.com/office/drawing/2014/main" val="10000"/>
                  </a:ext>
                </a:extLst>
              </a:tr>
              <a:tr h="646478">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extLst>
                  <a:ext uri="{0D108BD9-81ED-4DB2-BD59-A6C34878D82A}">
                    <a16:rowId xmlns:a16="http://schemas.microsoft.com/office/drawing/2014/main" val="10001"/>
                  </a:ext>
                </a:extLst>
              </a:tr>
              <a:tr h="646478">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extLst>
                  <a:ext uri="{0D108BD9-81ED-4DB2-BD59-A6C34878D82A}">
                    <a16:rowId xmlns:a16="http://schemas.microsoft.com/office/drawing/2014/main" val="10002"/>
                  </a:ext>
                </a:extLst>
              </a:tr>
            </a:tbl>
          </a:graphicData>
        </a:graphic>
      </p:graphicFrame>
      <p:sp>
        <p:nvSpPr>
          <p:cNvPr id="18459" name="TextBox 8">
            <a:extLst>
              <a:ext uri="{FF2B5EF4-FFF2-40B4-BE49-F238E27FC236}">
                <a16:creationId xmlns:a16="http://schemas.microsoft.com/office/drawing/2014/main" id="{5C58DA2D-C50A-1786-90BF-6D681BCDD837}"/>
              </a:ext>
            </a:extLst>
          </p:cNvPr>
          <p:cNvSpPr txBox="1">
            <a:spLocks noChangeArrowheads="1"/>
          </p:cNvSpPr>
          <p:nvPr/>
        </p:nvSpPr>
        <p:spPr bwMode="auto">
          <a:xfrm>
            <a:off x="284163" y="3821113"/>
            <a:ext cx="1717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a:solidFill>
                  <a:srgbClr val="212529"/>
                </a:solidFill>
                <a:latin typeface="Times New Roman" panose="02020603050405020304" pitchFamily="18" charset="0"/>
                <a:cs typeface="Times New Roman" panose="02020603050405020304" pitchFamily="18" charset="0"/>
              </a:rPr>
              <a:t>Bảng 35.2</a:t>
            </a:r>
            <a:endParaRPr lang="en-US" altLang="en-US" sz="2400" b="0">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C50A5696-25C6-4516-B276-C8A530AF702E}"/>
              </a:ext>
            </a:extLst>
          </p:cNvPr>
          <p:cNvGraphicFramePr>
            <a:graphicFrameLocks noGrp="1"/>
          </p:cNvGraphicFramePr>
          <p:nvPr/>
        </p:nvGraphicFramePr>
        <p:xfrm>
          <a:off x="446088" y="1611313"/>
          <a:ext cx="6994525" cy="2022475"/>
        </p:xfrm>
        <a:graphic>
          <a:graphicData uri="http://schemas.openxmlformats.org/drawingml/2006/table">
            <a:tbl>
              <a:tblPr firstRow="1" firstCol="1" bandRow="1">
                <a:tableStyleId>{ED083AE6-46FA-4A59-8FB0-9F97EB10719F}</a:tableStyleId>
              </a:tblPr>
              <a:tblGrid>
                <a:gridCol w="3837592">
                  <a:extLst>
                    <a:ext uri="{9D8B030D-6E8A-4147-A177-3AD203B41FA5}">
                      <a16:colId xmlns:a16="http://schemas.microsoft.com/office/drawing/2014/main" val="20000"/>
                    </a:ext>
                  </a:extLst>
                </a:gridCol>
                <a:gridCol w="3156933">
                  <a:extLst>
                    <a:ext uri="{9D8B030D-6E8A-4147-A177-3AD203B41FA5}">
                      <a16:colId xmlns:a16="http://schemas.microsoft.com/office/drawing/2014/main" val="20001"/>
                    </a:ext>
                  </a:extLst>
                </a:gridCol>
              </a:tblGrid>
              <a:tr h="439835">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Thí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tc>
                  <a:txBody>
                    <a:bodyPr/>
                    <a:lstStyle/>
                    <a:p>
                      <a:pPr algn="ctr">
                        <a:lnSpc>
                          <a:spcPts val="2160"/>
                        </a:lnSpc>
                        <a:spcAft>
                          <a:spcPts val="800"/>
                        </a:spcAft>
                      </a:pPr>
                      <a:r>
                        <a:rPr lang="en-US" sz="2400">
                          <a:effectLst/>
                          <a:latin typeface="Times New Roman" panose="02020603050405020304" pitchFamily="18" charset="0"/>
                          <a:cs typeface="Times New Roman" panose="02020603050405020304" pitchFamily="18" charset="0"/>
                        </a:rPr>
                        <a:t>Kết quả</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extLst>
                  <a:ext uri="{0D108BD9-81ED-4DB2-BD59-A6C34878D82A}">
                    <a16:rowId xmlns:a16="http://schemas.microsoft.com/office/drawing/2014/main" val="10000"/>
                  </a:ext>
                </a:extLst>
              </a:tr>
              <a:tr h="791320">
                <a:tc>
                  <a:txBody>
                    <a:bodyPr/>
                    <a:lstStyle/>
                    <a:p>
                      <a:pPr>
                        <a:lnSpc>
                          <a:spcPts val="2160"/>
                        </a:lnSpc>
                        <a:spcAft>
                          <a:spcPts val="800"/>
                        </a:spcAft>
                      </a:pPr>
                      <a:r>
                        <a:rPr lang="en-US" sz="2200" dirty="0" err="1">
                          <a:effectLst/>
                          <a:latin typeface="Times New Roman" panose="02020603050405020304" pitchFamily="18" charset="0"/>
                          <a:cs typeface="Times New Roman" panose="02020603050405020304" pitchFamily="18" charset="0"/>
                        </a:rPr>
                        <a:t>Chứng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minh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hướng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extLst>
                  <a:ext uri="{0D108BD9-81ED-4DB2-BD59-A6C34878D82A}">
                    <a16:rowId xmlns:a16="http://schemas.microsoft.com/office/drawing/2014/main" val="10001"/>
                  </a:ext>
                </a:extLst>
              </a:tr>
              <a:tr h="791320">
                <a:tc>
                  <a:txBody>
                    <a:bodyPr/>
                    <a:lstStyle/>
                    <a:p>
                      <a:pPr>
                        <a:lnSpc>
                          <a:spcPts val="2160"/>
                        </a:lnSpc>
                        <a:spcAft>
                          <a:spcPts val="800"/>
                        </a:spcAft>
                      </a:pPr>
                      <a:r>
                        <a:rPr lang="en-US" sz="2200" dirty="0" err="1">
                          <a:effectLst/>
                          <a:latin typeface="Times New Roman" panose="02020603050405020304" pitchFamily="18" charset="0"/>
                          <a:cs typeface="Times New Roman" panose="02020603050405020304" pitchFamily="18" charset="0"/>
                        </a:rPr>
                        <a:t>Chứng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minh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hướng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sáng</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515F986-2232-BC42-760F-FC1C7BE84CD0}"/>
              </a:ext>
            </a:extLst>
          </p:cNvPr>
          <p:cNvSpPr>
            <a:spLocks noGrp="1"/>
          </p:cNvSpPr>
          <p:nvPr>
            <p:ph type="ftr" sz="quarter" idx="11"/>
          </p:nvPr>
        </p:nvSpPr>
        <p:spPr/>
        <p:txBody>
          <a:bodyPr/>
          <a:lstStyle/>
          <a:p>
            <a:pPr>
              <a:defRPr/>
            </a:pPr>
            <a:r>
              <a:rPr lang="en-US"/>
              <a:t>www.themegallery.com</a:t>
            </a:r>
          </a:p>
        </p:txBody>
      </p:sp>
      <p:sp>
        <p:nvSpPr>
          <p:cNvPr id="19459" name="Rectangle 1">
            <a:extLst>
              <a:ext uri="{FF2B5EF4-FFF2-40B4-BE49-F238E27FC236}">
                <a16:creationId xmlns:a16="http://schemas.microsoft.com/office/drawing/2014/main" id="{6E175AFD-89B2-EB50-A1BF-931F8B2EB744}"/>
              </a:ext>
            </a:extLst>
          </p:cNvPr>
          <p:cNvSpPr>
            <a:spLocks noChangeArrowheads="1"/>
          </p:cNvSpPr>
          <p:nvPr/>
        </p:nvSpPr>
        <p:spPr bwMode="auto">
          <a:xfrm>
            <a:off x="476250" y="1123950"/>
            <a:ext cx="17192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a:solidFill>
                  <a:srgbClr val="212529"/>
                </a:solidFill>
                <a:latin typeface="Times New Roman" panose="02020603050405020304" pitchFamily="18" charset="0"/>
                <a:cs typeface="Times New Roman" panose="02020603050405020304" pitchFamily="18" charset="0"/>
              </a:rPr>
              <a:t>Bảng 35.3</a:t>
            </a:r>
            <a:endParaRPr lang="en-US" altLang="en-US" sz="2400" b="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53E7580-1124-2308-E579-BE56F6F4F9DD}"/>
              </a:ext>
            </a:extLst>
          </p:cNvPr>
          <p:cNvGraphicFramePr>
            <a:graphicFrameLocks noGrp="1"/>
          </p:cNvGraphicFramePr>
          <p:nvPr/>
        </p:nvGraphicFramePr>
        <p:xfrm>
          <a:off x="469900" y="1635125"/>
          <a:ext cx="7370763" cy="1778000"/>
        </p:xfrm>
        <a:graphic>
          <a:graphicData uri="http://schemas.openxmlformats.org/drawingml/2006/table">
            <a:tbl>
              <a:tblPr firstRow="1" firstCol="1" bandRow="1">
                <a:tableStyleId>{ED083AE6-46FA-4A59-8FB0-9F97EB10719F}</a:tableStyleId>
              </a:tblPr>
              <a:tblGrid>
                <a:gridCol w="1654293">
                  <a:extLst>
                    <a:ext uri="{9D8B030D-6E8A-4147-A177-3AD203B41FA5}">
                      <a16:colId xmlns:a16="http://schemas.microsoft.com/office/drawing/2014/main" val="20000"/>
                    </a:ext>
                  </a:extLst>
                </a:gridCol>
                <a:gridCol w="1727960">
                  <a:extLst>
                    <a:ext uri="{9D8B030D-6E8A-4147-A177-3AD203B41FA5}">
                      <a16:colId xmlns:a16="http://schemas.microsoft.com/office/drawing/2014/main" val="20001"/>
                    </a:ext>
                  </a:extLst>
                </a:gridCol>
                <a:gridCol w="1727960">
                  <a:extLst>
                    <a:ext uri="{9D8B030D-6E8A-4147-A177-3AD203B41FA5}">
                      <a16:colId xmlns:a16="http://schemas.microsoft.com/office/drawing/2014/main" val="20002"/>
                    </a:ext>
                  </a:extLst>
                </a:gridCol>
                <a:gridCol w="2260549">
                  <a:extLst>
                    <a:ext uri="{9D8B030D-6E8A-4147-A177-3AD203B41FA5}">
                      <a16:colId xmlns:a16="http://schemas.microsoft.com/office/drawing/2014/main" val="20003"/>
                    </a:ext>
                  </a:extLst>
                </a:gridCol>
              </a:tblGrid>
              <a:tr h="616649">
                <a:tc>
                  <a:txBody>
                    <a:bodyPr/>
                    <a:lstStyle/>
                    <a:p>
                      <a:pPr algn="ctr">
                        <a:lnSpc>
                          <a:spcPts val="2160"/>
                        </a:lnSpc>
                        <a:spcAft>
                          <a:spcPts val="800"/>
                        </a:spcAft>
                      </a:pPr>
                      <a:r>
                        <a:rPr lang="en-US" sz="2000" dirty="0" err="1">
                          <a:effectLst/>
                          <a:latin typeface="Times New Roman" panose="02020603050405020304" pitchFamily="18" charset="0"/>
                          <a:cs typeface="Times New Roman" panose="02020603050405020304" pitchFamily="18" charset="0"/>
                        </a:rPr>
                        <a:t>Loài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gn="ctr">
                        <a:lnSpc>
                          <a:spcPts val="2160"/>
                        </a:lnSpc>
                        <a:spcAft>
                          <a:spcPts val="800"/>
                        </a:spcAft>
                      </a:pPr>
                      <a:r>
                        <a:rPr lang="en-US" sz="2000" dirty="0" err="1">
                          <a:effectLst/>
                          <a:latin typeface="Times New Roman" panose="02020603050405020304" pitchFamily="18" charset="0"/>
                          <a:cs typeface="Times New Roman" panose="02020603050405020304" pitchFamily="18" charset="0"/>
                        </a:rPr>
                        <a:t>Tập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tính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gn="ctr">
                        <a:lnSpc>
                          <a:spcPts val="2160"/>
                        </a:lnSpc>
                        <a:spcAft>
                          <a:spcPts val="800"/>
                        </a:spcAft>
                      </a:pPr>
                      <a:r>
                        <a:rPr lang="en-US" sz="2000" dirty="0" err="1">
                          <a:effectLst/>
                          <a:latin typeface="Times New Roman" panose="02020603050405020304" pitchFamily="18" charset="0"/>
                          <a:cs typeface="Times New Roman" panose="02020603050405020304" pitchFamily="18" charset="0"/>
                        </a:rPr>
                        <a:t>Mô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tả</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gn="ctr">
                        <a:lnSpc>
                          <a:spcPts val="2160"/>
                        </a:lnSpc>
                        <a:spcAft>
                          <a:spcPts val="800"/>
                        </a:spcAft>
                      </a:pPr>
                      <a:r>
                        <a:rPr lang="en-US" sz="2000" dirty="0">
                          <a:effectLst/>
                          <a:latin typeface="Times New Roman" panose="02020603050405020304" pitchFamily="18" charset="0"/>
                          <a:cs typeface="Times New Roman" panose="02020603050405020304" pitchFamily="18" charset="0"/>
                        </a:rPr>
                        <a:t>Ý </a:t>
                      </a:r>
                      <a:r>
                        <a:rPr lang="en-US" sz="2000" dirty="0" err="1">
                          <a:effectLst/>
                          <a:latin typeface="Times New Roman" panose="02020603050405020304" pitchFamily="18" charset="0"/>
                          <a:cs typeface="Times New Roman" panose="02020603050405020304" pitchFamily="18" charset="0"/>
                        </a:rPr>
                        <a:t>nghĩa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extLst>
                  <a:ext uri="{0D108BD9-81ED-4DB2-BD59-A6C34878D82A}">
                    <a16:rowId xmlns:a16="http://schemas.microsoft.com/office/drawing/2014/main" val="10000"/>
                  </a:ext>
                </a:extLst>
              </a:tr>
              <a:tr h="346512">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extLst>
                  <a:ext uri="{0D108BD9-81ED-4DB2-BD59-A6C34878D82A}">
                    <a16:rowId xmlns:a16="http://schemas.microsoft.com/office/drawing/2014/main" val="10001"/>
                  </a:ext>
                </a:extLst>
              </a:tr>
              <a:tr h="346512">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extLst>
                  <a:ext uri="{0D108BD9-81ED-4DB2-BD59-A6C34878D82A}">
                    <a16:rowId xmlns:a16="http://schemas.microsoft.com/office/drawing/2014/main" val="10002"/>
                  </a:ext>
                </a:extLst>
              </a:tr>
              <a:tr h="346512">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extLst>
                  <a:ext uri="{0D108BD9-81ED-4DB2-BD59-A6C34878D82A}">
                    <a16:rowId xmlns:a16="http://schemas.microsoft.com/office/drawing/2014/main" val="10003"/>
                  </a:ext>
                </a:extLst>
              </a:tr>
            </a:tbl>
          </a:graphicData>
        </a:graphic>
      </p:graphicFrame>
      <p:sp>
        <p:nvSpPr>
          <p:cNvPr id="19487" name="TextBox 7">
            <a:extLst>
              <a:ext uri="{FF2B5EF4-FFF2-40B4-BE49-F238E27FC236}">
                <a16:creationId xmlns:a16="http://schemas.microsoft.com/office/drawing/2014/main" id="{BF6C09BD-A6BC-FFED-97E2-29B0FACD1346}"/>
              </a:ext>
            </a:extLst>
          </p:cNvPr>
          <p:cNvSpPr txBox="1">
            <a:spLocks noChangeArrowheads="1"/>
          </p:cNvSpPr>
          <p:nvPr/>
        </p:nvSpPr>
        <p:spPr bwMode="auto">
          <a:xfrm>
            <a:off x="469900" y="4002088"/>
            <a:ext cx="73707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tabLst>
                <a:tab pos="4862513" algn="l"/>
              </a:tabLst>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tabLst>
                <a:tab pos="4862513" algn="l"/>
              </a:tabLst>
              <a:defRPr sz="2800">
                <a:solidFill>
                  <a:schemeClr val="tx1"/>
                </a:solidFill>
                <a:latin typeface="Arial" panose="020B0604020202020204" pitchFamily="34" charset="0"/>
              </a:defRPr>
            </a:lvl2pPr>
            <a:lvl3pPr marL="1143000" indent="-228600">
              <a:spcBef>
                <a:spcPct val="20000"/>
              </a:spcBef>
              <a:buClr>
                <a:schemeClr val="tx1"/>
              </a:buClr>
              <a:buChar char="•"/>
              <a:tabLst>
                <a:tab pos="4862513" algn="l"/>
              </a:tabLst>
              <a:defRPr sz="2400">
                <a:solidFill>
                  <a:schemeClr val="tx1"/>
                </a:solidFill>
                <a:latin typeface="Arial" panose="020B0604020202020204" pitchFamily="34" charset="0"/>
              </a:defRPr>
            </a:lvl3pPr>
            <a:lvl4pPr marL="1600200" indent="-228600">
              <a:spcBef>
                <a:spcPct val="20000"/>
              </a:spcBef>
              <a:buChar char="–"/>
              <a:tabLst>
                <a:tab pos="4862513" algn="l"/>
              </a:tabLst>
              <a:defRPr sz="2000">
                <a:solidFill>
                  <a:schemeClr val="tx1"/>
                </a:solidFill>
                <a:latin typeface="Arial" panose="020B0604020202020204" pitchFamily="34" charset="0"/>
              </a:defRPr>
            </a:lvl4pPr>
            <a:lvl5pPr marL="2057400" indent="-228600">
              <a:spcBef>
                <a:spcPct val="20000"/>
              </a:spcBef>
              <a:buChar char="»"/>
              <a:tabLst>
                <a:tab pos="48625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8625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8625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8625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862513" algn="l"/>
              </a:tabLst>
              <a:defRPr sz="2000">
                <a:solidFill>
                  <a:schemeClr val="tx1"/>
                </a:solidFill>
                <a:latin typeface="Arial" panose="020B0604020202020204" pitchFamily="34" charset="0"/>
              </a:defRPr>
            </a:lvl9pPr>
          </a:lstStyle>
          <a:p>
            <a:pPr algn="just">
              <a:spcBef>
                <a:spcPct val="0"/>
              </a:spcBef>
              <a:buClrTx/>
              <a:buFontTx/>
              <a:buNone/>
            </a:pPr>
            <a:r>
              <a:rPr lang="en-US" altLang="en-US" sz="3200">
                <a:latin typeface="Times New Roman" panose="02020603050405020304" pitchFamily="18" charset="0"/>
                <a:cs typeface="Times New Roman" panose="02020603050405020304" pitchFamily="18" charset="0"/>
              </a:rPr>
              <a:t>2. Nhận xét, kết luận về kết quả của các thí nghiệm chứng minh tính hướng nước, hướng sáng, hướng tiếp xúc của cây?</a:t>
            </a:r>
            <a:endParaRPr lang="en-US" altLang="en-US">
              <a:latin typeface="Times New Roman" panose="02020603050405020304" pitchFamily="18" charset="0"/>
              <a:cs typeface="Times New Roman" panose="02020603050405020304" pitchFamily="18" charset="0"/>
            </a:endParaRPr>
          </a:p>
        </p:txBody>
      </p:sp>
      <p:sp>
        <p:nvSpPr>
          <p:cNvPr id="19488" name="Title 1">
            <a:extLst>
              <a:ext uri="{FF2B5EF4-FFF2-40B4-BE49-F238E27FC236}">
                <a16:creationId xmlns:a16="http://schemas.microsoft.com/office/drawing/2014/main" id="{855F149B-4F46-1BEB-AAC0-5F104A7CEA83}"/>
              </a:ext>
            </a:extLst>
          </p:cNvPr>
          <p:cNvSpPr>
            <a:spLocks noGrp="1" noChangeArrowheads="1"/>
          </p:cNvSpPr>
          <p:nvPr>
            <p:ph type="title"/>
          </p:nvPr>
        </p:nvSpPr>
        <p:spPr>
          <a:xfrm>
            <a:off x="1143000" y="381000"/>
            <a:ext cx="4437063" cy="563563"/>
          </a:xfrm>
        </p:spPr>
        <p:txBody>
          <a:bodyPr/>
          <a:lstStyle/>
          <a:p>
            <a:r>
              <a:rPr lang="en-US" altLang="en-US" sz="4000" b="1">
                <a:latin typeface="Times New Roman" panose="02020603050405020304" pitchFamily="18" charset="0"/>
                <a:cs typeface="Times New Roman" panose="02020603050405020304" pitchFamily="18" charset="0"/>
              </a:rPr>
              <a:t>Báo cáo thực hành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A55390CA-0DF3-DDCC-CA0A-56676805E1DB}"/>
              </a:ext>
            </a:extLst>
          </p:cNvPr>
          <p:cNvSpPr>
            <a:spLocks noGrp="1" noChangeArrowheads="1"/>
          </p:cNvSpPr>
          <p:nvPr>
            <p:ph type="title"/>
          </p:nvPr>
        </p:nvSpPr>
        <p:spPr>
          <a:xfrm>
            <a:off x="1143000" y="381000"/>
            <a:ext cx="2708275" cy="563563"/>
          </a:xfrm>
        </p:spPr>
        <p:txBody>
          <a:bodyPr/>
          <a:lstStyle/>
          <a:p>
            <a:r>
              <a:rPr lang="en-US" altLang="en-US" b="1">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CE4A4C11-E2DC-B1C2-08FF-5F2D8B2DBCBE}"/>
              </a:ext>
            </a:extLst>
          </p:cNvPr>
          <p:cNvSpPr txBox="1">
            <a:spLocks noChangeArrowheads="1"/>
          </p:cNvSpPr>
          <p:nvPr/>
        </p:nvSpPr>
        <p:spPr bwMode="auto">
          <a:xfrm>
            <a:off x="395288" y="1412875"/>
            <a:ext cx="74533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ClrTx/>
              <a:buFontTx/>
              <a:buNone/>
            </a:pPr>
            <a:r>
              <a:rPr lang="en-US" altLang="en-US" sz="3400">
                <a:solidFill>
                  <a:srgbClr val="00B050"/>
                </a:solidFill>
                <a:latin typeface="Times New Roman" panose="02020603050405020304" pitchFamily="18" charset="0"/>
                <a:cs typeface="Times New Roman" panose="02020603050405020304" pitchFamily="18" charset="0"/>
              </a:rPr>
              <a:t>Câu 1: Khoanh vào các tập tính ở động vật.</a:t>
            </a:r>
            <a:endParaRPr lang="en-US" altLang="en-US" sz="340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Chim cánh cụt thường sống thành đàn.</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Cá thở bằng mang.</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Cây bầu và bí có thể sống chung giàn.</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Chim cú mèo kiếm ăn vào ban đêm.</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Ếch đẻ trứng dưới nước.</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Chuột mang tác nhân gây bệnh hạch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1" end="1"/>
                                            </p:txEl>
                                          </p:spTgt>
                                        </p:tgtEl>
                                        <p:attrNameLst>
                                          <p:attrName>style.color</p:attrName>
                                        </p:attrNameLst>
                                      </p:cBhvr>
                                      <p:to>
                                        <p:clrVal>
                                          <a:srgbClr val="FF0000"/>
                                        </p:clrVal>
                                      </p:to>
                                    </p:set>
                                    <p:set>
                                      <p:cBhvr>
                                        <p:cTn id="7" dur="500" fill="hold"/>
                                        <p:tgtEl>
                                          <p:spTgt spid="8">
                                            <p:txEl>
                                              <p:pRg st="1" end="1"/>
                                            </p:txEl>
                                          </p:spTgt>
                                        </p:tgtEl>
                                        <p:attrNameLst>
                                          <p:attrName>fillcolor</p:attrName>
                                        </p:attrNameLst>
                                      </p:cBhvr>
                                      <p:to>
                                        <p:clrVal>
                                          <a:srgbClr val="FF0000"/>
                                        </p:clrVal>
                                      </p:to>
                                    </p:set>
                                    <p:set>
                                      <p:cBhvr>
                                        <p:cTn id="8" dur="500" fill="hold"/>
                                        <p:tgtEl>
                                          <p:spTgt spid="8">
                                            <p:txEl>
                                              <p:pRg st="1" end="1"/>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8">
                                            <p:txEl>
                                              <p:pRg st="4" end="4"/>
                                            </p:txEl>
                                          </p:spTgt>
                                        </p:tgtEl>
                                        <p:attrNameLst>
                                          <p:attrName>style.color</p:attrName>
                                        </p:attrNameLst>
                                      </p:cBhvr>
                                      <p:to>
                                        <p:clrVal>
                                          <a:srgbClr val="FF0000"/>
                                        </p:clrVal>
                                      </p:to>
                                    </p:set>
                                    <p:set>
                                      <p:cBhvr>
                                        <p:cTn id="11" dur="500" fill="hold"/>
                                        <p:tgtEl>
                                          <p:spTgt spid="8">
                                            <p:txEl>
                                              <p:pRg st="4" end="4"/>
                                            </p:txEl>
                                          </p:spTgt>
                                        </p:tgtEl>
                                        <p:attrNameLst>
                                          <p:attrName>fillcolor</p:attrName>
                                        </p:attrNameLst>
                                      </p:cBhvr>
                                      <p:to>
                                        <p:clrVal>
                                          <a:srgbClr val="FF0000"/>
                                        </p:clrVal>
                                      </p:to>
                                    </p:set>
                                    <p:set>
                                      <p:cBhvr>
                                        <p:cTn id="12" dur="500" fill="hold"/>
                                        <p:tgtEl>
                                          <p:spTgt spid="8">
                                            <p:txEl>
                                              <p:pRg st="4" end="4"/>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8">
                                            <p:txEl>
                                              <p:pRg st="5" end="5"/>
                                            </p:txEl>
                                          </p:spTgt>
                                        </p:tgtEl>
                                        <p:attrNameLst>
                                          <p:attrName>style.color</p:attrName>
                                        </p:attrNameLst>
                                      </p:cBhvr>
                                      <p:to>
                                        <p:clrVal>
                                          <a:srgbClr val="FF0000"/>
                                        </p:clrVal>
                                      </p:to>
                                    </p:set>
                                    <p:set>
                                      <p:cBhvr>
                                        <p:cTn id="15" dur="500" fill="hold"/>
                                        <p:tgtEl>
                                          <p:spTgt spid="8">
                                            <p:txEl>
                                              <p:pRg st="5" end="5"/>
                                            </p:txEl>
                                          </p:spTgt>
                                        </p:tgtEl>
                                        <p:attrNameLst>
                                          <p:attrName>fillcolor</p:attrName>
                                        </p:attrNameLst>
                                      </p:cBhvr>
                                      <p:to>
                                        <p:clrVal>
                                          <a:srgbClr val="FF0000"/>
                                        </p:clrVal>
                                      </p:to>
                                    </p:set>
                                    <p:set>
                                      <p:cBhvr>
                                        <p:cTn id="16" dur="500" fill="hold"/>
                                        <p:tgtEl>
                                          <p:spTgt spid="8">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AE8CD53-1216-7F8D-5ED1-13C735E458B3}"/>
              </a:ext>
            </a:extLst>
          </p:cNvPr>
          <p:cNvSpPr>
            <a:spLocks noGrp="1" noChangeArrowheads="1"/>
          </p:cNvSpPr>
          <p:nvPr>
            <p:ph type="title"/>
          </p:nvPr>
        </p:nvSpPr>
        <p:spPr>
          <a:xfrm>
            <a:off x="1143000" y="381000"/>
            <a:ext cx="2636838" cy="563563"/>
          </a:xfrm>
        </p:spPr>
        <p:txBody>
          <a:bodyPr/>
          <a:lstStyle/>
          <a:p>
            <a:r>
              <a:rPr lang="en-US" altLang="en-US" b="1">
                <a:latin typeface="Times New Roman" panose="02020603050405020304" pitchFamily="18" charset="0"/>
                <a:cs typeface="Times New Roman" panose="02020603050405020304" pitchFamily="18" charset="0"/>
              </a:rPr>
              <a:t>LUYỆN TẬP</a:t>
            </a:r>
          </a:p>
        </p:txBody>
      </p:sp>
      <p:sp>
        <p:nvSpPr>
          <p:cNvPr id="21507" name="TextBox 7">
            <a:extLst>
              <a:ext uri="{FF2B5EF4-FFF2-40B4-BE49-F238E27FC236}">
                <a16:creationId xmlns:a16="http://schemas.microsoft.com/office/drawing/2014/main" id="{2B32B300-B07B-E72A-352C-81462E3B386F}"/>
              </a:ext>
            </a:extLst>
          </p:cNvPr>
          <p:cNvSpPr txBox="1">
            <a:spLocks noChangeArrowheads="1"/>
          </p:cNvSpPr>
          <p:nvPr/>
        </p:nvSpPr>
        <p:spPr bwMode="auto">
          <a:xfrm>
            <a:off x="250825" y="1268413"/>
            <a:ext cx="777716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ClrTx/>
              <a:buFontTx/>
              <a:buNone/>
            </a:pPr>
            <a:r>
              <a:rPr lang="en-US" altLang="en-US" sz="36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Câu 2: Hiện tượng nào dưới đây thể hiện tính hướng tiếp xúc của cây?</a:t>
            </a:r>
          </a:p>
          <a:p>
            <a:pPr>
              <a:spcBef>
                <a:spcPct val="0"/>
              </a:spcBef>
              <a:buClrTx/>
              <a:buSzPts val="1400"/>
              <a:buFontTx/>
              <a:buNone/>
            </a:pPr>
            <a:r>
              <a:rPr lang="en-US" altLang="en-US" sz="3400" b="0">
                <a:latin typeface="Times New Roman" panose="02020603050405020304" pitchFamily="18" charset="0"/>
                <a:ea typeface="Calibri" panose="020F0502020204030204" pitchFamily="34" charset="0"/>
                <a:cs typeface="Times New Roman" panose="02020603050405020304" pitchFamily="18" charset="0"/>
              </a:rPr>
              <a:t>A. Cây rêu phán tán bào tử khắp nơi.</a:t>
            </a:r>
          </a:p>
          <a:p>
            <a:pPr>
              <a:spcBef>
                <a:spcPct val="0"/>
              </a:spcBef>
              <a:buClrTx/>
              <a:buSzPts val="1400"/>
              <a:buFontTx/>
              <a:buNone/>
            </a:pPr>
            <a:r>
              <a:rPr lang="en-US" altLang="en-US" sz="3400" b="0">
                <a:latin typeface="Times New Roman" panose="02020603050405020304" pitchFamily="18" charset="0"/>
                <a:ea typeface="Calibri" panose="020F0502020204030204" pitchFamily="34" charset="0"/>
                <a:cs typeface="Times New Roman" panose="02020603050405020304" pitchFamily="18" charset="0"/>
              </a:rPr>
              <a:t>B. Chạm tay vào lá cây xấu hổ, lá cụp lại.</a:t>
            </a:r>
          </a:p>
          <a:p>
            <a:pPr>
              <a:spcBef>
                <a:spcPct val="0"/>
              </a:spcBef>
              <a:buClrTx/>
              <a:buSzPts val="1400"/>
              <a:buFontTx/>
              <a:buNone/>
            </a:pPr>
            <a:r>
              <a:rPr lang="en-US" altLang="en-US" sz="3400" b="0">
                <a:latin typeface="Times New Roman" panose="02020603050405020304" pitchFamily="18" charset="0"/>
                <a:ea typeface="Calibri" panose="020F0502020204030204" pitchFamily="34" charset="0"/>
                <a:cs typeface="Times New Roman" panose="02020603050405020304" pitchFamily="18" charset="0"/>
              </a:rPr>
              <a:t>C. Cây bầu dùng tua cuốn quấn vào giá thể leo lên giàn.</a:t>
            </a:r>
          </a:p>
          <a:p>
            <a:pPr>
              <a:spcBef>
                <a:spcPct val="0"/>
              </a:spcBef>
              <a:buClrTx/>
              <a:buSzPts val="1400"/>
              <a:buFontTx/>
              <a:buNone/>
            </a:pPr>
            <a:r>
              <a:rPr lang="en-US" altLang="en-US" sz="3400" b="0">
                <a:latin typeface="Times New Roman" panose="02020603050405020304" pitchFamily="18" charset="0"/>
                <a:ea typeface="Calibri" panose="020F0502020204030204" pitchFamily="34" charset="0"/>
                <a:cs typeface="Times New Roman" panose="02020603050405020304" pitchFamily="18" charset="0"/>
              </a:rPr>
              <a:t>D. Hoa quỳnh nở vào ban đêm.</a:t>
            </a:r>
          </a:p>
        </p:txBody>
      </p:sp>
      <p:sp>
        <p:nvSpPr>
          <p:cNvPr id="6" name="Oval 5">
            <a:extLst>
              <a:ext uri="{FF2B5EF4-FFF2-40B4-BE49-F238E27FC236}">
                <a16:creationId xmlns:a16="http://schemas.microsoft.com/office/drawing/2014/main" id="{F4502389-06EA-A348-FCCE-FADFFBAD9A1B}"/>
              </a:ext>
            </a:extLst>
          </p:cNvPr>
          <p:cNvSpPr/>
          <p:nvPr/>
        </p:nvSpPr>
        <p:spPr>
          <a:xfrm>
            <a:off x="250825" y="3716338"/>
            <a:ext cx="504825" cy="431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4F6F7FA-BD2A-8C0D-DF75-80DA0B33B7C3}"/>
              </a:ext>
            </a:extLst>
          </p:cNvPr>
          <p:cNvSpPr>
            <a:spLocks noGrp="1" noChangeArrowheads="1"/>
          </p:cNvSpPr>
          <p:nvPr>
            <p:ph type="title"/>
          </p:nvPr>
        </p:nvSpPr>
        <p:spPr>
          <a:xfrm>
            <a:off x="1500188" y="357188"/>
            <a:ext cx="2424112" cy="563562"/>
          </a:xfrm>
        </p:spPr>
        <p:txBody>
          <a:bodyPr/>
          <a:lstStyle/>
          <a:p>
            <a:r>
              <a:rPr lang="en-US" altLang="en-US" b="1">
                <a:latin typeface="Times New Roman" panose="02020603050405020304" pitchFamily="18" charset="0"/>
                <a:cs typeface="Times New Roman" panose="02020603050405020304" pitchFamily="18" charset="0"/>
              </a:rPr>
              <a:t>VẬN DỤNG</a:t>
            </a:r>
          </a:p>
        </p:txBody>
      </p:sp>
      <p:sp>
        <p:nvSpPr>
          <p:cNvPr id="22531" name="Content Placeholder 2">
            <a:extLst>
              <a:ext uri="{FF2B5EF4-FFF2-40B4-BE49-F238E27FC236}">
                <a16:creationId xmlns:a16="http://schemas.microsoft.com/office/drawing/2014/main" id="{A0DA3225-48FC-B373-A223-ED481A9D924C}"/>
              </a:ext>
            </a:extLst>
          </p:cNvPr>
          <p:cNvSpPr>
            <a:spLocks noGrp="1" noChangeArrowheads="1"/>
          </p:cNvSpPr>
          <p:nvPr>
            <p:ph idx="1"/>
          </p:nvPr>
        </p:nvSpPr>
        <p:spPr>
          <a:xfrm>
            <a:off x="195263" y="1192213"/>
            <a:ext cx="7608887" cy="930275"/>
          </a:xfrm>
        </p:spPr>
        <p:txBody>
          <a:bodyPr/>
          <a:lstStyle/>
          <a:p>
            <a:r>
              <a:rPr lang="en-US" altLang="en-US" sz="2400">
                <a:latin typeface="Times New Roman" panose="02020603050405020304" pitchFamily="18" charset="0"/>
                <a:cs typeface="Arial" panose="020B0604020202020204" pitchFamily="34" charset="0"/>
              </a:rPr>
              <a:t>Mỗi nhóm hãy chế tạo 1 chiếc </a:t>
            </a:r>
            <a:r>
              <a:rPr lang="de-DE" altLang="en-US" sz="2400">
                <a:latin typeface="Times New Roman" panose="02020603050405020304" pitchFamily="18" charset="0"/>
                <a:cs typeface="Times New Roman" panose="02020603050405020304" pitchFamily="18" charset="0"/>
              </a:rPr>
              <a:t>bẫy côn trùng đơn giản</a:t>
            </a:r>
            <a:r>
              <a:rPr lang="en-US" altLang="en-US" sz="2400">
                <a:latin typeface="Times New Roman" panose="02020603050405020304" pitchFamily="18" charset="0"/>
                <a:cs typeface="Arial" panose="020B0604020202020204" pitchFamily="34" charset="0"/>
              </a:rPr>
              <a:t> từ vật liệu tái chế là vỏ chai nhựa.</a:t>
            </a:r>
            <a:endParaRPr lang="en-US" altLang="en-US" sz="1800"/>
          </a:p>
        </p:txBody>
      </p:sp>
      <p:pic>
        <p:nvPicPr>
          <p:cNvPr id="22532" name="Picture 21" descr="Hỏi Tinh tế] Chai nhựa sau khi dùng xong có thể làm gì?">
            <a:extLst>
              <a:ext uri="{FF2B5EF4-FFF2-40B4-BE49-F238E27FC236}">
                <a16:creationId xmlns:a16="http://schemas.microsoft.com/office/drawing/2014/main" id="{0C14A2F2-9AFA-98FF-6632-F37BDB1B1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93950"/>
            <a:ext cx="6632575"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WordArt 6">
            <a:extLst>
              <a:ext uri="{FF2B5EF4-FFF2-40B4-BE49-F238E27FC236}">
                <a16:creationId xmlns:a16="http://schemas.microsoft.com/office/drawing/2014/main" id="{170DC075-1955-7B36-4636-E7AC516FE9CF}"/>
              </a:ext>
            </a:extLst>
          </p:cNvPr>
          <p:cNvSpPr>
            <a:spLocks noChangeArrowheads="1" noChangeShapeType="1" noTextEdit="1"/>
          </p:cNvSpPr>
          <p:nvPr/>
        </p:nvSpPr>
        <p:spPr bwMode="gray">
          <a:xfrm>
            <a:off x="3581400" y="2819400"/>
            <a:ext cx="4343400" cy="609600"/>
          </a:xfrm>
          <a:prstGeom prst="rect">
            <a:avLst/>
          </a:prstGeom>
        </p:spPr>
        <p:txBody>
          <a:bodyPr wrap="none" fromWordArt="1">
            <a:prstTxWarp prst="textDeflate">
              <a:avLst>
                <a:gd name="adj" fmla="val 0"/>
              </a:avLst>
            </a:prstTxWarp>
          </a:bodyPr>
          <a:lstStyle/>
          <a:p>
            <a:pPr algn="ctr"/>
            <a:r>
              <a:rPr lang="en-US" sz="3600" b="1" kern="10">
                <a:ln w="28575">
                  <a:solidFill>
                    <a:srgbClr val="FFFFFF"/>
                  </a:solidFill>
                  <a:round/>
                  <a:headEnd/>
                  <a:tailEnd/>
                </a:ln>
                <a:gradFill rotWithShape="1">
                  <a:gsLst>
                    <a:gs pos="0">
                      <a:schemeClr val="tx2"/>
                    </a:gs>
                    <a:gs pos="100000">
                      <a:schemeClr val="accent1"/>
                    </a:gs>
                  </a:gsLst>
                  <a:lin ang="0" scaled="1"/>
                </a:gradFill>
                <a:effectLst>
                  <a:outerShdw dist="71842" dir="2700000" algn="ctr" rotWithShape="0">
                    <a:schemeClr val="tx1">
                      <a:alpha val="50000"/>
                    </a:schemeClr>
                  </a:outerShdw>
                </a:effectLst>
                <a:cs typeface="Arial" panose="020B0604020202020204" pitchFamily="34" charset="0"/>
              </a:rPr>
              <a:t>Thank You!</a:t>
            </a:r>
          </a:p>
        </p:txBody>
      </p:sp>
      <p:sp>
        <p:nvSpPr>
          <p:cNvPr id="23555" name="TextBox 1">
            <a:extLst>
              <a:ext uri="{FF2B5EF4-FFF2-40B4-BE49-F238E27FC236}">
                <a16:creationId xmlns:a16="http://schemas.microsoft.com/office/drawing/2014/main" id="{0A7D0779-CD68-9F34-D8C8-4C4A7830D0C8}"/>
              </a:ext>
            </a:extLst>
          </p:cNvPr>
          <p:cNvSpPr txBox="1">
            <a:spLocks noChangeArrowheads="1"/>
          </p:cNvSpPr>
          <p:nvPr/>
        </p:nvSpPr>
        <p:spPr bwMode="auto">
          <a:xfrm>
            <a:off x="4356100" y="3644900"/>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b="0">
                <a:latin typeface="Arial" panose="020B0604020202020204" pitchFamily="34" charset="0"/>
              </a:rPr>
              <a:t>http://blogcongdong.com</a:t>
            </a:r>
          </a:p>
        </p:txBody>
      </p:sp>
      <p:sp>
        <p:nvSpPr>
          <p:cNvPr id="2" name="Rectangle 1">
            <a:extLst>
              <a:ext uri="{FF2B5EF4-FFF2-40B4-BE49-F238E27FC236}">
                <a16:creationId xmlns:a16="http://schemas.microsoft.com/office/drawing/2014/main" id="{2400DDD4-2E8D-5A50-A33C-FE3E1A0A9FB2}"/>
              </a:ext>
            </a:extLst>
          </p:cNvPr>
          <p:cNvSpPr/>
          <p:nvPr/>
        </p:nvSpPr>
        <p:spPr>
          <a:xfrm>
            <a:off x="250825" y="260350"/>
            <a:ext cx="3529013"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2435579C-B2DB-32F3-77DD-765E598A7D60}"/>
              </a:ext>
            </a:extLst>
          </p:cNvPr>
          <p:cNvSpPr/>
          <p:nvPr/>
        </p:nvSpPr>
        <p:spPr>
          <a:xfrm>
            <a:off x="4097338" y="3475038"/>
            <a:ext cx="3311525" cy="709612"/>
          </a:xfrm>
          <a:prstGeom prst="rect">
            <a:avLst/>
          </a:prstGeom>
          <a:solidFill>
            <a:srgbClr val="759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6022"/>
                                        </p:tgtEl>
                                        <p:attrNameLst>
                                          <p:attrName>style.visibility</p:attrName>
                                        </p:attrNameLst>
                                      </p:cBhvr>
                                      <p:to>
                                        <p:strVal val="visible"/>
                                      </p:to>
                                    </p:set>
                                    <p:anim calcmode="lin" valueType="num">
                                      <p:cBhvr>
                                        <p:cTn id="7" dur="500" fill="hold"/>
                                        <p:tgtEl>
                                          <p:spTgt spid="86022"/>
                                        </p:tgtEl>
                                        <p:attrNameLst>
                                          <p:attrName>ppt_w</p:attrName>
                                        </p:attrNameLst>
                                      </p:cBhvr>
                                      <p:tavLst>
                                        <p:tav tm="0">
                                          <p:val>
                                            <p:fltVal val="0"/>
                                          </p:val>
                                        </p:tav>
                                        <p:tav tm="100000">
                                          <p:val>
                                            <p:strVal val="#ppt_w"/>
                                          </p:val>
                                        </p:tav>
                                      </p:tavLst>
                                    </p:anim>
                                    <p:anim calcmode="lin" valueType="num">
                                      <p:cBhvr>
                                        <p:cTn id="8" dur="500" fill="hold"/>
                                        <p:tgtEl>
                                          <p:spTgt spid="86022"/>
                                        </p:tgtEl>
                                        <p:attrNameLst>
                                          <p:attrName>ppt_h</p:attrName>
                                        </p:attrNameLst>
                                      </p:cBhvr>
                                      <p:tavLst>
                                        <p:tav tm="0">
                                          <p:val>
                                            <p:fltVal val="0"/>
                                          </p:val>
                                        </p:tav>
                                        <p:tav tm="100000">
                                          <p:val>
                                            <p:strVal val="#ppt_h"/>
                                          </p:val>
                                        </p:tav>
                                      </p:tavLst>
                                    </p:anim>
                                    <p:animEffect transition="in" filter="fade">
                                      <p:cBhvr>
                                        <p:cTn id="9"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54EF455-1197-B7F8-8598-E76C146FC237}"/>
              </a:ext>
            </a:extLst>
          </p:cNvPr>
          <p:cNvSpPr>
            <a:spLocks noGrp="1" noChangeArrowheads="1"/>
          </p:cNvSpPr>
          <p:nvPr>
            <p:ph type="title"/>
          </p:nvPr>
        </p:nvSpPr>
        <p:spPr/>
        <p:txBody>
          <a:bodyPr/>
          <a:lstStyle/>
          <a:p>
            <a:pPr eaLnBrk="1" hangingPunct="1"/>
            <a:r>
              <a:rPr lang="en-US" altLang="en-US"/>
              <a:t> </a:t>
            </a:r>
            <a:r>
              <a:rPr lang="en-US" altLang="en-US">
                <a:latin typeface="Times New Roman" panose="02020603050405020304" pitchFamily="18" charset="0"/>
                <a:cs typeface="Times New Roman" panose="02020603050405020304" pitchFamily="18" charset="0"/>
              </a:rPr>
              <a:t>KHỞI ĐỘNG</a:t>
            </a:r>
            <a:endParaRPr lang="en-US" altLang="en-US">
              <a:solidFill>
                <a:schemeClr val="accent1"/>
              </a:solidFill>
              <a:latin typeface="Times New Roman" panose="02020603050405020304" pitchFamily="18" charset="0"/>
              <a:cs typeface="Times New Roman" panose="02020603050405020304" pitchFamily="18" charset="0"/>
            </a:endParaRPr>
          </a:p>
        </p:txBody>
      </p:sp>
      <p:sp>
        <p:nvSpPr>
          <p:cNvPr id="5123" name="Text Box 3">
            <a:extLst>
              <a:ext uri="{FF2B5EF4-FFF2-40B4-BE49-F238E27FC236}">
                <a16:creationId xmlns:a16="http://schemas.microsoft.com/office/drawing/2014/main" id="{B855BD88-0774-70D3-F31B-3B9BB73E1276}"/>
              </a:ext>
            </a:extLst>
          </p:cNvPr>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nvGrpSpPr>
          <p:cNvPr id="5124" name="Group 46">
            <a:extLst>
              <a:ext uri="{FF2B5EF4-FFF2-40B4-BE49-F238E27FC236}">
                <a16:creationId xmlns:a16="http://schemas.microsoft.com/office/drawing/2014/main" id="{2CA2BE82-560D-E044-D151-E35DFB575F49}"/>
              </a:ext>
            </a:extLst>
          </p:cNvPr>
          <p:cNvGrpSpPr>
            <a:grpSpLocks/>
          </p:cNvGrpSpPr>
          <p:nvPr/>
        </p:nvGrpSpPr>
        <p:grpSpPr bwMode="auto">
          <a:xfrm>
            <a:off x="279400" y="1258888"/>
            <a:ext cx="2008188" cy="585787"/>
            <a:chOff x="1296" y="1824"/>
            <a:chExt cx="2976" cy="432"/>
          </a:xfrm>
        </p:grpSpPr>
        <p:sp>
          <p:nvSpPr>
            <p:cNvPr id="88111" name="AutoShape 47">
              <a:extLst>
                <a:ext uri="{FF2B5EF4-FFF2-40B4-BE49-F238E27FC236}">
                  <a16:creationId xmlns:a16="http://schemas.microsoft.com/office/drawing/2014/main" id="{7FC9187F-8D70-B4B5-0761-DB5D85724C80}"/>
                </a:ext>
              </a:extLst>
            </p:cNvPr>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5139" name="AutoShape 48">
              <a:extLst>
                <a:ext uri="{FF2B5EF4-FFF2-40B4-BE49-F238E27FC236}">
                  <a16:creationId xmlns:a16="http://schemas.microsoft.com/office/drawing/2014/main" id="{58CBB122-B525-75FF-0954-E518C3698367}"/>
                </a:ext>
              </a:extLst>
            </p:cNvPr>
            <p:cNvSpPr>
              <a:spLocks noChangeArrowheads="1"/>
            </p:cNvSpPr>
            <p:nvPr/>
          </p:nvSpPr>
          <p:spPr bwMode="gray">
            <a:xfrm>
              <a:off x="1296" y="1824"/>
              <a:ext cx="433"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5140" name="Text Box 49">
              <a:extLst>
                <a:ext uri="{FF2B5EF4-FFF2-40B4-BE49-F238E27FC236}">
                  <a16:creationId xmlns:a16="http://schemas.microsoft.com/office/drawing/2014/main" id="{CFDA8946-6D30-4733-E6B4-0E8546363293}"/>
                </a:ext>
              </a:extLst>
            </p:cNvPr>
            <p:cNvSpPr txBox="1">
              <a:spLocks noChangeArrowheads="1"/>
            </p:cNvSpPr>
            <p:nvPr/>
          </p:nvSpPr>
          <p:spPr bwMode="gray">
            <a:xfrm>
              <a:off x="1680" y="1934"/>
              <a:ext cx="251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New Roman" panose="02020603050405020304" pitchFamily="18" charset="0"/>
                  <a:cs typeface="Times New Roman" panose="02020603050405020304" pitchFamily="18" charset="0"/>
                </a:rPr>
                <a:t>Xem hình ảnh</a:t>
              </a:r>
            </a:p>
          </p:txBody>
        </p:sp>
        <p:sp>
          <p:nvSpPr>
            <p:cNvPr id="5141" name="Text Box 50">
              <a:extLst>
                <a:ext uri="{FF2B5EF4-FFF2-40B4-BE49-F238E27FC236}">
                  <a16:creationId xmlns:a16="http://schemas.microsoft.com/office/drawing/2014/main" id="{A144ABF8-D9D0-AD7F-62C6-B3FFF9739286}"/>
                </a:ext>
              </a:extLst>
            </p:cNvPr>
            <p:cNvSpPr txBox="1">
              <a:spLocks noChangeArrowheads="1"/>
            </p:cNvSpPr>
            <p:nvPr/>
          </p:nvSpPr>
          <p:spPr bwMode="gray">
            <a:xfrm>
              <a:off x="1393" y="188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0">
                  <a:solidFill>
                    <a:schemeClr val="bg1"/>
                  </a:solidFill>
                  <a:latin typeface="Arial" panose="020B0604020202020204" pitchFamily="34" charset="0"/>
                </a:rPr>
                <a:t>1</a:t>
              </a:r>
            </a:p>
          </p:txBody>
        </p:sp>
      </p:grpSp>
      <p:grpSp>
        <p:nvGrpSpPr>
          <p:cNvPr id="5125" name="Group 51">
            <a:extLst>
              <a:ext uri="{FF2B5EF4-FFF2-40B4-BE49-F238E27FC236}">
                <a16:creationId xmlns:a16="http://schemas.microsoft.com/office/drawing/2014/main" id="{43FFDCEC-A3CD-6BCA-FD54-3E1D61D23A72}"/>
              </a:ext>
            </a:extLst>
          </p:cNvPr>
          <p:cNvGrpSpPr>
            <a:grpSpLocks/>
          </p:cNvGrpSpPr>
          <p:nvPr/>
        </p:nvGrpSpPr>
        <p:grpSpPr bwMode="auto">
          <a:xfrm>
            <a:off x="2787650" y="1274763"/>
            <a:ext cx="2582863" cy="582612"/>
            <a:chOff x="1296" y="1824"/>
            <a:chExt cx="2976" cy="432"/>
          </a:xfrm>
        </p:grpSpPr>
        <p:sp>
          <p:nvSpPr>
            <p:cNvPr id="88116" name="AutoShape 52">
              <a:extLst>
                <a:ext uri="{FF2B5EF4-FFF2-40B4-BE49-F238E27FC236}">
                  <a16:creationId xmlns:a16="http://schemas.microsoft.com/office/drawing/2014/main" id="{3312025C-A4FB-7497-B248-DEF231D327C4}"/>
                </a:ext>
              </a:extLst>
            </p:cNvPr>
            <p:cNvSpPr>
              <a:spLocks noChangeArrowheads="1"/>
            </p:cNvSpPr>
            <p:nvPr/>
          </p:nvSpPr>
          <p:spPr bwMode="gray">
            <a:xfrm>
              <a:off x="1536" y="1899"/>
              <a:ext cx="2736" cy="28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5135" name="AutoShape 53">
              <a:extLst>
                <a:ext uri="{FF2B5EF4-FFF2-40B4-BE49-F238E27FC236}">
                  <a16:creationId xmlns:a16="http://schemas.microsoft.com/office/drawing/2014/main" id="{936EF77E-4AC8-2A48-E023-F94B026BDB7B}"/>
                </a:ext>
              </a:extLst>
            </p:cNvPr>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5136" name="Text Box 54">
              <a:extLst>
                <a:ext uri="{FF2B5EF4-FFF2-40B4-BE49-F238E27FC236}">
                  <a16:creationId xmlns:a16="http://schemas.microsoft.com/office/drawing/2014/main" id="{B6DE3642-1631-CFFB-1099-BFE540C44E36}"/>
                </a:ext>
              </a:extLst>
            </p:cNvPr>
            <p:cNvSpPr txBox="1">
              <a:spLocks noChangeArrowheads="1"/>
            </p:cNvSpPr>
            <p:nvPr/>
          </p:nvSpPr>
          <p:spPr bwMode="gray">
            <a:xfrm>
              <a:off x="1680" y="1934"/>
              <a:ext cx="21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solidFill>
                  <a:srgbClr val="000000"/>
                </a:solidFill>
                <a:latin typeface="Arial" panose="020B0604020202020204" pitchFamily="34" charset="0"/>
              </a:endParaRPr>
            </a:p>
          </p:txBody>
        </p:sp>
        <p:sp>
          <p:nvSpPr>
            <p:cNvPr id="5137" name="Text Box 55">
              <a:extLst>
                <a:ext uri="{FF2B5EF4-FFF2-40B4-BE49-F238E27FC236}">
                  <a16:creationId xmlns:a16="http://schemas.microsoft.com/office/drawing/2014/main" id="{0AE6818A-D8D2-1C44-82D0-A04C9AB511BC}"/>
                </a:ext>
              </a:extLst>
            </p:cNvPr>
            <p:cNvSpPr txBox="1">
              <a:spLocks noChangeArrowheads="1"/>
            </p:cNvSpPr>
            <p:nvPr/>
          </p:nvSpPr>
          <p:spPr bwMode="gray">
            <a:xfrm>
              <a:off x="1393" y="188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0">
                  <a:solidFill>
                    <a:schemeClr val="bg1"/>
                  </a:solidFill>
                  <a:latin typeface="Arial" panose="020B0604020202020204" pitchFamily="34" charset="0"/>
                </a:rPr>
                <a:t>2</a:t>
              </a:r>
            </a:p>
          </p:txBody>
        </p:sp>
      </p:grpSp>
      <p:sp>
        <p:nvSpPr>
          <p:cNvPr id="5126" name="Rectangle 1">
            <a:extLst>
              <a:ext uri="{FF2B5EF4-FFF2-40B4-BE49-F238E27FC236}">
                <a16:creationId xmlns:a16="http://schemas.microsoft.com/office/drawing/2014/main" id="{526E4846-286B-F3C7-AFAF-CC12C96FC1FA}"/>
              </a:ext>
            </a:extLst>
          </p:cNvPr>
          <p:cNvSpPr>
            <a:spLocks noChangeArrowheads="1"/>
          </p:cNvSpPr>
          <p:nvPr/>
        </p:nvSpPr>
        <p:spPr bwMode="auto">
          <a:xfrm>
            <a:off x="3292475" y="1412875"/>
            <a:ext cx="162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New Roman" panose="02020603050405020304" pitchFamily="18" charset="0"/>
                <a:cs typeface="Times New Roman" panose="02020603050405020304" pitchFamily="18" charset="0"/>
              </a:rPr>
              <a:t>Trả lời câu hỏi</a:t>
            </a:r>
          </a:p>
        </p:txBody>
      </p:sp>
      <p:sp>
        <p:nvSpPr>
          <p:cNvPr id="5127" name="Rectangle 3">
            <a:extLst>
              <a:ext uri="{FF2B5EF4-FFF2-40B4-BE49-F238E27FC236}">
                <a16:creationId xmlns:a16="http://schemas.microsoft.com/office/drawing/2014/main" id="{23C2F6C8-B55C-F377-4F27-CA3D10C8EEF2}"/>
              </a:ext>
            </a:extLst>
          </p:cNvPr>
          <p:cNvSpPr txBox="1">
            <a:spLocks noChangeArrowheads="1"/>
          </p:cNvSpPr>
          <p:nvPr/>
        </p:nvSpPr>
        <p:spPr bwMode="auto">
          <a:xfrm>
            <a:off x="468313" y="6016625"/>
            <a:ext cx="72294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Câu hỏi: sắp xếp</a:t>
            </a:r>
            <a:r>
              <a:rPr lang="nl-NL" altLang="en-US" sz="1800" b="0">
                <a:latin typeface="Arial" panose="020B0604020202020204" pitchFamily="34" charset="0"/>
              </a:rPr>
              <a:t> </a:t>
            </a:r>
            <a:r>
              <a:rPr lang="nl-NL" altLang="en-US" sz="2400">
                <a:latin typeface="Times New Roman" panose="02020603050405020304" pitchFamily="18" charset="0"/>
                <a:cs typeface="Times New Roman" panose="02020603050405020304" pitchFamily="18" charset="0"/>
              </a:rPr>
              <a:t>các cây vào 2 nhóm hướng sáng và hướng nước?</a:t>
            </a:r>
            <a:endParaRPr lang="en-US" altLang="en-US" sz="2400">
              <a:latin typeface="Times New Roman" panose="02020603050405020304" pitchFamily="18" charset="0"/>
              <a:cs typeface="Times New Roman" panose="02020603050405020304" pitchFamily="18" charset="0"/>
            </a:endParaRPr>
          </a:p>
        </p:txBody>
      </p:sp>
      <p:pic>
        <p:nvPicPr>
          <p:cNvPr id="4114" name="Picture 18" descr="Hoa huong duong : 9 bí mật cực hay ho về hoa hướng dương">
            <a:extLst>
              <a:ext uri="{FF2B5EF4-FFF2-40B4-BE49-F238E27FC236}">
                <a16:creationId xmlns:a16="http://schemas.microsoft.com/office/drawing/2014/main" id="{7C76CADF-5144-28AC-1EED-83B5E6400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2039938"/>
            <a:ext cx="488315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2" descr="Lý thuyết Sinh 11-loga.vnBÀI 23: Hướng động">
            <a:extLst>
              <a:ext uri="{FF2B5EF4-FFF2-40B4-BE49-F238E27FC236}">
                <a16:creationId xmlns:a16="http://schemas.microsoft.com/office/drawing/2014/main" id="{AE27129F-CA41-4D66-1668-558AFAD77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2044700"/>
            <a:ext cx="696912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0" descr="Ưu nhược điểm các loại giá thể trồng lan hài và các loại phong lan. vườn  lan Duy Dương - Vườn Lan Duy Dương">
            <a:extLst>
              <a:ext uri="{FF2B5EF4-FFF2-40B4-BE49-F238E27FC236}">
                <a16:creationId xmlns:a16="http://schemas.microsoft.com/office/drawing/2014/main" id="{A202EFD3-1792-AECD-2449-2623236210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725" y="2055813"/>
            <a:ext cx="48831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26" descr="Hướng động, trắc nghiệm sinh học lớp 11">
            <a:extLst>
              <a:ext uri="{FF2B5EF4-FFF2-40B4-BE49-F238E27FC236}">
                <a16:creationId xmlns:a16="http://schemas.microsoft.com/office/drawing/2014/main" id="{C0C87755-4C3E-E786-E3DC-E8B72210B5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3538" y="2014538"/>
            <a:ext cx="4332287"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8" descr="Cách trồng hoa tulip trong nước - giữ hoa tươi lâu hơn">
            <a:extLst>
              <a:ext uri="{FF2B5EF4-FFF2-40B4-BE49-F238E27FC236}">
                <a16:creationId xmlns:a16="http://schemas.microsoft.com/office/drawing/2014/main" id="{32D8A9D7-8080-452D-2566-DC133D233C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3675" y="2005013"/>
            <a:ext cx="50355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24" descr="Cảm ứng ở thực vật">
            <a:extLst>
              <a:ext uri="{FF2B5EF4-FFF2-40B4-BE49-F238E27FC236}">
                <a16:creationId xmlns:a16="http://schemas.microsoft.com/office/drawing/2014/main" id="{3AB1E4A4-8D58-41B6-3793-A65AE28DC2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5675" y="1984375"/>
            <a:ext cx="30130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xit" presetSubtype="32" fill="hold" nodeType="afterEffect">
                                  <p:stCondLst>
                                    <p:cond delay="0"/>
                                  </p:stCondLst>
                                  <p:childTnLst>
                                    <p:animEffect transition="out" filter="box(out)">
                                      <p:cBhvr>
                                        <p:cTn id="6" dur="2000"/>
                                        <p:tgtEl>
                                          <p:spTgt spid="4114"/>
                                        </p:tgtEl>
                                      </p:cBhvr>
                                    </p:animEffect>
                                    <p:set>
                                      <p:cBhvr>
                                        <p:cTn id="7" dur="1" fill="hold">
                                          <p:stCondLst>
                                            <p:cond delay="1999"/>
                                          </p:stCondLst>
                                        </p:cTn>
                                        <p:tgtEl>
                                          <p:spTgt spid="4114"/>
                                        </p:tgtEl>
                                        <p:attrNameLst>
                                          <p:attrName>style.visibility</p:attrName>
                                        </p:attrNameLst>
                                      </p:cBhvr>
                                      <p:to>
                                        <p:strVal val="hidden"/>
                                      </p:to>
                                    </p:se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4118"/>
                                        </p:tgtEl>
                                        <p:attrNameLst>
                                          <p:attrName>style.visibility</p:attrName>
                                        </p:attrNameLst>
                                      </p:cBhvr>
                                      <p:to>
                                        <p:strVal val="visible"/>
                                      </p:to>
                                    </p:set>
                                    <p:animEffect transition="in" filter="dissolve">
                                      <p:cBhvr>
                                        <p:cTn id="11" dur="500"/>
                                        <p:tgtEl>
                                          <p:spTgt spid="4118"/>
                                        </p:tgtEl>
                                      </p:cBhvr>
                                    </p:animEffect>
                                  </p:childTnLst>
                                </p:cTn>
                              </p:par>
                            </p:childTnLst>
                          </p:cTn>
                        </p:par>
                        <p:par>
                          <p:cTn id="12" fill="hold" nodeType="afterGroup">
                            <p:stCondLst>
                              <p:cond delay="2500"/>
                            </p:stCondLst>
                            <p:childTnLst>
                              <p:par>
                                <p:cTn id="13" presetID="3" presetClass="entr" presetSubtype="10" fill="hold" nodeType="after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blinds(horizontal)">
                                      <p:cBhvr>
                                        <p:cTn id="15" dur="500"/>
                                        <p:tgtEl>
                                          <p:spTgt spid="4114"/>
                                        </p:tgtEl>
                                      </p:cBhvr>
                                    </p:animEffect>
                                  </p:childTnLst>
                                </p:cTn>
                              </p:par>
                            </p:childTnLst>
                          </p:cTn>
                        </p:par>
                        <p:par>
                          <p:cTn id="16" fill="hold" nodeType="afterGroup">
                            <p:stCondLst>
                              <p:cond delay="3000"/>
                            </p:stCondLst>
                            <p:childTnLst>
                              <p:par>
                                <p:cTn id="17" presetID="16" presetClass="exit" presetSubtype="21" fill="hold" nodeType="afterEffect">
                                  <p:stCondLst>
                                    <p:cond delay="0"/>
                                  </p:stCondLst>
                                  <p:childTnLst>
                                    <p:animEffect transition="out" filter="barn(inVertical)">
                                      <p:cBhvr>
                                        <p:cTn id="18" dur="500"/>
                                        <p:tgtEl>
                                          <p:spTgt spid="4118"/>
                                        </p:tgtEl>
                                      </p:cBhvr>
                                    </p:animEffect>
                                    <p:set>
                                      <p:cBhvr>
                                        <p:cTn id="19" dur="1" fill="hold">
                                          <p:stCondLst>
                                            <p:cond delay="499"/>
                                          </p:stCondLst>
                                        </p:cTn>
                                        <p:tgtEl>
                                          <p:spTgt spid="4118"/>
                                        </p:tgtEl>
                                        <p:attrNameLst>
                                          <p:attrName>style.visibility</p:attrName>
                                        </p:attrNameLst>
                                      </p:cBhvr>
                                      <p:to>
                                        <p:strVal val="hidden"/>
                                      </p:to>
                                    </p:set>
                                  </p:childTnLst>
                                </p:cTn>
                              </p:par>
                            </p:childTnLst>
                          </p:cTn>
                        </p:par>
                        <p:par>
                          <p:cTn id="20" fill="hold" nodeType="afterGroup">
                            <p:stCondLst>
                              <p:cond delay="3500"/>
                            </p:stCondLst>
                            <p:childTnLst>
                              <p:par>
                                <p:cTn id="21" presetID="16" presetClass="entr" presetSubtype="21" fill="hold" nodeType="afterEffect">
                                  <p:stCondLst>
                                    <p:cond delay="0"/>
                                  </p:stCondLst>
                                  <p:childTnLst>
                                    <p:set>
                                      <p:cBhvr>
                                        <p:cTn id="22" dur="1" fill="hold">
                                          <p:stCondLst>
                                            <p:cond delay="0"/>
                                          </p:stCondLst>
                                        </p:cTn>
                                        <p:tgtEl>
                                          <p:spTgt spid="4116"/>
                                        </p:tgtEl>
                                        <p:attrNameLst>
                                          <p:attrName>style.visibility</p:attrName>
                                        </p:attrNameLst>
                                      </p:cBhvr>
                                      <p:to>
                                        <p:strVal val="visible"/>
                                      </p:to>
                                    </p:set>
                                    <p:animEffect transition="in" filter="barn(inVertical)">
                                      <p:cBhvr>
                                        <p:cTn id="23" dur="500"/>
                                        <p:tgtEl>
                                          <p:spTgt spid="4116"/>
                                        </p:tgtEl>
                                      </p:cBhvr>
                                    </p:animEffect>
                                  </p:childTnLst>
                                </p:cTn>
                              </p:par>
                            </p:childTnLst>
                          </p:cTn>
                        </p:par>
                        <p:par>
                          <p:cTn id="24" fill="hold" nodeType="afterGroup">
                            <p:stCondLst>
                              <p:cond delay="4000"/>
                            </p:stCondLst>
                            <p:childTnLst>
                              <p:par>
                                <p:cTn id="25" presetID="18" presetClass="exit" presetSubtype="12" fill="hold" nodeType="afterEffect">
                                  <p:stCondLst>
                                    <p:cond delay="0"/>
                                  </p:stCondLst>
                                  <p:childTnLst>
                                    <p:animEffect transition="out" filter="strips(downLeft)">
                                      <p:cBhvr>
                                        <p:cTn id="26" dur="500"/>
                                        <p:tgtEl>
                                          <p:spTgt spid="4116"/>
                                        </p:tgtEl>
                                      </p:cBhvr>
                                    </p:animEffect>
                                    <p:set>
                                      <p:cBhvr>
                                        <p:cTn id="27" dur="1" fill="hold">
                                          <p:stCondLst>
                                            <p:cond delay="499"/>
                                          </p:stCondLst>
                                        </p:cTn>
                                        <p:tgtEl>
                                          <p:spTgt spid="4116"/>
                                        </p:tgtEl>
                                        <p:attrNameLst>
                                          <p:attrName>style.visibility</p:attrName>
                                        </p:attrNameLst>
                                      </p:cBhvr>
                                      <p:to>
                                        <p:strVal val="hidden"/>
                                      </p:to>
                                    </p:set>
                                  </p:childTnLst>
                                </p:cTn>
                              </p:par>
                            </p:childTnLst>
                          </p:cTn>
                        </p:par>
                        <p:par>
                          <p:cTn id="28" fill="hold" nodeType="afterGroup">
                            <p:stCondLst>
                              <p:cond delay="4500"/>
                            </p:stCondLst>
                            <p:childTnLst>
                              <p:par>
                                <p:cTn id="29" presetID="13" presetClass="entr" presetSubtype="16" fill="hold" nodeType="afterEffect">
                                  <p:stCondLst>
                                    <p:cond delay="0"/>
                                  </p:stCondLst>
                                  <p:childTnLst>
                                    <p:set>
                                      <p:cBhvr>
                                        <p:cTn id="30" dur="1" fill="hold">
                                          <p:stCondLst>
                                            <p:cond delay="0"/>
                                          </p:stCondLst>
                                        </p:cTn>
                                        <p:tgtEl>
                                          <p:spTgt spid="4122"/>
                                        </p:tgtEl>
                                        <p:attrNameLst>
                                          <p:attrName>style.visibility</p:attrName>
                                        </p:attrNameLst>
                                      </p:cBhvr>
                                      <p:to>
                                        <p:strVal val="visible"/>
                                      </p:to>
                                    </p:set>
                                    <p:animEffect transition="in" filter="plus(in)">
                                      <p:cBhvr>
                                        <p:cTn id="31" dur="2000"/>
                                        <p:tgtEl>
                                          <p:spTgt spid="4122"/>
                                        </p:tgtEl>
                                      </p:cBhvr>
                                    </p:animEffect>
                                  </p:childTnLst>
                                </p:cTn>
                              </p:par>
                            </p:childTnLst>
                          </p:cTn>
                        </p:par>
                        <p:par>
                          <p:cTn id="32" fill="hold" nodeType="afterGroup">
                            <p:stCondLst>
                              <p:cond delay="6500"/>
                            </p:stCondLst>
                            <p:childTnLst>
                              <p:par>
                                <p:cTn id="33" presetID="12" presetClass="exit" presetSubtype="4" fill="hold" nodeType="afterEffect">
                                  <p:stCondLst>
                                    <p:cond delay="0"/>
                                  </p:stCondLst>
                                  <p:childTnLst>
                                    <p:anim calcmode="lin" valueType="num">
                                      <p:cBhvr additive="base">
                                        <p:cTn id="34" dur="500"/>
                                        <p:tgtEl>
                                          <p:spTgt spid="4122"/>
                                        </p:tgtEl>
                                        <p:attrNameLst>
                                          <p:attrName>ppt_y</p:attrName>
                                        </p:attrNameLst>
                                      </p:cBhvr>
                                      <p:tavLst>
                                        <p:tav tm="0">
                                          <p:val>
                                            <p:strVal val="#ppt_y"/>
                                          </p:val>
                                        </p:tav>
                                        <p:tav tm="100000">
                                          <p:val>
                                            <p:strVal val="#ppt_y+#ppt_h*1.125000"/>
                                          </p:val>
                                        </p:tav>
                                      </p:tavLst>
                                    </p:anim>
                                    <p:animEffect transition="out" filter="wipe(down)">
                                      <p:cBhvr>
                                        <p:cTn id="35" dur="500"/>
                                        <p:tgtEl>
                                          <p:spTgt spid="4122"/>
                                        </p:tgtEl>
                                      </p:cBhvr>
                                    </p:animEffect>
                                    <p:set>
                                      <p:cBhvr>
                                        <p:cTn id="36" dur="1" fill="hold">
                                          <p:stCondLst>
                                            <p:cond delay="499"/>
                                          </p:stCondLst>
                                        </p:cTn>
                                        <p:tgtEl>
                                          <p:spTgt spid="4122"/>
                                        </p:tgtEl>
                                        <p:attrNameLst>
                                          <p:attrName>style.visibility</p:attrName>
                                        </p:attrNameLst>
                                      </p:cBhvr>
                                      <p:to>
                                        <p:strVal val="hidden"/>
                                      </p:to>
                                    </p:set>
                                  </p:childTnLst>
                                </p:cTn>
                              </p:par>
                            </p:childTnLst>
                          </p:cTn>
                        </p:par>
                        <p:par>
                          <p:cTn id="37" fill="hold" nodeType="afterGroup">
                            <p:stCondLst>
                              <p:cond delay="7000"/>
                            </p:stCondLst>
                            <p:childTnLst>
                              <p:par>
                                <p:cTn id="38" presetID="8" presetClass="entr" presetSubtype="16" fill="hold" nodeType="afterEffect">
                                  <p:stCondLst>
                                    <p:cond delay="0"/>
                                  </p:stCondLst>
                                  <p:childTnLst>
                                    <p:set>
                                      <p:cBhvr>
                                        <p:cTn id="39" dur="1" fill="hold">
                                          <p:stCondLst>
                                            <p:cond delay="0"/>
                                          </p:stCondLst>
                                        </p:cTn>
                                        <p:tgtEl>
                                          <p:spTgt spid="4124"/>
                                        </p:tgtEl>
                                        <p:attrNameLst>
                                          <p:attrName>style.visibility</p:attrName>
                                        </p:attrNameLst>
                                      </p:cBhvr>
                                      <p:to>
                                        <p:strVal val="visible"/>
                                      </p:to>
                                    </p:set>
                                    <p:animEffect transition="in" filter="diamond(in)">
                                      <p:cBhvr>
                                        <p:cTn id="40" dur="2000"/>
                                        <p:tgtEl>
                                          <p:spTgt spid="4124"/>
                                        </p:tgtEl>
                                      </p:cBhvr>
                                    </p:animEffect>
                                  </p:childTnLst>
                                </p:cTn>
                              </p:par>
                            </p:childTnLst>
                          </p:cTn>
                        </p:par>
                        <p:par>
                          <p:cTn id="41" fill="hold" nodeType="afterGroup">
                            <p:stCondLst>
                              <p:cond delay="9000"/>
                            </p:stCondLst>
                            <p:childTnLst>
                              <p:par>
                                <p:cTn id="42" presetID="6" presetClass="exit" presetSubtype="32" fill="hold" nodeType="afterEffect">
                                  <p:stCondLst>
                                    <p:cond delay="0"/>
                                  </p:stCondLst>
                                  <p:childTnLst>
                                    <p:animEffect transition="out" filter="circle(out)">
                                      <p:cBhvr>
                                        <p:cTn id="43" dur="2000"/>
                                        <p:tgtEl>
                                          <p:spTgt spid="4124"/>
                                        </p:tgtEl>
                                      </p:cBhvr>
                                    </p:animEffect>
                                    <p:set>
                                      <p:cBhvr>
                                        <p:cTn id="44" dur="1" fill="hold">
                                          <p:stCondLst>
                                            <p:cond delay="1999"/>
                                          </p:stCondLst>
                                        </p:cTn>
                                        <p:tgtEl>
                                          <p:spTgt spid="4124"/>
                                        </p:tgtEl>
                                        <p:attrNameLst>
                                          <p:attrName>style.visibility</p:attrName>
                                        </p:attrNameLst>
                                      </p:cBhvr>
                                      <p:to>
                                        <p:strVal val="hidden"/>
                                      </p:to>
                                    </p:set>
                                  </p:childTnLst>
                                </p:cTn>
                              </p:par>
                            </p:childTnLst>
                          </p:cTn>
                        </p:par>
                        <p:par>
                          <p:cTn id="45" fill="hold" nodeType="afterGroup">
                            <p:stCondLst>
                              <p:cond delay="11000"/>
                            </p:stCondLst>
                            <p:childTnLst>
                              <p:par>
                                <p:cTn id="46" presetID="8" presetClass="entr" presetSubtype="16" fill="hold" nodeType="afterEffect">
                                  <p:stCondLst>
                                    <p:cond delay="0"/>
                                  </p:stCondLst>
                                  <p:childTnLst>
                                    <p:set>
                                      <p:cBhvr>
                                        <p:cTn id="47" dur="1" fill="hold">
                                          <p:stCondLst>
                                            <p:cond delay="0"/>
                                          </p:stCondLst>
                                        </p:cTn>
                                        <p:tgtEl>
                                          <p:spTgt spid="4120"/>
                                        </p:tgtEl>
                                        <p:attrNameLst>
                                          <p:attrName>style.visibility</p:attrName>
                                        </p:attrNameLst>
                                      </p:cBhvr>
                                      <p:to>
                                        <p:strVal val="visible"/>
                                      </p:to>
                                    </p:set>
                                    <p:animEffect transition="in" filter="diamond(in)">
                                      <p:cBhvr>
                                        <p:cTn id="48" dur="20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FDF51FA-61CE-24A2-1101-F06D456BF140}"/>
              </a:ext>
            </a:extLst>
          </p:cNvPr>
          <p:cNvSpPr>
            <a:spLocks noGrp="1" noChangeArrowheads="1"/>
          </p:cNvSpPr>
          <p:nvPr>
            <p:ph type="title"/>
          </p:nvPr>
        </p:nvSpPr>
        <p:spPr>
          <a:xfrm>
            <a:off x="958850" y="327025"/>
            <a:ext cx="7185025" cy="673100"/>
          </a:xfrm>
        </p:spPr>
        <p:txBody>
          <a:bodyPr/>
          <a:lstStyle/>
          <a:p>
            <a:pPr eaLnBrk="1" hangingPunct="1"/>
            <a:r>
              <a:rPr lang="en-US" altLang="en-US" sz="2200" b="1">
                <a:latin typeface="Times New Roman" panose="02020603050405020304" pitchFamily="18" charset="0"/>
                <a:cs typeface="Times New Roman" panose="02020603050405020304" pitchFamily="18" charset="0"/>
              </a:rPr>
              <a:t>I/ </a:t>
            </a:r>
            <a:r>
              <a:rPr lang="en-US" altLang="en-US" sz="2200" b="1">
                <a:latin typeface="Times New Roman" panose="02020603050405020304" pitchFamily="18" charset="0"/>
                <a:cs typeface="Calibri" panose="020F0502020204030204" pitchFamily="34" charset="0"/>
              </a:rPr>
              <a:t>Thí nghiệm chứng minh tính hướng nước và hướng sáng của thực vật</a:t>
            </a:r>
            <a:endParaRPr lang="en-US" altLang="en-US" sz="2200">
              <a:latin typeface="Times New Roman" panose="02020603050405020304" pitchFamily="18" charset="0"/>
              <a:cs typeface="Times New Roman" panose="02020603050405020304" pitchFamily="18" charset="0"/>
            </a:endParaRPr>
          </a:p>
        </p:txBody>
      </p:sp>
      <p:sp>
        <p:nvSpPr>
          <p:cNvPr id="7171" name="AutoShape 8">
            <a:extLst>
              <a:ext uri="{FF2B5EF4-FFF2-40B4-BE49-F238E27FC236}">
                <a16:creationId xmlns:a16="http://schemas.microsoft.com/office/drawing/2014/main" id="{ABEEA5D3-099E-185B-4E65-B457021946B5}"/>
              </a:ext>
            </a:extLst>
          </p:cNvPr>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2" name="Rectangle 1">
            <a:extLst>
              <a:ext uri="{FF2B5EF4-FFF2-40B4-BE49-F238E27FC236}">
                <a16:creationId xmlns:a16="http://schemas.microsoft.com/office/drawing/2014/main" id="{5E951625-E6C6-1701-03F0-975B22DE7153}"/>
              </a:ext>
            </a:extLst>
          </p:cNvPr>
          <p:cNvSpPr>
            <a:spLocks noChangeArrowheads="1"/>
          </p:cNvSpPr>
          <p:nvPr/>
        </p:nvSpPr>
        <p:spPr bwMode="auto">
          <a:xfrm>
            <a:off x="347663" y="2740025"/>
            <a:ext cx="74533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200">
                <a:solidFill>
                  <a:srgbClr val="FF0000"/>
                </a:solidFill>
                <a:latin typeface="Times New Roman" panose="02020603050405020304" pitchFamily="18" charset="0"/>
                <a:ea typeface="Arial" panose="020B0604020202020204" pitchFamily="34" charset="0"/>
                <a:cs typeface="Times New Roman" panose="02020603050405020304" pitchFamily="18" charset="0"/>
              </a:rPr>
              <a:t>2 nhóm lựa chọn phương án thực hiện thí nghiệm tương ứng với tên của nhóm mình (nhóm Hướng nước và Hướng sáng)</a:t>
            </a:r>
            <a:endParaRPr lang="en-US" altLang="en-US" sz="4000" b="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7173" name="Picture 8" descr="Hình ảnh làm việc nhóm đẹp nhất">
            <a:extLst>
              <a:ext uri="{FF2B5EF4-FFF2-40B4-BE49-F238E27FC236}">
                <a16:creationId xmlns:a16="http://schemas.microsoft.com/office/drawing/2014/main" id="{DFD4173A-9893-DC6F-38E2-75565E252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844675"/>
            <a:ext cx="140176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CF5B7C5-D1D1-C403-45E5-6FBDADCB7E4F}"/>
              </a:ext>
            </a:extLst>
          </p:cNvPr>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Thí nghiệm: Tính hướng nước</a:t>
            </a:r>
          </a:p>
        </p:txBody>
      </p:sp>
      <p:pic>
        <p:nvPicPr>
          <p:cNvPr id="8195" name="Picture 7" descr="Mê mẩn hạt đậu &amp;#34;thần kỳ&amp;#34; có chữ I LOVE YOU">
            <a:extLst>
              <a:ext uri="{FF2B5EF4-FFF2-40B4-BE49-F238E27FC236}">
                <a16:creationId xmlns:a16="http://schemas.microsoft.com/office/drawing/2014/main" id="{02DA66FD-EC5E-A991-ECE0-CF8CF99EC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2146300"/>
            <a:ext cx="25781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a:extLst>
              <a:ext uri="{FF2B5EF4-FFF2-40B4-BE49-F238E27FC236}">
                <a16:creationId xmlns:a16="http://schemas.microsoft.com/office/drawing/2014/main" id="{5E880545-4E8D-0885-0EE9-E7285B14F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146300"/>
            <a:ext cx="52959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6DFB26B-1124-DF97-DE68-09C0679325F3}"/>
              </a:ext>
            </a:extLst>
          </p:cNvPr>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Thí nghiệm: Tính hướng sáng</a:t>
            </a:r>
          </a:p>
        </p:txBody>
      </p:sp>
      <p:pic>
        <p:nvPicPr>
          <p:cNvPr id="9219" name="Picture 8">
            <a:extLst>
              <a:ext uri="{FF2B5EF4-FFF2-40B4-BE49-F238E27FC236}">
                <a16:creationId xmlns:a16="http://schemas.microsoft.com/office/drawing/2014/main" id="{5AF25218-ED06-A588-96D7-109C3B6A6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1484313"/>
            <a:ext cx="59404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CC8D313-9E19-3F26-E028-9E38D8294E8D}"/>
              </a:ext>
            </a:extLst>
          </p:cNvPr>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Đề xuất phương án khác</a:t>
            </a:r>
          </a:p>
        </p:txBody>
      </p:sp>
      <p:pic>
        <p:nvPicPr>
          <p:cNvPr id="9223" name="Picture 7" descr="Bài 25: Thực Hành: Hướng Động">
            <a:extLst>
              <a:ext uri="{FF2B5EF4-FFF2-40B4-BE49-F238E27FC236}">
                <a16:creationId xmlns:a16="http://schemas.microsoft.com/office/drawing/2014/main" id="{1517DA67-C9A5-1E6C-88B9-778288BE4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3" y="1041400"/>
            <a:ext cx="396081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D479868-B42A-B59C-A76F-64EA57C2C771}"/>
              </a:ext>
            </a:extLst>
          </p:cNvPr>
          <p:cNvSpPr/>
          <p:nvPr/>
        </p:nvSpPr>
        <p:spPr>
          <a:xfrm>
            <a:off x="827088" y="2257425"/>
            <a:ext cx="936625" cy="1871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err="1">
                <a:solidFill>
                  <a:schemeClr val="bg1"/>
                </a:solidFill>
                <a:latin typeface="Times New Roman" panose="02020603050405020304" pitchFamily="18" charset="0"/>
                <a:cs typeface="Times New Roman" panose="02020603050405020304" pitchFamily="18" charset="0"/>
              </a:rPr>
              <a:t>Chứng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hướng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sáng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E08DDC2-1576-17BB-18D7-38AFFFF088E6}"/>
              </a:ext>
            </a:extLst>
          </p:cNvPr>
          <p:cNvSpPr/>
          <p:nvPr/>
        </p:nvSpPr>
        <p:spPr>
          <a:xfrm>
            <a:off x="1835150" y="5432425"/>
            <a:ext cx="4629150" cy="1079500"/>
          </a:xfrm>
          <a:prstGeom prst="rect">
            <a:avLst/>
          </a:prstGeom>
        </p:spPr>
        <p:style>
          <a:lnRef idx="3">
            <a:schemeClr val="lt1"/>
          </a:lnRef>
          <a:fillRef idx="1">
            <a:schemeClr val="accent2"/>
          </a:fillRef>
          <a:effectRef idx="1">
            <a:schemeClr val="accent2"/>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2400" b="1">
                <a:solidFill>
                  <a:srgbClr val="FF0000"/>
                </a:solidFill>
                <a:latin typeface="Times New Roman" panose="02020603050405020304" pitchFamily="18" charset="0"/>
                <a:cs typeface="Calibri" panose="020F0502020204030204" pitchFamily="34" charset="0"/>
              </a:rPr>
              <a:t>Kết quả: Thân cây hướng về phía có ánh sáng</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diamond(in)">
                                      <p:cBhvr>
                                        <p:cTn id="10" dur="2000"/>
                                        <p:tgtEl>
                                          <p:spTgt spid="9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4C254AF-D73F-1959-0DA4-89132EE01178}"/>
              </a:ext>
            </a:extLst>
          </p:cNvPr>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Đề xuất phương án khác</a:t>
            </a:r>
          </a:p>
        </p:txBody>
      </p:sp>
      <p:sp>
        <p:nvSpPr>
          <p:cNvPr id="3" name="Rectangle 2">
            <a:extLst>
              <a:ext uri="{FF2B5EF4-FFF2-40B4-BE49-F238E27FC236}">
                <a16:creationId xmlns:a16="http://schemas.microsoft.com/office/drawing/2014/main" id="{BF417BE3-DE18-99E5-EDD2-703EB8389081}"/>
              </a:ext>
            </a:extLst>
          </p:cNvPr>
          <p:cNvSpPr/>
          <p:nvPr/>
        </p:nvSpPr>
        <p:spPr>
          <a:xfrm>
            <a:off x="323850" y="2276475"/>
            <a:ext cx="935038" cy="187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err="1">
                <a:solidFill>
                  <a:schemeClr val="bg1"/>
                </a:solidFill>
                <a:latin typeface="Times New Roman" panose="02020603050405020304" pitchFamily="18" charset="0"/>
                <a:cs typeface="Times New Roman" panose="02020603050405020304" pitchFamily="18" charset="0"/>
              </a:rPr>
              <a:t>Chứng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hướng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nước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CAFAE48-6172-9FF6-DADE-07F51EB82EE5}"/>
              </a:ext>
            </a:extLst>
          </p:cNvPr>
          <p:cNvSpPr/>
          <p:nvPr/>
        </p:nvSpPr>
        <p:spPr>
          <a:xfrm>
            <a:off x="1925638" y="5589588"/>
            <a:ext cx="5370512" cy="576262"/>
          </a:xfrm>
          <a:prstGeom prst="rect">
            <a:avLst/>
          </a:prstGeom>
        </p:spPr>
        <p:style>
          <a:lnRef idx="3">
            <a:schemeClr val="lt1"/>
          </a:lnRef>
          <a:fillRef idx="1">
            <a:schemeClr val="accent2"/>
          </a:fillRef>
          <a:effectRef idx="1">
            <a:schemeClr val="accent2"/>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400" b="1">
                <a:solidFill>
                  <a:srgbClr val="FF0000"/>
                </a:solidFill>
                <a:latin typeface="Times New Roman" panose="02020603050405020304" pitchFamily="18" charset="0"/>
                <a:cs typeface="Calibri" panose="020F0502020204030204" pitchFamily="34" charset="0"/>
              </a:rPr>
              <a:t>Kết quả: Rễ cây hướng về phía có nước</a:t>
            </a:r>
            <a:endParaRPr lang="en-US" altLang="en-US" sz="2400" b="1">
              <a:solidFill>
                <a:srgbClr val="FF0000"/>
              </a:solidFill>
              <a:latin typeface="Times New Roman" panose="02020603050405020304" pitchFamily="18" charset="0"/>
              <a:cs typeface="Times New Roman" panose="02020603050405020304" pitchFamily="18" charset="0"/>
            </a:endParaRPr>
          </a:p>
        </p:txBody>
      </p:sp>
      <p:pic>
        <p:nvPicPr>
          <p:cNvPr id="11269" name="Picture 5" descr="Thí nghiệm hướng nước">
            <a:extLst>
              <a:ext uri="{FF2B5EF4-FFF2-40B4-BE49-F238E27FC236}">
                <a16:creationId xmlns:a16="http://schemas.microsoft.com/office/drawing/2014/main" id="{59FB6194-D151-C97D-BA27-091BC8BD4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6286"/>
          <a:stretch>
            <a:fillRect/>
          </a:stretch>
        </p:blipFill>
        <p:spPr bwMode="auto">
          <a:xfrm>
            <a:off x="1374775" y="1484313"/>
            <a:ext cx="64738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C0BBA2A-5D2F-6162-D52B-9659FE35A195}"/>
              </a:ext>
            </a:extLst>
          </p:cNvPr>
          <p:cNvSpPr>
            <a:spLocks noGrp="1"/>
          </p:cNvSpPr>
          <p:nvPr>
            <p:ph type="ftr" sz="quarter" idx="11"/>
          </p:nvPr>
        </p:nvSpPr>
        <p:spPr/>
        <p:txBody>
          <a:bodyPr/>
          <a:lstStyle/>
          <a:p>
            <a:pPr>
              <a:defRPr/>
            </a:pPr>
            <a:r>
              <a:rPr lang="en-US"/>
              <a:t>www.themegallery.com</a:t>
            </a:r>
          </a:p>
        </p:txBody>
      </p:sp>
      <p:sp>
        <p:nvSpPr>
          <p:cNvPr id="12291" name="TextBox 5">
            <a:extLst>
              <a:ext uri="{FF2B5EF4-FFF2-40B4-BE49-F238E27FC236}">
                <a16:creationId xmlns:a16="http://schemas.microsoft.com/office/drawing/2014/main" id="{D4EA78F0-C72E-6DAC-120E-4A5B6D68CBC5}"/>
              </a:ext>
            </a:extLst>
          </p:cNvPr>
          <p:cNvSpPr txBox="1">
            <a:spLocks noChangeArrowheads="1"/>
          </p:cNvSpPr>
          <p:nvPr/>
        </p:nvSpPr>
        <p:spPr bwMode="auto">
          <a:xfrm>
            <a:off x="1116013" y="333375"/>
            <a:ext cx="122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Times New Roman" panose="02020603050405020304" pitchFamily="18" charset="0"/>
                <a:cs typeface="Times New Roman" panose="02020603050405020304" pitchFamily="18" charset="0"/>
              </a:rPr>
              <a:t>Tiết 2</a:t>
            </a:r>
          </a:p>
        </p:txBody>
      </p:sp>
      <p:sp>
        <p:nvSpPr>
          <p:cNvPr id="7" name="Rectangle 6">
            <a:extLst>
              <a:ext uri="{FF2B5EF4-FFF2-40B4-BE49-F238E27FC236}">
                <a16:creationId xmlns:a16="http://schemas.microsoft.com/office/drawing/2014/main" id="{6FBB452B-763A-C0E8-AF53-3CC9D56857C5}"/>
              </a:ext>
            </a:extLst>
          </p:cNvPr>
          <p:cNvSpPr/>
          <p:nvPr/>
        </p:nvSpPr>
        <p:spPr>
          <a:xfrm>
            <a:off x="1331913" y="1663700"/>
            <a:ext cx="5400675" cy="353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atin typeface="Times New Roman" panose="02020603050405020304" pitchFamily="18" charset="0"/>
                <a:cs typeface="Times New Roman" panose="02020603050405020304" pitchFamily="18" charset="0"/>
              </a:rPr>
              <a:t>2.2. BÁO CÁO SẢN PHẨM - THẢO LUẬN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C2A6329-30D3-64B6-166C-6BF30A70E8A0}"/>
              </a:ext>
            </a:extLst>
          </p:cNvPr>
          <p:cNvSpPr>
            <a:spLocks noGrp="1" noChangeArrowheads="1"/>
          </p:cNvSpPr>
          <p:nvPr>
            <p:ph type="title"/>
          </p:nvPr>
        </p:nvSpPr>
        <p:spPr/>
        <p:txBody>
          <a:bodyPr/>
          <a:lstStyle/>
          <a:p>
            <a:r>
              <a:rPr lang="en-US" altLang="en-US" sz="2800" b="1">
                <a:latin typeface="Times New Roman" panose="02020603050405020304" pitchFamily="18" charset="0"/>
                <a:cs typeface="Calibri" panose="020F0502020204030204" pitchFamily="34" charset="0"/>
              </a:rPr>
              <a:t>2.3: Quan sát tính hướng tiếp xúc của cây</a:t>
            </a:r>
            <a:endParaRPr lang="en-US" altLang="en-US" sz="440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3D3572E-9FC1-30A4-F532-2D0D4F0C3F78}"/>
              </a:ext>
            </a:extLst>
          </p:cNvPr>
          <p:cNvSpPr>
            <a:spLocks noGrp="1"/>
          </p:cNvSpPr>
          <p:nvPr>
            <p:ph type="ftr" sz="quarter" idx="11"/>
          </p:nvPr>
        </p:nvSpPr>
        <p:spPr/>
        <p:txBody>
          <a:bodyPr/>
          <a:lstStyle/>
          <a:p>
            <a:pPr>
              <a:defRPr/>
            </a:pPr>
            <a:r>
              <a:rPr lang="en-US"/>
              <a:t>www.themegallery.com</a:t>
            </a:r>
          </a:p>
        </p:txBody>
      </p:sp>
      <p:sp>
        <p:nvSpPr>
          <p:cNvPr id="13316" name="TextBox 5">
            <a:extLst>
              <a:ext uri="{FF2B5EF4-FFF2-40B4-BE49-F238E27FC236}">
                <a16:creationId xmlns:a16="http://schemas.microsoft.com/office/drawing/2014/main" id="{3A80942A-49C1-2101-40FF-A6E185673731}"/>
              </a:ext>
            </a:extLst>
          </p:cNvPr>
          <p:cNvSpPr txBox="1">
            <a:spLocks noChangeArrowheads="1"/>
          </p:cNvSpPr>
          <p:nvPr/>
        </p:nvSpPr>
        <p:spPr bwMode="auto">
          <a:xfrm>
            <a:off x="539750" y="1341438"/>
            <a:ext cx="702151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ct val="0"/>
              </a:spcBef>
              <a:spcAft>
                <a:spcPts val="800"/>
              </a:spcAft>
              <a:buClrTx/>
              <a:buFontTx/>
              <a:buNone/>
            </a:pPr>
            <a:r>
              <a:rPr lang="en-US" altLang="en-US">
                <a:solidFill>
                  <a:srgbClr val="FF0000"/>
                </a:solidFill>
                <a:latin typeface="Times New Roman" panose="02020603050405020304" pitchFamily="18" charset="0"/>
                <a:ea typeface="Arial" panose="020B0604020202020204" pitchFamily="34" charset="0"/>
                <a:cs typeface="Times New Roman" panose="02020603050405020304" pitchFamily="18" charset="0"/>
              </a:rPr>
              <a:t>Quan sát video, hình ảnh về tính hướng tiếp xúc của 1 số loài cây và ghi chép thông tin vào nội dung bảng 35.2</a:t>
            </a:r>
            <a:endPar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3B2F6A01-45C1-790E-D4E3-0D5D7D95BA39}"/>
              </a:ext>
            </a:extLst>
          </p:cNvPr>
          <p:cNvGraphicFramePr>
            <a:graphicFrameLocks noGrp="1"/>
          </p:cNvGraphicFramePr>
          <p:nvPr/>
        </p:nvGraphicFramePr>
        <p:xfrm>
          <a:off x="693738" y="3181350"/>
          <a:ext cx="6867525" cy="1831975"/>
        </p:xfrm>
        <a:graphic>
          <a:graphicData uri="http://schemas.openxmlformats.org/drawingml/2006/table">
            <a:tbl>
              <a:tblPr firstRow="1" firstCol="1" bandRow="1">
                <a:tableStyleId>{ED083AE6-46FA-4A59-8FB0-9F97EB10719F}</a:tableStyleId>
              </a:tblPr>
              <a:tblGrid>
                <a:gridCol w="1286362">
                  <a:extLst>
                    <a:ext uri="{9D8B030D-6E8A-4147-A177-3AD203B41FA5}">
                      <a16:colId xmlns:a16="http://schemas.microsoft.com/office/drawing/2014/main" val="20000"/>
                    </a:ext>
                  </a:extLst>
                </a:gridCol>
                <a:gridCol w="1872311">
                  <a:extLst>
                    <a:ext uri="{9D8B030D-6E8A-4147-A177-3AD203B41FA5}">
                      <a16:colId xmlns:a16="http://schemas.microsoft.com/office/drawing/2014/main" val="20001"/>
                    </a:ext>
                  </a:extLst>
                </a:gridCol>
                <a:gridCol w="1872311">
                  <a:extLst>
                    <a:ext uri="{9D8B030D-6E8A-4147-A177-3AD203B41FA5}">
                      <a16:colId xmlns:a16="http://schemas.microsoft.com/office/drawing/2014/main" val="20002"/>
                    </a:ext>
                  </a:extLst>
                </a:gridCol>
                <a:gridCol w="1836542">
                  <a:extLst>
                    <a:ext uri="{9D8B030D-6E8A-4147-A177-3AD203B41FA5}">
                      <a16:colId xmlns:a16="http://schemas.microsoft.com/office/drawing/2014/main" val="20003"/>
                    </a:ext>
                  </a:extLst>
                </a:gridCol>
              </a:tblGrid>
              <a:tr h="539019">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gn="ctr">
                        <a:lnSpc>
                          <a:spcPts val="2160"/>
                        </a:lnSpc>
                        <a:spcAft>
                          <a:spcPts val="800"/>
                        </a:spcAft>
                      </a:pPr>
                      <a:r>
                        <a:rPr lang="en-US" sz="2400">
                          <a:effectLst/>
                          <a:latin typeface="Times New Roman" panose="02020603050405020304" pitchFamily="18" charset="0"/>
                          <a:cs typeface="Times New Roman" panose="02020603050405020304" pitchFamily="18" charset="0"/>
                        </a:rPr>
                        <a:t>Ý nghĩa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extLst>
                  <a:ext uri="{0D108BD9-81ED-4DB2-BD59-A6C34878D82A}">
                    <a16:rowId xmlns:a16="http://schemas.microsoft.com/office/drawing/2014/main" val="10000"/>
                  </a:ext>
                </a:extLst>
              </a:tr>
              <a:tr h="646478">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extLst>
                  <a:ext uri="{0D108BD9-81ED-4DB2-BD59-A6C34878D82A}">
                    <a16:rowId xmlns:a16="http://schemas.microsoft.com/office/drawing/2014/main" val="10001"/>
                  </a:ext>
                </a:extLst>
              </a:tr>
              <a:tr h="646478">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sample">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cdb2004146l</Template>
  <TotalTime>485</TotalTime>
  <Words>579</Words>
  <Application>Microsoft Office PowerPoint</Application>
  <PresentationFormat>On-screen Show (4:3)</PresentationFormat>
  <Paragraphs>123</Paragraphs>
  <Slides>19</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Verdana</vt:lpstr>
      <vt:lpstr>Wingdings</vt:lpstr>
      <vt:lpstr>Calibri</vt:lpstr>
      <vt:lpstr>Times New Roman</vt:lpstr>
      <vt:lpstr>Gulim</vt:lpstr>
      <vt:lpstr>sample</vt:lpstr>
      <vt:lpstr>BÀI 35. THỰC HÀNH: CẢM ỨNG Ở SINH VẬT</vt:lpstr>
      <vt:lpstr> KHỞI ĐỘNG</vt:lpstr>
      <vt:lpstr>I/ Thí nghiệm chứng minh tính hướng nước và hướng sáng của thực vật</vt:lpstr>
      <vt:lpstr>Thí nghiệm: Tính hướng nước</vt:lpstr>
      <vt:lpstr>Thí nghiệm: Tính hướng sáng</vt:lpstr>
      <vt:lpstr>Đề xuất phương án khác</vt:lpstr>
      <vt:lpstr>Đề xuất phương án khác</vt:lpstr>
      <vt:lpstr>PowerPoint Presentation</vt:lpstr>
      <vt:lpstr>2.3: Quan sát tính hướng tiếp xúc của cây</vt:lpstr>
      <vt:lpstr>Tua mướp</vt:lpstr>
      <vt:lpstr>PowerPoint Presentation</vt:lpstr>
      <vt:lpstr>2.4: Quan sát một số tập tính của động vật</vt:lpstr>
      <vt:lpstr>Tập tính của một số động vật</vt:lpstr>
      <vt:lpstr>Báo cáo thực hành</vt:lpstr>
      <vt:lpstr>Báo cáo thực hành</vt:lpstr>
      <vt:lpstr>LUYỆN TẬP</vt:lpstr>
      <vt:lpstr>LUYỆN TẬP</vt:lpstr>
      <vt:lpstr>VẬN DỤNG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Mai Thanh Phong</cp:lastModifiedBy>
  <cp:revision>94</cp:revision>
  <dcterms:created xsi:type="dcterms:W3CDTF">2015-11-29T04:26:22Z</dcterms:created>
  <dcterms:modified xsi:type="dcterms:W3CDTF">2025-03-20T05:54:59Z</dcterms:modified>
</cp:coreProperties>
</file>