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E455D-8EB4-4F6A-9E4C-C2D13EB2E30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AF8B1-82EF-4F70-9029-55018AF3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09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0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6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82897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9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4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8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4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9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2" y="1267001"/>
            <a:ext cx="6650784" cy="2171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37" y="1253937"/>
            <a:ext cx="3563123" cy="4676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24" y="3498149"/>
            <a:ext cx="5603370" cy="1645746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4044645" y="237960"/>
            <a:ext cx="4263332" cy="666206"/>
          </a:xfrm>
          <a:prstGeom prst="flowChartTerminator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TÌNH HUỐNG</a:t>
            </a:r>
          </a:p>
        </p:txBody>
      </p:sp>
    </p:spTree>
    <p:extLst>
      <p:ext uri="{BB962C8B-B14F-4D97-AF65-F5344CB8AC3E}">
        <p14:creationId xmlns:p14="http://schemas.microsoft.com/office/powerpoint/2010/main" val="185746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35131" y="692339"/>
            <a:ext cx="7587344" cy="444136"/>
            <a:chOff x="574765" y="2690959"/>
            <a:chExt cx="7587344" cy="444136"/>
          </a:xfrm>
        </p:grpSpPr>
        <p:sp>
          <p:nvSpPr>
            <p:cNvPr id="7" name="Rectangle 6"/>
            <p:cNvSpPr/>
            <p:nvPr/>
          </p:nvSpPr>
          <p:spPr>
            <a:xfrm>
              <a:off x="1291045" y="2743209"/>
              <a:ext cx="6871064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TẦN SỐ GHÉP NHÓM. BẢNG TẦN SỐ GHÉP NHÓM.</a:t>
              </a:r>
            </a:p>
          </p:txBody>
        </p:sp>
        <p:sp>
          <p:nvSpPr>
            <p:cNvPr id="12" name="Heptagon 11"/>
            <p:cNvSpPr/>
            <p:nvPr/>
          </p:nvSpPr>
          <p:spPr>
            <a:xfrm>
              <a:off x="574765" y="2690959"/>
              <a:ext cx="533398" cy="44413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9" y="1240985"/>
            <a:ext cx="10021390" cy="92033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08676"/>
              </p:ext>
            </p:extLst>
          </p:nvPr>
        </p:nvGraphicFramePr>
        <p:xfrm>
          <a:off x="985167" y="2929162"/>
          <a:ext cx="9804752" cy="792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71951">
                  <a:extLst>
                    <a:ext uri="{9D8B030D-6E8A-4147-A177-3AD203B41FA5}">
                      <a16:colId xmlns:a16="http://schemas.microsoft.com/office/drawing/2014/main" val="3638557466"/>
                    </a:ext>
                  </a:extLst>
                </a:gridCol>
                <a:gridCol w="1388533">
                  <a:extLst>
                    <a:ext uri="{9D8B030D-6E8A-4147-A177-3AD203B41FA5}">
                      <a16:colId xmlns:a16="http://schemas.microsoft.com/office/drawing/2014/main" val="286366257"/>
                    </a:ext>
                  </a:extLst>
                </a:gridCol>
                <a:gridCol w="1377244">
                  <a:extLst>
                    <a:ext uri="{9D8B030D-6E8A-4147-A177-3AD203B41FA5}">
                      <a16:colId xmlns:a16="http://schemas.microsoft.com/office/drawing/2014/main" val="1498014029"/>
                    </a:ext>
                  </a:extLst>
                </a:gridCol>
                <a:gridCol w="1411111">
                  <a:extLst>
                    <a:ext uri="{9D8B030D-6E8A-4147-A177-3AD203B41FA5}">
                      <a16:colId xmlns:a16="http://schemas.microsoft.com/office/drawing/2014/main" val="1163002887"/>
                    </a:ext>
                  </a:extLst>
                </a:gridCol>
                <a:gridCol w="1454555">
                  <a:extLst>
                    <a:ext uri="{9D8B030D-6E8A-4147-A177-3AD203B41FA5}">
                      <a16:colId xmlns:a16="http://schemas.microsoft.com/office/drawing/2014/main" val="1286644486"/>
                    </a:ext>
                  </a:extLst>
                </a:gridCol>
                <a:gridCol w="1400679">
                  <a:extLst>
                    <a:ext uri="{9D8B030D-6E8A-4147-A177-3AD203B41FA5}">
                      <a16:colId xmlns:a16="http://schemas.microsoft.com/office/drawing/2014/main" val="3378529358"/>
                    </a:ext>
                  </a:extLst>
                </a:gridCol>
                <a:gridCol w="1400679">
                  <a:extLst>
                    <a:ext uri="{9D8B030D-6E8A-4147-A177-3AD203B41FA5}">
                      <a16:colId xmlns:a16="http://schemas.microsoft.com/office/drawing/2014/main" val="2408030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[150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155)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[155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160)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165)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[165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170)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[170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175)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3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8876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2164" y="2300559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7" y="3926309"/>
            <a:ext cx="2740166" cy="29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35131" y="692339"/>
            <a:ext cx="7587344" cy="444136"/>
            <a:chOff x="574765" y="2690959"/>
            <a:chExt cx="7587344" cy="444136"/>
          </a:xfrm>
        </p:grpSpPr>
        <p:sp>
          <p:nvSpPr>
            <p:cNvPr id="7" name="Rectangle 6"/>
            <p:cNvSpPr/>
            <p:nvPr/>
          </p:nvSpPr>
          <p:spPr>
            <a:xfrm>
              <a:off x="1291045" y="2743209"/>
              <a:ext cx="6871064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TẦN SỐ GHÉP NHÓM. BẢNG TẦN SỐ GHÉP NHÓM.</a:t>
              </a:r>
            </a:p>
          </p:txBody>
        </p:sp>
        <p:sp>
          <p:nvSpPr>
            <p:cNvPr id="12" name="Heptagon 11"/>
            <p:cNvSpPr/>
            <p:nvPr/>
          </p:nvSpPr>
          <p:spPr>
            <a:xfrm>
              <a:off x="574765" y="2690959"/>
              <a:ext cx="533398" cy="44413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358441"/>
            <a:ext cx="735555" cy="718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019364" y="1302167"/>
            <a:ext cx="11080277" cy="26776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numCol="1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(n);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 = 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0686" y="4052709"/>
            <a:ext cx="9102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3772" y="4573643"/>
            <a:ext cx="9337082" cy="1865894"/>
            <a:chOff x="623772" y="4573643"/>
            <a:chExt cx="9337082" cy="18658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8" y="4573643"/>
              <a:ext cx="9208656" cy="1865894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623772" y="4628056"/>
              <a:ext cx="1163280" cy="33251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14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35131" y="692339"/>
            <a:ext cx="7587344" cy="444136"/>
            <a:chOff x="574765" y="2690959"/>
            <a:chExt cx="7587344" cy="444136"/>
          </a:xfrm>
        </p:grpSpPr>
        <p:sp>
          <p:nvSpPr>
            <p:cNvPr id="7" name="Rectangle 6"/>
            <p:cNvSpPr/>
            <p:nvPr/>
          </p:nvSpPr>
          <p:spPr>
            <a:xfrm>
              <a:off x="1291045" y="2743209"/>
              <a:ext cx="6871064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TẦN SỐ GHÉP NHÓM. BẢNG TẦN SỐ GHÉP NHÓM.</a:t>
              </a:r>
            </a:p>
          </p:txBody>
        </p:sp>
        <p:sp>
          <p:nvSpPr>
            <p:cNvPr id="12" name="Heptagon 11"/>
            <p:cNvSpPr/>
            <p:nvPr/>
          </p:nvSpPr>
          <p:spPr>
            <a:xfrm>
              <a:off x="574765" y="2690959"/>
              <a:ext cx="533398" cy="44413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4" y="1136474"/>
            <a:ext cx="9208656" cy="186589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54438" y="1190887"/>
            <a:ext cx="1163280" cy="3325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529" y="3002368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4" y="3400555"/>
            <a:ext cx="7940247" cy="860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4" y="4214601"/>
            <a:ext cx="7391927" cy="346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72" y="3162643"/>
            <a:ext cx="3012494" cy="36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35131" y="692339"/>
            <a:ext cx="7587344" cy="444136"/>
            <a:chOff x="574765" y="2690959"/>
            <a:chExt cx="7587344" cy="444136"/>
          </a:xfrm>
        </p:grpSpPr>
        <p:sp>
          <p:nvSpPr>
            <p:cNvPr id="7" name="Rectangle 6"/>
            <p:cNvSpPr/>
            <p:nvPr/>
          </p:nvSpPr>
          <p:spPr>
            <a:xfrm>
              <a:off x="1291045" y="2743209"/>
              <a:ext cx="6871064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TẦN SỐ GHÉP NHÓM. BẢNG TẦN SỐ GHÉP NHÓM.</a:t>
              </a:r>
            </a:p>
          </p:txBody>
        </p:sp>
        <p:sp>
          <p:nvSpPr>
            <p:cNvPr id="12" name="Heptagon 11"/>
            <p:cNvSpPr/>
            <p:nvPr/>
          </p:nvSpPr>
          <p:spPr>
            <a:xfrm>
              <a:off x="574765" y="2690959"/>
              <a:ext cx="533398" cy="44413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7" y="1308719"/>
            <a:ext cx="466790" cy="495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59491" y="1240986"/>
            <a:ext cx="8223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85   81   65   58   47   30   51   89   85   42   55   37   31   82   63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33   44   88   77   57   44   74   63   67   46   73   52   53   47   35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5433" y="2491262"/>
            <a:ext cx="11524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[30 ; 40), [40 ; 50), [50 ; 60), [60 ; 70), [70 ; 80), [80 ; 90).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03235"/>
              </p:ext>
            </p:extLst>
          </p:nvPr>
        </p:nvGraphicFramePr>
        <p:xfrm>
          <a:off x="595431" y="4009433"/>
          <a:ext cx="10092997" cy="792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68836">
                  <a:extLst>
                    <a:ext uri="{9D8B030D-6E8A-4147-A177-3AD203B41FA5}">
                      <a16:colId xmlns:a16="http://schemas.microsoft.com/office/drawing/2014/main" val="3638557466"/>
                    </a:ext>
                  </a:extLst>
                </a:gridCol>
                <a:gridCol w="1117597">
                  <a:extLst>
                    <a:ext uri="{9D8B030D-6E8A-4147-A177-3AD203B41FA5}">
                      <a16:colId xmlns:a16="http://schemas.microsoft.com/office/drawing/2014/main" val="286366257"/>
                    </a:ext>
                  </a:extLst>
                </a:gridCol>
                <a:gridCol w="1240516">
                  <a:extLst>
                    <a:ext uri="{9D8B030D-6E8A-4147-A177-3AD203B41FA5}">
                      <a16:colId xmlns:a16="http://schemas.microsoft.com/office/drawing/2014/main" val="1498014029"/>
                    </a:ext>
                  </a:extLst>
                </a:gridCol>
                <a:gridCol w="1271021">
                  <a:extLst>
                    <a:ext uri="{9D8B030D-6E8A-4147-A177-3AD203B41FA5}">
                      <a16:colId xmlns:a16="http://schemas.microsoft.com/office/drawing/2014/main" val="1163002887"/>
                    </a:ext>
                  </a:extLst>
                </a:gridCol>
                <a:gridCol w="1310152">
                  <a:extLst>
                    <a:ext uri="{9D8B030D-6E8A-4147-A177-3AD203B41FA5}">
                      <a16:colId xmlns:a16="http://schemas.microsoft.com/office/drawing/2014/main" val="1286644486"/>
                    </a:ext>
                  </a:extLst>
                </a:gridCol>
                <a:gridCol w="1261625">
                  <a:extLst>
                    <a:ext uri="{9D8B030D-6E8A-4147-A177-3AD203B41FA5}">
                      <a16:colId xmlns:a16="http://schemas.microsoft.com/office/drawing/2014/main" val="3378529358"/>
                    </a:ext>
                  </a:extLst>
                </a:gridCol>
                <a:gridCol w="1261625">
                  <a:extLst>
                    <a:ext uri="{9D8B030D-6E8A-4147-A177-3AD203B41FA5}">
                      <a16:colId xmlns:a16="http://schemas.microsoft.com/office/drawing/2014/main" val="2468409433"/>
                    </a:ext>
                  </a:extLst>
                </a:gridCol>
                <a:gridCol w="1261625">
                  <a:extLst>
                    <a:ext uri="{9D8B030D-6E8A-4147-A177-3AD203B41FA5}">
                      <a16:colId xmlns:a16="http://schemas.microsoft.com/office/drawing/2014/main" val="2408030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40)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50)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60)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70)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[70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80)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[80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90)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3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8876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83677" y="3350937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211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35131" y="692339"/>
            <a:ext cx="7587344" cy="444136"/>
            <a:chOff x="574765" y="2690959"/>
            <a:chExt cx="7587344" cy="444136"/>
          </a:xfrm>
        </p:grpSpPr>
        <p:sp>
          <p:nvSpPr>
            <p:cNvPr id="7" name="Rectangle 6"/>
            <p:cNvSpPr/>
            <p:nvPr/>
          </p:nvSpPr>
          <p:spPr>
            <a:xfrm>
              <a:off x="1291045" y="2743209"/>
              <a:ext cx="6871064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TẦN SỐ GHÉP NHÓM. BẢNG TẦN SỐ GHÉP NHÓM.</a:t>
              </a:r>
            </a:p>
          </p:txBody>
        </p:sp>
        <p:sp>
          <p:nvSpPr>
            <p:cNvPr id="12" name="Heptagon 11"/>
            <p:cNvSpPr/>
            <p:nvPr/>
          </p:nvSpPr>
          <p:spPr>
            <a:xfrm>
              <a:off x="574765" y="2690959"/>
              <a:ext cx="533398" cy="44413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3" name="Pentagon 2"/>
          <p:cNvSpPr/>
          <p:nvPr/>
        </p:nvSpPr>
        <p:spPr>
          <a:xfrm>
            <a:off x="2492829" y="1365956"/>
            <a:ext cx="1532145" cy="349956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8962" y="1761064"/>
            <a:ext cx="9198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4605" y="2105377"/>
            <a:ext cx="3967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56" y="2785763"/>
            <a:ext cx="5883943" cy="30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162211" y="941815"/>
            <a:ext cx="3758717" cy="666206"/>
          </a:xfrm>
          <a:prstGeom prst="flowChartTerminator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6954" y="2285179"/>
            <a:ext cx="8019742" cy="1571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39880" y="1445406"/>
            <a:ext cx="8259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zh-CN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</a:p>
          <a:p>
            <a:pPr algn="ctr"/>
            <a:r>
              <a:rPr lang="en-US" altLang="zh-CN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 SỐ GHÉP NHÓM. 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 SỐ TƯƠNG ĐỐI GHÉP NHÓM.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Lady &amp; Bird (淑女与鸟组合) - Stephanie Says (史蒂芬妮说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8262" y="-1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5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1474" y="1214846"/>
            <a:ext cx="4336869" cy="5225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87840" y="2037311"/>
            <a:ext cx="4595950" cy="391886"/>
            <a:chOff x="653140" y="2116185"/>
            <a:chExt cx="4595950" cy="391886"/>
          </a:xfrm>
        </p:grpSpPr>
        <p:sp>
          <p:nvSpPr>
            <p:cNvPr id="5" name="Rectangle 4"/>
            <p:cNvSpPr/>
            <p:nvPr/>
          </p:nvSpPr>
          <p:spPr>
            <a:xfrm>
              <a:off x="1291045" y="2116185"/>
              <a:ext cx="3958045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MẪU SỐ LIỆU GHÉP NHÓM</a:t>
              </a:r>
            </a:p>
          </p:txBody>
        </p:sp>
        <p:sp>
          <p:nvSpPr>
            <p:cNvPr id="11" name="Heptagon 10"/>
            <p:cNvSpPr/>
            <p:nvPr/>
          </p:nvSpPr>
          <p:spPr>
            <a:xfrm>
              <a:off x="653140" y="2116185"/>
              <a:ext cx="389708" cy="391886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09465" y="2612085"/>
            <a:ext cx="7587344" cy="444136"/>
            <a:chOff x="574765" y="2690959"/>
            <a:chExt cx="7587344" cy="444136"/>
          </a:xfrm>
        </p:grpSpPr>
        <p:sp>
          <p:nvSpPr>
            <p:cNvPr id="7" name="Rectangle 6"/>
            <p:cNvSpPr/>
            <p:nvPr/>
          </p:nvSpPr>
          <p:spPr>
            <a:xfrm>
              <a:off x="1291045" y="2743209"/>
              <a:ext cx="6871064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TẦN SỐ GHÉP NHÓM. BẢNG TẦN SỐ GHÉP NHÓM.</a:t>
              </a:r>
            </a:p>
          </p:txBody>
        </p:sp>
        <p:sp>
          <p:nvSpPr>
            <p:cNvPr id="12" name="Heptagon 11"/>
            <p:cNvSpPr/>
            <p:nvPr/>
          </p:nvSpPr>
          <p:spPr>
            <a:xfrm>
              <a:off x="574765" y="2690959"/>
              <a:ext cx="533398" cy="44413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18026" y="3317474"/>
            <a:ext cx="10713719" cy="744595"/>
            <a:chOff x="483326" y="3396348"/>
            <a:chExt cx="10713719" cy="744595"/>
          </a:xfrm>
        </p:grpSpPr>
        <p:sp>
          <p:nvSpPr>
            <p:cNvPr id="8" name="Rectangle 7"/>
            <p:cNvSpPr/>
            <p:nvPr/>
          </p:nvSpPr>
          <p:spPr>
            <a:xfrm>
              <a:off x="1291045" y="3396348"/>
              <a:ext cx="9906000" cy="7445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TẦN SỐ TƯƠNG ĐỐI GHÉP NHÓM. BẢNG TẦN SỐ TƯƠNG ĐỐI GHÉP NHÓM.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TẦN SỐ TƯƠNG ĐỐI GHÉP NHÓM</a:t>
              </a:r>
            </a:p>
          </p:txBody>
        </p:sp>
        <p:sp>
          <p:nvSpPr>
            <p:cNvPr id="14" name="Heptagon 13"/>
            <p:cNvSpPr/>
            <p:nvPr/>
          </p:nvSpPr>
          <p:spPr>
            <a:xfrm>
              <a:off x="483326" y="3396348"/>
              <a:ext cx="703215" cy="74459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2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06" y="1254037"/>
            <a:ext cx="7882979" cy="33179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2764" y="862151"/>
            <a:ext cx="4595950" cy="391886"/>
            <a:chOff x="653140" y="2116185"/>
            <a:chExt cx="4595950" cy="391886"/>
          </a:xfrm>
        </p:grpSpPr>
        <p:sp>
          <p:nvSpPr>
            <p:cNvPr id="11" name="Rectangle 10"/>
            <p:cNvSpPr/>
            <p:nvPr/>
          </p:nvSpPr>
          <p:spPr>
            <a:xfrm>
              <a:off x="1291045" y="2116185"/>
              <a:ext cx="3958045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MẪU SỐ LIỆU GHÉP NHÓM</a:t>
              </a:r>
            </a:p>
          </p:txBody>
        </p:sp>
        <p:sp>
          <p:nvSpPr>
            <p:cNvPr id="12" name="Heptagon 11"/>
            <p:cNvSpPr/>
            <p:nvPr/>
          </p:nvSpPr>
          <p:spPr>
            <a:xfrm>
              <a:off x="653140" y="2116185"/>
              <a:ext cx="389708" cy="391886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02690" y="4563776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669" y="4985904"/>
            <a:ext cx="4586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0669" y="5408032"/>
            <a:ext cx="11024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84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2764" y="862151"/>
            <a:ext cx="4595950" cy="391886"/>
            <a:chOff x="653140" y="2116185"/>
            <a:chExt cx="4595950" cy="391886"/>
          </a:xfrm>
        </p:grpSpPr>
        <p:sp>
          <p:nvSpPr>
            <p:cNvPr id="11" name="Rectangle 10"/>
            <p:cNvSpPr/>
            <p:nvPr/>
          </p:nvSpPr>
          <p:spPr>
            <a:xfrm>
              <a:off x="1291045" y="2116185"/>
              <a:ext cx="3958045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MẪU SỐ LIỆU GHÉP NHÓM</a:t>
              </a:r>
            </a:p>
          </p:txBody>
        </p:sp>
        <p:sp>
          <p:nvSpPr>
            <p:cNvPr id="12" name="Heptagon 11"/>
            <p:cNvSpPr/>
            <p:nvPr/>
          </p:nvSpPr>
          <p:spPr>
            <a:xfrm>
              <a:off x="653140" y="2116185"/>
              <a:ext cx="389708" cy="391886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7839" y="1476110"/>
            <a:ext cx="3041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839" y="1876220"/>
            <a:ext cx="828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[a ; 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 ≥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&lt; b;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7839" y="2337208"/>
            <a:ext cx="3980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[a ; 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– a;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3222" y="2981894"/>
            <a:ext cx="8367024" cy="3133966"/>
            <a:chOff x="1336535" y="3512472"/>
            <a:chExt cx="8367024" cy="31339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881" y="3512472"/>
              <a:ext cx="8117678" cy="3133966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1336535" y="3550693"/>
              <a:ext cx="1163280" cy="33251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7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2764" y="862151"/>
            <a:ext cx="4595950" cy="391886"/>
            <a:chOff x="653140" y="2116185"/>
            <a:chExt cx="4595950" cy="391886"/>
          </a:xfrm>
        </p:grpSpPr>
        <p:sp>
          <p:nvSpPr>
            <p:cNvPr id="11" name="Rectangle 10"/>
            <p:cNvSpPr/>
            <p:nvPr/>
          </p:nvSpPr>
          <p:spPr>
            <a:xfrm>
              <a:off x="1291045" y="2116185"/>
              <a:ext cx="3958045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MẪU SỐ LIỆU GHÉP NHÓM</a:t>
              </a:r>
            </a:p>
          </p:txBody>
        </p:sp>
        <p:sp>
          <p:nvSpPr>
            <p:cNvPr id="12" name="Heptagon 11"/>
            <p:cNvSpPr/>
            <p:nvPr/>
          </p:nvSpPr>
          <p:spPr>
            <a:xfrm>
              <a:off x="653140" y="2116185"/>
              <a:ext cx="389708" cy="391886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46" y="1264696"/>
            <a:ext cx="7265772" cy="280507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767609" y="1309854"/>
            <a:ext cx="1093157" cy="3325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2492" y="4047208"/>
            <a:ext cx="888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669" y="4447318"/>
            <a:ext cx="111219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[40 ; 70)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[40 ; 70).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[40 ; 70)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– 40 = 30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[40 ; 45), [45 ; 50), [50 ; 55), [55 ; 60), [60 ; 65), [65 ; 70).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0818" y="5948251"/>
            <a:ext cx="9147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5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2764" y="862151"/>
            <a:ext cx="4595950" cy="391886"/>
            <a:chOff x="653140" y="2116185"/>
            <a:chExt cx="4595950" cy="391886"/>
          </a:xfrm>
        </p:grpSpPr>
        <p:sp>
          <p:nvSpPr>
            <p:cNvPr id="11" name="Rectangle 10"/>
            <p:cNvSpPr/>
            <p:nvPr/>
          </p:nvSpPr>
          <p:spPr>
            <a:xfrm>
              <a:off x="1291045" y="2116185"/>
              <a:ext cx="3958045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MẪU SỐ LIỆU GHÉP NHÓM</a:t>
              </a:r>
            </a:p>
          </p:txBody>
        </p:sp>
        <p:sp>
          <p:nvSpPr>
            <p:cNvPr id="12" name="Heptagon 11"/>
            <p:cNvSpPr/>
            <p:nvPr/>
          </p:nvSpPr>
          <p:spPr>
            <a:xfrm>
              <a:off x="653140" y="2116185"/>
              <a:ext cx="389708" cy="391886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2" y="1476110"/>
            <a:ext cx="530934" cy="551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158210" y="1336488"/>
            <a:ext cx="110337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6,6   7,2   8,0   8,0   7,5   7,5   7,7   6,6   7,2   8,0   8,0   7,5   7,5   7,7   8,2   8,3   7,8   7,9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8,2   7,4   8,3   7,8   8,7   8,6   8,5   7,9   7,7   8,1   9,0   7,0   8,1   8,0   8,9   9,4   9,2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9491" y="2491262"/>
            <a:ext cx="1059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7694" y="2989105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5201" y="3389215"/>
            <a:ext cx="11080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6,6,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[6,5 ; 9,5)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[6,5 ; 9,5).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[6,5 ; 9,5)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9,5 – 6,5 = 3,0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[6,5 ; 7,1), [7,1 ; 7,7), [7,7 ; 8,3), [8,3 ; 8,9), [8,9 ; 9,5).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472" y="5497484"/>
            <a:ext cx="1106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881143" y="1076366"/>
            <a:ext cx="6111595" cy="2068790"/>
          </a:xfrm>
          <a:prstGeom prst="cloudCallout">
            <a:avLst>
              <a:gd name="adj1" fmla="val -80687"/>
              <a:gd name="adj2" fmla="val 60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72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2764" y="862151"/>
            <a:ext cx="4595950" cy="391886"/>
            <a:chOff x="653140" y="2116185"/>
            <a:chExt cx="4595950" cy="391886"/>
          </a:xfrm>
        </p:grpSpPr>
        <p:sp>
          <p:nvSpPr>
            <p:cNvPr id="11" name="Rectangle 10"/>
            <p:cNvSpPr/>
            <p:nvPr/>
          </p:nvSpPr>
          <p:spPr>
            <a:xfrm>
              <a:off x="1291045" y="2116185"/>
              <a:ext cx="3958045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MẪU SỐ LIỆU GHÉP NHÓM</a:t>
              </a:r>
            </a:p>
          </p:txBody>
        </p:sp>
        <p:sp>
          <p:nvSpPr>
            <p:cNvPr id="12" name="Heptagon 11"/>
            <p:cNvSpPr/>
            <p:nvPr/>
          </p:nvSpPr>
          <p:spPr>
            <a:xfrm>
              <a:off x="653140" y="2116185"/>
              <a:ext cx="389708" cy="391886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64846" y="1476110"/>
            <a:ext cx="10820591" cy="1938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numCol="1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[a ;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[a ; b).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[a ;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450" y="3637175"/>
            <a:ext cx="11274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6" y="1476110"/>
            <a:ext cx="735555" cy="718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65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35131" y="692339"/>
            <a:ext cx="7587344" cy="444136"/>
            <a:chOff x="574765" y="2690959"/>
            <a:chExt cx="7587344" cy="444136"/>
          </a:xfrm>
        </p:grpSpPr>
        <p:sp>
          <p:nvSpPr>
            <p:cNvPr id="7" name="Rectangle 6"/>
            <p:cNvSpPr/>
            <p:nvPr/>
          </p:nvSpPr>
          <p:spPr>
            <a:xfrm>
              <a:off x="1291045" y="2743209"/>
              <a:ext cx="6871064" cy="39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TẦN SỐ GHÉP NHÓM. BẢNG TẦN SỐ GHÉP NHÓM.</a:t>
              </a:r>
            </a:p>
          </p:txBody>
        </p:sp>
        <p:sp>
          <p:nvSpPr>
            <p:cNvPr id="12" name="Heptagon 11"/>
            <p:cNvSpPr/>
            <p:nvPr/>
          </p:nvSpPr>
          <p:spPr>
            <a:xfrm>
              <a:off x="574765" y="2690959"/>
              <a:ext cx="533398" cy="44413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6" y="1330862"/>
            <a:ext cx="9315997" cy="855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971" y="2161317"/>
            <a:ext cx="883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9971" y="3081649"/>
            <a:ext cx="3191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4382" y="2628896"/>
                <a:ext cx="11534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5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4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4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82" y="2628896"/>
                <a:ext cx="11534376" cy="461665"/>
              </a:xfrm>
              <a:prstGeom prst="rect">
                <a:avLst/>
              </a:prstGeom>
              <a:blipFill>
                <a:blip r:embed="rId3"/>
                <a:stretch>
                  <a:fillRect l="-793" t="-11842" r="-53" b="-3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58576"/>
              </p:ext>
            </p:extLst>
          </p:nvPr>
        </p:nvGraphicFramePr>
        <p:xfrm>
          <a:off x="400751" y="3700191"/>
          <a:ext cx="9804752" cy="792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71951">
                  <a:extLst>
                    <a:ext uri="{9D8B030D-6E8A-4147-A177-3AD203B41FA5}">
                      <a16:colId xmlns:a16="http://schemas.microsoft.com/office/drawing/2014/main" val="3638557466"/>
                    </a:ext>
                  </a:extLst>
                </a:gridCol>
                <a:gridCol w="1388533">
                  <a:extLst>
                    <a:ext uri="{9D8B030D-6E8A-4147-A177-3AD203B41FA5}">
                      <a16:colId xmlns:a16="http://schemas.microsoft.com/office/drawing/2014/main" val="286366257"/>
                    </a:ext>
                  </a:extLst>
                </a:gridCol>
                <a:gridCol w="1377244">
                  <a:extLst>
                    <a:ext uri="{9D8B030D-6E8A-4147-A177-3AD203B41FA5}">
                      <a16:colId xmlns:a16="http://schemas.microsoft.com/office/drawing/2014/main" val="1498014029"/>
                    </a:ext>
                  </a:extLst>
                </a:gridCol>
                <a:gridCol w="1411111">
                  <a:extLst>
                    <a:ext uri="{9D8B030D-6E8A-4147-A177-3AD203B41FA5}">
                      <a16:colId xmlns:a16="http://schemas.microsoft.com/office/drawing/2014/main" val="1163002887"/>
                    </a:ext>
                  </a:extLst>
                </a:gridCol>
                <a:gridCol w="1454555">
                  <a:extLst>
                    <a:ext uri="{9D8B030D-6E8A-4147-A177-3AD203B41FA5}">
                      <a16:colId xmlns:a16="http://schemas.microsoft.com/office/drawing/2014/main" val="1286644486"/>
                    </a:ext>
                  </a:extLst>
                </a:gridCol>
                <a:gridCol w="1400679">
                  <a:extLst>
                    <a:ext uri="{9D8B030D-6E8A-4147-A177-3AD203B41FA5}">
                      <a16:colId xmlns:a16="http://schemas.microsoft.com/office/drawing/2014/main" val="3378529358"/>
                    </a:ext>
                  </a:extLst>
                </a:gridCol>
                <a:gridCol w="1400679">
                  <a:extLst>
                    <a:ext uri="{9D8B030D-6E8A-4147-A177-3AD203B41FA5}">
                      <a16:colId xmlns:a16="http://schemas.microsoft.com/office/drawing/2014/main" val="2408030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[150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155)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[155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160)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165)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[165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170)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[170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175)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3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8876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42196" y="4492671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0751" y="4970885"/>
            <a:ext cx="11002370" cy="1240347"/>
            <a:chOff x="400751" y="4970885"/>
            <a:chExt cx="11002370" cy="124034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1" y="4970885"/>
              <a:ext cx="735555" cy="7184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279452" y="4993463"/>
                  <a:ext cx="10123669" cy="1217769"/>
                </a:xfrm>
                <a:prstGeom prst="rect">
                  <a:avLst/>
                </a:prstGeo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numCol="1" rtlCol="0">
                  <a:spAutoFit/>
                </a:bodyPr>
                <a:lstStyle/>
                <a:p>
                  <a:pPr algn="just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mẫu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liệu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ghép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tần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ghép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(hay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tần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nhóm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liệu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mẫu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liệu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Tần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1,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2, …</a:t>
                  </a:r>
                </a:p>
                <a:p>
                  <a:pPr algn="just"/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9452" y="4993463"/>
                  <a:ext cx="10123669" cy="12177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3713316" y="40403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88249" y="403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7071" y="4031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28538" y="40505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11158" y="4070195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= 40</a:t>
            </a:r>
          </a:p>
        </p:txBody>
      </p:sp>
    </p:spTree>
    <p:extLst>
      <p:ext uri="{BB962C8B-B14F-4D97-AF65-F5344CB8AC3E}">
        <p14:creationId xmlns:p14="http://schemas.microsoft.com/office/powerpoint/2010/main" val="202559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5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1526</Words>
  <Application>Microsoft Office PowerPoint</Application>
  <PresentationFormat>Widescreen</PresentationFormat>
  <Paragraphs>153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A36697 Dương Tuấn Anh</cp:lastModifiedBy>
  <cp:revision>121</cp:revision>
  <dcterms:created xsi:type="dcterms:W3CDTF">2024-06-13T13:47:58Z</dcterms:created>
  <dcterms:modified xsi:type="dcterms:W3CDTF">2025-02-18T03:53:06Z</dcterms:modified>
</cp:coreProperties>
</file>