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78" r:id="rId5"/>
    <p:sldId id="279" r:id="rId6"/>
    <p:sldId id="280" r:id="rId7"/>
    <p:sldId id="260" r:id="rId8"/>
    <p:sldId id="261" r:id="rId9"/>
    <p:sldId id="284" r:id="rId10"/>
    <p:sldId id="262" r:id="rId11"/>
    <p:sldId id="281" r:id="rId12"/>
    <p:sldId id="282" r:id="rId13"/>
    <p:sldId id="283" r:id="rId14"/>
    <p:sldId id="263" r:id="rId15"/>
    <p:sldId id="274" r:id="rId16"/>
    <p:sldId id="275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3701" autoAdjust="0"/>
  </p:normalViewPr>
  <p:slideViewPr>
    <p:cSldViewPr snapToGrid="0">
      <p:cViewPr varScale="1">
        <p:scale>
          <a:sx n="81" d="100"/>
          <a:sy n="81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8CF31-FDEA-4258-9794-80AB0E1774A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B80E-756E-4AC7-9FEF-6B373524D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5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2633" y="2100734"/>
            <a:ext cx="3986734" cy="906122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SVN-Dumpling" panose="02000000000000000000" pitchFamily="50" charset="0"/>
                <a:cs typeface="Times New Roman" panose="02020603050405020304" pitchFamily="18" charset="0"/>
              </a:rPr>
              <a:t>CHƯƠNG X</a:t>
            </a:r>
            <a:endParaRPr lang="en-US" b="1" dirty="0">
              <a:latin typeface="SVN-Dumpling" panose="020000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368" y="3086100"/>
            <a:ext cx="10931265" cy="685800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#9Slide05 Habano" panose="02040603050506020204" pitchFamily="18" charset="0"/>
                <a:cs typeface="Times New Roman" panose="02020603050405020304" pitchFamily="18" charset="0"/>
              </a:rPr>
              <a:t>BÀI 4: NGÂN HÀ</a:t>
            </a:r>
          </a:p>
        </p:txBody>
      </p:sp>
    </p:spTree>
    <p:extLst>
      <p:ext uri="{BB962C8B-B14F-4D97-AF65-F5344CB8AC3E}">
        <p14:creationId xmlns:p14="http://schemas.microsoft.com/office/powerpoint/2010/main" val="372339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75356"/>
            <a:ext cx="48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536" y="2498070"/>
            <a:ext cx="4706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1883638"/>
            <a:ext cx="72104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75356"/>
            <a:ext cx="48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1883638"/>
            <a:ext cx="7210425" cy="3105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" y="2927276"/>
            <a:ext cx="4932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905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75356"/>
            <a:ext cx="48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1883638"/>
            <a:ext cx="7210425" cy="3105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485" y="2988270"/>
            <a:ext cx="41788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Hà,với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220 000 m/s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7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75356"/>
            <a:ext cx="48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628" y="2800676"/>
            <a:ext cx="252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2 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81108" y="2800676"/>
            <a:ext cx="8113486" cy="345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45565" y="3208088"/>
            <a:ext cx="70684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Hà,với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220 000 m/s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2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6608" y="2828836"/>
            <a:ext cx="8558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Sai </a:t>
            </a:r>
          </a:p>
        </p:txBody>
      </p:sp>
    </p:spTree>
    <p:extLst>
      <p:ext uri="{BB962C8B-B14F-4D97-AF65-F5344CB8AC3E}">
        <p14:creationId xmlns:p14="http://schemas.microsoft.com/office/powerpoint/2010/main" val="15402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87247" y="3013502"/>
            <a:ext cx="66175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002060"/>
                </a:solidFill>
              </a:rPr>
              <a:t>Đúng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89411" y="3013502"/>
            <a:ext cx="60131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8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34452" y="2967335"/>
            <a:ext cx="7123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BÀI HỌC </a:t>
            </a:r>
          </a:p>
        </p:txBody>
      </p:sp>
    </p:spTree>
    <p:extLst>
      <p:ext uri="{BB962C8B-B14F-4D97-AF65-F5344CB8AC3E}">
        <p14:creationId xmlns:p14="http://schemas.microsoft.com/office/powerpoint/2010/main" val="107762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529" y="1639133"/>
            <a:ext cx="5878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93" y="635584"/>
            <a:ext cx="5179978" cy="4521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94150" y="5550888"/>
            <a:ext cx="10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3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688" y="1439133"/>
            <a:ext cx="238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88" y="2044197"/>
            <a:ext cx="658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688" y="2556928"/>
            <a:ext cx="786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 b="22081"/>
          <a:stretch/>
        </p:blipFill>
        <p:spPr>
          <a:xfrm>
            <a:off x="8271760" y="1798404"/>
            <a:ext cx="3462728" cy="3825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30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2064" y="1797544"/>
            <a:ext cx="238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984" y="2535295"/>
            <a:ext cx="644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1940231"/>
            <a:ext cx="3474212" cy="4819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229" y="3380560"/>
            <a:ext cx="7809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18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2064" y="1797544"/>
            <a:ext cx="238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3611" y="2298015"/>
            <a:ext cx="584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1940231"/>
            <a:ext cx="3474212" cy="4819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264" y="3232702"/>
            <a:ext cx="768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6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2064" y="1797544"/>
            <a:ext cx="238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3612" y="2298015"/>
            <a:ext cx="45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1940231"/>
            <a:ext cx="3474212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7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2064" y="1797544"/>
            <a:ext cx="238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115" y="2816352"/>
            <a:ext cx="66330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600 000 m/s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1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4350" y="1512442"/>
            <a:ext cx="238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104" y="2080805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6" y="2868468"/>
            <a:ext cx="9436608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4350" y="1236671"/>
            <a:ext cx="2389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1031944"/>
            <a:ext cx="8084457" cy="11634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0" y="5294119"/>
            <a:ext cx="8084457" cy="14277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86316" y="3893654"/>
            <a:ext cx="8084457" cy="11634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047998" y="2476622"/>
            <a:ext cx="8084457" cy="11634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51941" y="1140408"/>
            <a:ext cx="7380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397" y="2576722"/>
            <a:ext cx="7017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81397" y="3984109"/>
            <a:ext cx="72700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96343" y="5294120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600 000 m/s 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Oval 19"/>
          <p:cNvSpPr/>
          <p:nvPr/>
        </p:nvSpPr>
        <p:spPr>
          <a:xfrm>
            <a:off x="294350" y="2954050"/>
            <a:ext cx="2389632" cy="187920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4114" y="3568442"/>
            <a:ext cx="235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1</a:t>
            </a:r>
          </a:p>
        </p:txBody>
      </p:sp>
    </p:spTree>
    <p:extLst>
      <p:ext uri="{BB962C8B-B14F-4D97-AF65-F5344CB8AC3E}">
        <p14:creationId xmlns:p14="http://schemas.microsoft.com/office/powerpoint/2010/main" val="305789107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181</TotalTime>
  <Words>809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#9Slide05 Habano</vt:lpstr>
      <vt:lpstr>Aptos</vt:lpstr>
      <vt:lpstr>Arial</vt:lpstr>
      <vt:lpstr>Calibri</vt:lpstr>
      <vt:lpstr>Century Gothic</vt:lpstr>
      <vt:lpstr>SVN-Dumpling</vt:lpstr>
      <vt:lpstr>Times New Roman</vt:lpstr>
      <vt:lpstr>Vapor Trail</vt:lpstr>
      <vt:lpstr>CHƯƠNG 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X:</dc:title>
  <dc:creator>Hien Lan</dc:creator>
  <cp:lastModifiedBy>Windows 10</cp:lastModifiedBy>
  <cp:revision>29</cp:revision>
  <dcterms:created xsi:type="dcterms:W3CDTF">2021-08-19T16:07:13Z</dcterms:created>
  <dcterms:modified xsi:type="dcterms:W3CDTF">2025-05-20T07:29:56Z</dcterms:modified>
</cp:coreProperties>
</file>