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0" r:id="rId2"/>
    <p:sldId id="256" r:id="rId3"/>
    <p:sldId id="257" r:id="rId4"/>
    <p:sldId id="276" r:id="rId5"/>
    <p:sldId id="277" r:id="rId6"/>
    <p:sldId id="264" r:id="rId7"/>
    <p:sldId id="259" r:id="rId8"/>
    <p:sldId id="279" r:id="rId9"/>
    <p:sldId id="258" r:id="rId10"/>
    <p:sldId id="261" r:id="rId11"/>
    <p:sldId id="271" r:id="rId12"/>
    <p:sldId id="278" r:id="rId13"/>
    <p:sldId id="265" r:id="rId14"/>
    <p:sldId id="267" r:id="rId15"/>
    <p:sldId id="268" r:id="rId16"/>
    <p:sldId id="263" r:id="rId17"/>
    <p:sldId id="266" r:id="rId18"/>
    <p:sldId id="269" r:id="rId19"/>
    <p:sldId id="262" r:id="rId20"/>
    <p:sldId id="272" r:id="rId21"/>
    <p:sldId id="273" r:id="rId22"/>
    <p:sldId id="274" r:id="rId23"/>
    <p:sldId id="275" r:id="rId24"/>
    <p:sldId id="260" r:id="rId25"/>
    <p:sldId id="270" r:id="rId26"/>
  </p:sldIdLst>
  <p:sldSz cx="18288000" cy="10287000"/>
  <p:notesSz cx="6858000" cy="9144000"/>
  <p:embeddedFontLst>
    <p:embeddedFont>
      <p:font typeface="Calibri Light" panose="020F0302020204030204" pitchFamily="34" charset="0"/>
      <p:regular r:id="rId27"/>
      <p:italic r:id="rId28"/>
    </p:embeddedFont>
    <p:embeddedFont>
      <p:font typeface="Calibri" panose="020F0502020204030204" pitchFamily="34" charset="0"/>
      <p:regular r:id="rId29"/>
      <p:bold r:id="rId30"/>
      <p:italic r:id="rId31"/>
      <p:bold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MX"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6" d="100"/>
          <a:sy n="56" d="100"/>
        </p:scale>
        <p:origin x="610"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12.svg"/><Relationship Id="rId3" Type="http://schemas.openxmlformats.org/officeDocument/2006/relationships/image" Target="../media/image72.svg"/><Relationship Id="rId7" Type="http://schemas.openxmlformats.org/officeDocument/2006/relationships/image" Target="../media/image74.svg"/><Relationship Id="rId12" Type="http://schemas.openxmlformats.org/officeDocument/2006/relationships/image" Target="../media/image7.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78.svg"/><Relationship Id="rId5" Type="http://schemas.openxmlformats.org/officeDocument/2006/relationships/image" Target="../media/image26.svg"/><Relationship Id="rId15" Type="http://schemas.openxmlformats.org/officeDocument/2006/relationships/image" Target="../media/image80.sv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76.sv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12.svg"/><Relationship Id="rId3" Type="http://schemas.openxmlformats.org/officeDocument/2006/relationships/image" Target="../media/image72.svg"/><Relationship Id="rId7" Type="http://schemas.openxmlformats.org/officeDocument/2006/relationships/image" Target="../media/image74.svg"/><Relationship Id="rId12" Type="http://schemas.openxmlformats.org/officeDocument/2006/relationships/image" Target="../media/image7.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78.svg"/><Relationship Id="rId5" Type="http://schemas.openxmlformats.org/officeDocument/2006/relationships/image" Target="../media/image26.svg"/><Relationship Id="rId15" Type="http://schemas.openxmlformats.org/officeDocument/2006/relationships/image" Target="../media/image80.sv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76.svg"/><Relationship Id="rId1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 Type="http://schemas.openxmlformats.org/officeDocument/2006/relationships/image" Target="../media/image2.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6.png"/><Relationship Id="rId4" Type="http://schemas.openxmlformats.org/officeDocument/2006/relationships/image" Target="../media/image47.png"/><Relationship Id="rId9" Type="http://schemas.openxmlformats.org/officeDocument/2006/relationships/image" Target="../media/image8.svg"/><Relationship Id="rId1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2.svg"/><Relationship Id="rId3" Type="http://schemas.openxmlformats.org/officeDocument/2006/relationships/image" Target="../media/image37.svg"/><Relationship Id="rId7" Type="http://schemas.openxmlformats.org/officeDocument/2006/relationships/image" Target="../media/image82.svg"/><Relationship Id="rId12" Type="http://schemas.openxmlformats.org/officeDocument/2006/relationships/image" Target="../media/image7.png"/><Relationship Id="rId2" Type="http://schemas.openxmlformats.org/officeDocument/2006/relationships/image" Target="../media/image48.png"/><Relationship Id="rId16" Type="http://schemas.openxmlformats.org/officeDocument/2006/relationships/image" Target="../media/image85.sv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41.svg"/><Relationship Id="rId5" Type="http://schemas.openxmlformats.org/officeDocument/2006/relationships/image" Target="../media/image45.svg"/><Relationship Id="rId15" Type="http://schemas.openxmlformats.org/officeDocument/2006/relationships/image" Target="../media/image52.png"/><Relationship Id="rId10" Type="http://schemas.openxmlformats.org/officeDocument/2006/relationships/image" Target="../media/image24.png"/><Relationship Id="rId4" Type="http://schemas.openxmlformats.org/officeDocument/2006/relationships/image" Target="../media/image49.png"/><Relationship Id="rId9" Type="http://schemas.openxmlformats.org/officeDocument/2006/relationships/image" Target="../media/image43.svg"/><Relationship Id="rId14" Type="http://schemas.openxmlformats.org/officeDocument/2006/relationships/image" Target="../media/image51.jpe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1.svg"/><Relationship Id="rId18" Type="http://schemas.openxmlformats.org/officeDocument/2006/relationships/image" Target="../media/image25.png"/><Relationship Id="rId3" Type="http://schemas.openxmlformats.org/officeDocument/2006/relationships/image" Target="../media/image87.svg"/><Relationship Id="rId7" Type="http://schemas.openxmlformats.org/officeDocument/2006/relationships/image" Target="../media/image91.svg"/><Relationship Id="rId12" Type="http://schemas.openxmlformats.org/officeDocument/2006/relationships/image" Target="../media/image58.png"/><Relationship Id="rId17" Type="http://schemas.openxmlformats.org/officeDocument/2006/relationships/image" Target="../media/image97.svg"/><Relationship Id="rId2" Type="http://schemas.openxmlformats.org/officeDocument/2006/relationships/image" Target="../media/image53.png"/><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12.svg"/><Relationship Id="rId5" Type="http://schemas.openxmlformats.org/officeDocument/2006/relationships/image" Target="../media/image89.svg"/><Relationship Id="rId15" Type="http://schemas.openxmlformats.org/officeDocument/2006/relationships/image" Target="../media/image95.svg"/><Relationship Id="rId10" Type="http://schemas.openxmlformats.org/officeDocument/2006/relationships/image" Target="../media/image57.png"/><Relationship Id="rId19" Type="http://schemas.openxmlformats.org/officeDocument/2006/relationships/image" Target="../media/image43.svg"/><Relationship Id="rId4" Type="http://schemas.openxmlformats.org/officeDocument/2006/relationships/image" Target="../media/image54.png"/><Relationship Id="rId9" Type="http://schemas.openxmlformats.org/officeDocument/2006/relationships/image" Target="../media/image93.svg"/><Relationship Id="rId14"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99.svg"/><Relationship Id="rId3" Type="http://schemas.openxmlformats.org/officeDocument/2006/relationships/image" Target="../media/image87.svg"/><Relationship Id="rId7" Type="http://schemas.openxmlformats.org/officeDocument/2006/relationships/image" Target="../media/image41.svg"/><Relationship Id="rId12" Type="http://schemas.openxmlformats.org/officeDocument/2006/relationships/image" Target="../media/image63.png"/><Relationship Id="rId17" Type="http://schemas.openxmlformats.org/officeDocument/2006/relationships/image" Target="../media/image97.svg"/><Relationship Id="rId2" Type="http://schemas.openxmlformats.org/officeDocument/2006/relationships/image" Target="../media/image53.png"/><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9.svg"/><Relationship Id="rId5" Type="http://schemas.openxmlformats.org/officeDocument/2006/relationships/image" Target="../media/image89.svg"/><Relationship Id="rId15" Type="http://schemas.openxmlformats.org/officeDocument/2006/relationships/image" Target="../media/image101.svg"/><Relationship Id="rId10" Type="http://schemas.openxmlformats.org/officeDocument/2006/relationships/image" Target="../media/image62.png"/><Relationship Id="rId4" Type="http://schemas.openxmlformats.org/officeDocument/2006/relationships/image" Target="../media/image54.png"/><Relationship Id="rId9" Type="http://schemas.openxmlformats.org/officeDocument/2006/relationships/image" Target="../media/image43.svg"/><Relationship Id="rId14" Type="http://schemas.openxmlformats.org/officeDocument/2006/relationships/image" Target="../media/image64.png"/></Relationships>
</file>

<file path=ppt/slides/_rels/slide16.xml.rels><?xml version="1.0" encoding="UTF-8" standalone="yes"?>
<Relationships xmlns="http://schemas.openxmlformats.org/package/2006/relationships"><Relationship Id="rId13" Type="http://schemas.openxmlformats.org/officeDocument/2006/relationships/image" Target="../media/image69.png"/><Relationship Id="rId3" Type="http://schemas.openxmlformats.org/officeDocument/2006/relationships/image" Target="../media/image37.svg"/><Relationship Id="rId7" Type="http://schemas.openxmlformats.org/officeDocument/2006/relationships/image" Target="../media/image105.svg"/><Relationship Id="rId12" Type="http://schemas.openxmlformats.org/officeDocument/2006/relationships/image" Target="../media/image68.png"/><Relationship Id="rId17" Type="http://schemas.openxmlformats.org/officeDocument/2006/relationships/image" Target="../media/image71.png"/><Relationship Id="rId2" Type="http://schemas.openxmlformats.org/officeDocument/2006/relationships/image" Target="../media/image65.png"/><Relationship Id="rId16" Type="http://schemas.openxmlformats.org/officeDocument/2006/relationships/image" Target="../media/image78.svg"/><Relationship Id="rId1" Type="http://schemas.openxmlformats.org/officeDocument/2006/relationships/slideLayout" Target="../slideLayouts/slideLayout7.xml"/><Relationship Id="rId11" Type="http://schemas.openxmlformats.org/officeDocument/2006/relationships/image" Target="../media/image67.png"/><Relationship Id="rId5" Type="http://schemas.openxmlformats.org/officeDocument/2006/relationships/image" Target="../media/image103.svg"/><Relationship Id="rId15" Type="http://schemas.openxmlformats.org/officeDocument/2006/relationships/image" Target="../media/image70.png"/><Relationship Id="rId10" Type="http://schemas.openxmlformats.org/officeDocument/2006/relationships/image" Target="../media/image66.png"/><Relationship Id="rId9" Type="http://schemas.openxmlformats.org/officeDocument/2006/relationships/image" Target="../media/image107.svg"/><Relationship Id="rId14" Type="http://schemas.openxmlformats.org/officeDocument/2006/relationships/image" Target="../media/image109.svg"/></Relationships>
</file>

<file path=ppt/slides/_rels/slide1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12.svg"/><Relationship Id="rId3" Type="http://schemas.openxmlformats.org/officeDocument/2006/relationships/image" Target="../media/image41.svg"/><Relationship Id="rId7" Type="http://schemas.openxmlformats.org/officeDocument/2006/relationships/image" Target="../media/image109.svg"/><Relationship Id="rId12" Type="http://schemas.openxmlformats.org/officeDocument/2006/relationships/image" Target="../media/image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95.svg"/><Relationship Id="rId5" Type="http://schemas.openxmlformats.org/officeDocument/2006/relationships/image" Target="../media/image45.svg"/><Relationship Id="rId10" Type="http://schemas.openxmlformats.org/officeDocument/2006/relationships/image" Target="../media/image75.png"/><Relationship Id="rId4" Type="http://schemas.openxmlformats.org/officeDocument/2006/relationships/image" Target="../media/image49.png"/><Relationship Id="rId9" Type="http://schemas.openxmlformats.org/officeDocument/2006/relationships/image" Target="../media/image112.sv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114.svg"/><Relationship Id="rId3" Type="http://schemas.openxmlformats.org/officeDocument/2006/relationships/image" Target="../media/image41.svg"/><Relationship Id="rId7" Type="http://schemas.openxmlformats.org/officeDocument/2006/relationships/image" Target="../media/image43.svg"/><Relationship Id="rId12" Type="http://schemas.openxmlformats.org/officeDocument/2006/relationships/image" Target="../media/image77.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76.png"/><Relationship Id="rId11" Type="http://schemas.openxmlformats.org/officeDocument/2006/relationships/image" Target="../media/image55.svg"/><Relationship Id="rId5" Type="http://schemas.openxmlformats.org/officeDocument/2006/relationships/image" Target="../media/image12.svg"/><Relationship Id="rId15" Type="http://schemas.openxmlformats.org/officeDocument/2006/relationships/image" Target="../media/image97.svg"/><Relationship Id="rId10" Type="http://schemas.openxmlformats.org/officeDocument/2006/relationships/image" Target="../media/image31.png"/><Relationship Id="rId4" Type="http://schemas.openxmlformats.org/officeDocument/2006/relationships/image" Target="../media/image7.png"/><Relationship Id="rId9" Type="http://schemas.openxmlformats.org/officeDocument/2006/relationships/image" Target="../media/image69.svg"/><Relationship Id="rId14" Type="http://schemas.openxmlformats.org/officeDocument/2006/relationships/image" Target="../media/image78.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120.svg"/><Relationship Id="rId18" Type="http://schemas.openxmlformats.org/officeDocument/2006/relationships/image" Target="../media/image84.png"/><Relationship Id="rId3" Type="http://schemas.microsoft.com/office/2007/relationships/media" Target="../media/media3.mp3"/><Relationship Id="rId7" Type="http://schemas.openxmlformats.org/officeDocument/2006/relationships/image" Target="../media/image116.svg"/><Relationship Id="rId12" Type="http://schemas.openxmlformats.org/officeDocument/2006/relationships/image" Target="../media/image81.png"/><Relationship Id="rId17" Type="http://schemas.openxmlformats.org/officeDocument/2006/relationships/image" Target="../media/image124.svg"/><Relationship Id="rId2" Type="http://schemas.openxmlformats.org/officeDocument/2006/relationships/audio" Target="../media/media2.mp3"/><Relationship Id="rId16" Type="http://schemas.openxmlformats.org/officeDocument/2006/relationships/image" Target="../media/image83.png"/><Relationship Id="rId1" Type="http://schemas.microsoft.com/office/2007/relationships/media" Target="../media/media2.mp3"/><Relationship Id="rId6" Type="http://schemas.openxmlformats.org/officeDocument/2006/relationships/image" Target="../media/image79.png"/><Relationship Id="rId11" Type="http://schemas.openxmlformats.org/officeDocument/2006/relationships/image" Target="../media/image118.svg"/><Relationship Id="rId5" Type="http://schemas.openxmlformats.org/officeDocument/2006/relationships/slideLayout" Target="../slideLayouts/slideLayout7.xml"/><Relationship Id="rId15" Type="http://schemas.openxmlformats.org/officeDocument/2006/relationships/image" Target="../media/image122.svg"/><Relationship Id="rId10" Type="http://schemas.openxmlformats.org/officeDocument/2006/relationships/image" Target="../media/image80.png"/><Relationship Id="rId4" Type="http://schemas.openxmlformats.org/officeDocument/2006/relationships/audio" Target="../media/media3.mp3"/><Relationship Id="rId9" Type="http://schemas.openxmlformats.org/officeDocument/2006/relationships/image" Target="../media/image45.svg"/><Relationship Id="rId14" Type="http://schemas.openxmlformats.org/officeDocument/2006/relationships/image" Target="../media/image82.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 Type="http://schemas.openxmlformats.org/officeDocument/2006/relationships/image" Target="../media/image2.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120.svg"/><Relationship Id="rId18" Type="http://schemas.openxmlformats.org/officeDocument/2006/relationships/image" Target="../media/image84.png"/><Relationship Id="rId3" Type="http://schemas.microsoft.com/office/2007/relationships/media" Target="../media/media3.mp3"/><Relationship Id="rId7" Type="http://schemas.openxmlformats.org/officeDocument/2006/relationships/image" Target="../media/image116.svg"/><Relationship Id="rId12" Type="http://schemas.openxmlformats.org/officeDocument/2006/relationships/image" Target="../media/image81.png"/><Relationship Id="rId17" Type="http://schemas.openxmlformats.org/officeDocument/2006/relationships/image" Target="../media/image124.svg"/><Relationship Id="rId2" Type="http://schemas.openxmlformats.org/officeDocument/2006/relationships/audio" Target="../media/media2.mp3"/><Relationship Id="rId16" Type="http://schemas.openxmlformats.org/officeDocument/2006/relationships/image" Target="../media/image83.png"/><Relationship Id="rId1" Type="http://schemas.microsoft.com/office/2007/relationships/media" Target="../media/media2.mp3"/><Relationship Id="rId6" Type="http://schemas.openxmlformats.org/officeDocument/2006/relationships/image" Target="../media/image79.png"/><Relationship Id="rId11" Type="http://schemas.openxmlformats.org/officeDocument/2006/relationships/image" Target="../media/image118.svg"/><Relationship Id="rId5" Type="http://schemas.openxmlformats.org/officeDocument/2006/relationships/slideLayout" Target="../slideLayouts/slideLayout7.xml"/><Relationship Id="rId15" Type="http://schemas.openxmlformats.org/officeDocument/2006/relationships/image" Target="../media/image122.svg"/><Relationship Id="rId10" Type="http://schemas.openxmlformats.org/officeDocument/2006/relationships/image" Target="../media/image80.png"/><Relationship Id="rId4" Type="http://schemas.openxmlformats.org/officeDocument/2006/relationships/audio" Target="../media/media3.mp3"/><Relationship Id="rId9" Type="http://schemas.openxmlformats.org/officeDocument/2006/relationships/image" Target="../media/image45.svg"/><Relationship Id="rId14" Type="http://schemas.openxmlformats.org/officeDocument/2006/relationships/image" Target="../media/image82.pn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120.svg"/><Relationship Id="rId18" Type="http://schemas.openxmlformats.org/officeDocument/2006/relationships/image" Target="../media/image84.png"/><Relationship Id="rId3" Type="http://schemas.microsoft.com/office/2007/relationships/media" Target="../media/media3.mp3"/><Relationship Id="rId7" Type="http://schemas.openxmlformats.org/officeDocument/2006/relationships/image" Target="../media/image116.svg"/><Relationship Id="rId12" Type="http://schemas.openxmlformats.org/officeDocument/2006/relationships/image" Target="../media/image81.png"/><Relationship Id="rId17" Type="http://schemas.openxmlformats.org/officeDocument/2006/relationships/image" Target="../media/image124.svg"/><Relationship Id="rId2" Type="http://schemas.openxmlformats.org/officeDocument/2006/relationships/audio" Target="../media/media2.mp3"/><Relationship Id="rId16" Type="http://schemas.openxmlformats.org/officeDocument/2006/relationships/image" Target="../media/image83.png"/><Relationship Id="rId1" Type="http://schemas.microsoft.com/office/2007/relationships/media" Target="../media/media2.mp3"/><Relationship Id="rId6" Type="http://schemas.openxmlformats.org/officeDocument/2006/relationships/image" Target="../media/image79.png"/><Relationship Id="rId11" Type="http://schemas.openxmlformats.org/officeDocument/2006/relationships/image" Target="../media/image118.svg"/><Relationship Id="rId5" Type="http://schemas.openxmlformats.org/officeDocument/2006/relationships/slideLayout" Target="../slideLayouts/slideLayout7.xml"/><Relationship Id="rId15" Type="http://schemas.openxmlformats.org/officeDocument/2006/relationships/image" Target="../media/image122.svg"/><Relationship Id="rId10" Type="http://schemas.openxmlformats.org/officeDocument/2006/relationships/image" Target="../media/image80.png"/><Relationship Id="rId4" Type="http://schemas.openxmlformats.org/officeDocument/2006/relationships/audio" Target="../media/media3.mp3"/><Relationship Id="rId9" Type="http://schemas.openxmlformats.org/officeDocument/2006/relationships/image" Target="../media/image45.svg"/><Relationship Id="rId14" Type="http://schemas.openxmlformats.org/officeDocument/2006/relationships/image" Target="../media/image82.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120.svg"/><Relationship Id="rId18" Type="http://schemas.openxmlformats.org/officeDocument/2006/relationships/image" Target="../media/image84.png"/><Relationship Id="rId3" Type="http://schemas.microsoft.com/office/2007/relationships/media" Target="../media/media3.mp3"/><Relationship Id="rId7" Type="http://schemas.openxmlformats.org/officeDocument/2006/relationships/image" Target="../media/image116.svg"/><Relationship Id="rId12" Type="http://schemas.openxmlformats.org/officeDocument/2006/relationships/image" Target="../media/image81.png"/><Relationship Id="rId17" Type="http://schemas.openxmlformats.org/officeDocument/2006/relationships/image" Target="../media/image124.svg"/><Relationship Id="rId2" Type="http://schemas.openxmlformats.org/officeDocument/2006/relationships/audio" Target="../media/media2.mp3"/><Relationship Id="rId16" Type="http://schemas.openxmlformats.org/officeDocument/2006/relationships/image" Target="../media/image83.png"/><Relationship Id="rId1" Type="http://schemas.microsoft.com/office/2007/relationships/media" Target="../media/media2.mp3"/><Relationship Id="rId6" Type="http://schemas.openxmlformats.org/officeDocument/2006/relationships/image" Target="../media/image79.png"/><Relationship Id="rId11" Type="http://schemas.openxmlformats.org/officeDocument/2006/relationships/image" Target="../media/image118.svg"/><Relationship Id="rId5" Type="http://schemas.openxmlformats.org/officeDocument/2006/relationships/slideLayout" Target="../slideLayouts/slideLayout7.xml"/><Relationship Id="rId15" Type="http://schemas.openxmlformats.org/officeDocument/2006/relationships/image" Target="../media/image122.svg"/><Relationship Id="rId10" Type="http://schemas.openxmlformats.org/officeDocument/2006/relationships/image" Target="../media/image80.png"/><Relationship Id="rId4" Type="http://schemas.openxmlformats.org/officeDocument/2006/relationships/audio" Target="../media/media3.mp3"/><Relationship Id="rId9" Type="http://schemas.openxmlformats.org/officeDocument/2006/relationships/image" Target="../media/image45.svg"/><Relationship Id="rId14" Type="http://schemas.openxmlformats.org/officeDocument/2006/relationships/image" Target="../media/image82.pn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120.svg"/><Relationship Id="rId18" Type="http://schemas.openxmlformats.org/officeDocument/2006/relationships/image" Target="../media/image84.png"/><Relationship Id="rId3" Type="http://schemas.microsoft.com/office/2007/relationships/media" Target="../media/media3.mp3"/><Relationship Id="rId7" Type="http://schemas.openxmlformats.org/officeDocument/2006/relationships/image" Target="../media/image116.svg"/><Relationship Id="rId12" Type="http://schemas.openxmlformats.org/officeDocument/2006/relationships/image" Target="../media/image81.png"/><Relationship Id="rId17" Type="http://schemas.openxmlformats.org/officeDocument/2006/relationships/image" Target="../media/image124.svg"/><Relationship Id="rId2" Type="http://schemas.openxmlformats.org/officeDocument/2006/relationships/audio" Target="../media/media2.mp3"/><Relationship Id="rId16" Type="http://schemas.openxmlformats.org/officeDocument/2006/relationships/image" Target="../media/image83.png"/><Relationship Id="rId1" Type="http://schemas.microsoft.com/office/2007/relationships/media" Target="../media/media2.mp3"/><Relationship Id="rId6" Type="http://schemas.openxmlformats.org/officeDocument/2006/relationships/image" Target="../media/image79.png"/><Relationship Id="rId11" Type="http://schemas.openxmlformats.org/officeDocument/2006/relationships/image" Target="../media/image118.svg"/><Relationship Id="rId5" Type="http://schemas.openxmlformats.org/officeDocument/2006/relationships/slideLayout" Target="../slideLayouts/slideLayout7.xml"/><Relationship Id="rId15" Type="http://schemas.openxmlformats.org/officeDocument/2006/relationships/image" Target="../media/image122.svg"/><Relationship Id="rId10" Type="http://schemas.openxmlformats.org/officeDocument/2006/relationships/image" Target="../media/image80.png"/><Relationship Id="rId4" Type="http://schemas.openxmlformats.org/officeDocument/2006/relationships/audio" Target="../media/media3.mp3"/><Relationship Id="rId9" Type="http://schemas.openxmlformats.org/officeDocument/2006/relationships/image" Target="../media/image45.svg"/><Relationship Id="rId14" Type="http://schemas.openxmlformats.org/officeDocument/2006/relationships/image" Target="../media/image82.png"/></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133.svg"/><Relationship Id="rId18" Type="http://schemas.openxmlformats.org/officeDocument/2006/relationships/image" Target="../media/image91.png"/><Relationship Id="rId3" Type="http://schemas.openxmlformats.org/officeDocument/2006/relationships/image" Target="../media/image127.svg"/><Relationship Id="rId21" Type="http://schemas.openxmlformats.org/officeDocument/2006/relationships/image" Target="../media/image135.svg"/><Relationship Id="rId7" Type="http://schemas.openxmlformats.org/officeDocument/2006/relationships/image" Target="../media/image129.svg"/><Relationship Id="rId12" Type="http://schemas.openxmlformats.org/officeDocument/2006/relationships/image" Target="../media/image89.png"/><Relationship Id="rId17" Type="http://schemas.openxmlformats.org/officeDocument/2006/relationships/image" Target="../media/image59.svg"/><Relationship Id="rId2" Type="http://schemas.openxmlformats.org/officeDocument/2006/relationships/image" Target="../media/image85.png"/><Relationship Id="rId16" Type="http://schemas.openxmlformats.org/officeDocument/2006/relationships/image" Target="../media/image33.png"/><Relationship Id="rId20"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131.svg"/><Relationship Id="rId5" Type="http://schemas.openxmlformats.org/officeDocument/2006/relationships/image" Target="../media/image37.svg"/><Relationship Id="rId15" Type="http://schemas.openxmlformats.org/officeDocument/2006/relationships/image" Target="../media/image53.svg"/><Relationship Id="rId10" Type="http://schemas.openxmlformats.org/officeDocument/2006/relationships/image" Target="../media/image88.png"/><Relationship Id="rId19" Type="http://schemas.openxmlformats.org/officeDocument/2006/relationships/image" Target="../media/image30.svg"/><Relationship Id="rId4" Type="http://schemas.openxmlformats.org/officeDocument/2006/relationships/image" Target="../media/image86.png"/><Relationship Id="rId9" Type="http://schemas.openxmlformats.org/officeDocument/2006/relationships/image" Target="../media/image118.svg"/><Relationship Id="rId14" Type="http://schemas.openxmlformats.org/officeDocument/2006/relationships/image" Target="../media/image90.png"/></Relationships>
</file>

<file path=ppt/slides/_rels/slide25.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12.svg"/><Relationship Id="rId3" Type="http://schemas.openxmlformats.org/officeDocument/2006/relationships/image" Target="../media/image112.svg"/><Relationship Id="rId7" Type="http://schemas.openxmlformats.org/officeDocument/2006/relationships/image" Target="../media/image127.svg"/><Relationship Id="rId12" Type="http://schemas.openxmlformats.org/officeDocument/2006/relationships/image" Target="../media/image7.png"/><Relationship Id="rId17" Type="http://schemas.openxmlformats.org/officeDocument/2006/relationships/image" Target="../media/image8.svg"/><Relationship Id="rId2" Type="http://schemas.openxmlformats.org/officeDocument/2006/relationships/image" Target="../media/image74.png"/><Relationship Id="rId16"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41.svg"/><Relationship Id="rId5" Type="http://schemas.openxmlformats.org/officeDocument/2006/relationships/image" Target="../media/image55.svg"/><Relationship Id="rId15" Type="http://schemas.openxmlformats.org/officeDocument/2006/relationships/image" Target="../media/image69.svg"/><Relationship Id="rId10" Type="http://schemas.openxmlformats.org/officeDocument/2006/relationships/image" Target="../media/image94.png"/><Relationship Id="rId4" Type="http://schemas.openxmlformats.org/officeDocument/2006/relationships/image" Target="../media/image31.png"/><Relationship Id="rId9" Type="http://schemas.openxmlformats.org/officeDocument/2006/relationships/image" Target="../media/image43.svg"/><Relationship Id="rId14" Type="http://schemas.openxmlformats.org/officeDocument/2006/relationships/image" Target="../media/image9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8.svg"/><Relationship Id="rId18" Type="http://schemas.openxmlformats.org/officeDocument/2006/relationships/image" Target="../media/image18.png"/><Relationship Id="rId3" Type="http://schemas.openxmlformats.org/officeDocument/2006/relationships/image" Target="../media/image18.svg"/><Relationship Id="rId7" Type="http://schemas.openxmlformats.org/officeDocument/2006/relationships/image" Target="../media/image22.svg"/><Relationship Id="rId12" Type="http://schemas.openxmlformats.org/officeDocument/2006/relationships/image" Target="../media/image15.png"/><Relationship Id="rId17" Type="http://schemas.openxmlformats.org/officeDocument/2006/relationships/image" Target="../media/image32.svg"/><Relationship Id="rId2" Type="http://schemas.openxmlformats.org/officeDocument/2006/relationships/image" Target="../media/image10.png"/><Relationship Id="rId16"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24.sv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41.sv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7.svg"/><Relationship Id="rId3" Type="http://schemas.openxmlformats.org/officeDocument/2006/relationships/image" Target="../media/image47.svg"/><Relationship Id="rId7" Type="http://schemas.openxmlformats.org/officeDocument/2006/relationships/image" Target="../media/image51.svg"/><Relationship Id="rId12" Type="http://schemas.openxmlformats.org/officeDocument/2006/relationships/image" Target="../media/image32.png"/><Relationship Id="rId17" Type="http://schemas.openxmlformats.org/officeDocument/2006/relationships/image" Target="../media/image61.svg"/><Relationship Id="rId2" Type="http://schemas.openxmlformats.org/officeDocument/2006/relationships/image" Target="../media/image27.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55.svg"/><Relationship Id="rId5" Type="http://schemas.openxmlformats.org/officeDocument/2006/relationships/image" Target="../media/image49.svg"/><Relationship Id="rId15" Type="http://schemas.openxmlformats.org/officeDocument/2006/relationships/image" Target="../media/image59.sv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53.sv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55.svg"/><Relationship Id="rId3" Type="http://schemas.openxmlformats.org/officeDocument/2006/relationships/image" Target="../media/image47.svg"/><Relationship Id="rId7" Type="http://schemas.openxmlformats.org/officeDocument/2006/relationships/image" Target="../media/image65.svg"/><Relationship Id="rId12" Type="http://schemas.openxmlformats.org/officeDocument/2006/relationships/image" Target="../media/image31.png"/><Relationship Id="rId2" Type="http://schemas.openxmlformats.org/officeDocument/2006/relationships/image" Target="../media/image27.png"/><Relationship Id="rId16"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69.svg"/><Relationship Id="rId5" Type="http://schemas.openxmlformats.org/officeDocument/2006/relationships/image" Target="../media/image63.svg"/><Relationship Id="rId15" Type="http://schemas.openxmlformats.org/officeDocument/2006/relationships/image" Target="../media/image30.svg"/><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67.svg"/><Relationship Id="rId1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1" y="1"/>
            <a:ext cx="18280039" cy="10307092"/>
          </a:xfrm>
          <a:prstGeom prst="rect">
            <a:avLst/>
          </a:prstGeom>
        </p:spPr>
      </p:pic>
    </p:spTree>
    <p:extLst>
      <p:ext uri="{BB962C8B-B14F-4D97-AF65-F5344CB8AC3E}">
        <p14:creationId xmlns:p14="http://schemas.microsoft.com/office/powerpoint/2010/main" val="798556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TextBox 2"/>
          <p:cNvSpPr txBox="1"/>
          <p:nvPr/>
        </p:nvSpPr>
        <p:spPr>
          <a:xfrm>
            <a:off x="1557797" y="378853"/>
            <a:ext cx="15689213" cy="1213922"/>
          </a:xfrm>
          <a:prstGeom prst="rect">
            <a:avLst/>
          </a:prstGeom>
        </p:spPr>
        <p:txBody>
          <a:bodyPr lIns="0" tIns="0" rIns="0" bIns="0" rtlCol="0" anchor="t">
            <a:spAutoFit/>
          </a:bodyPr>
          <a:lstStyle/>
          <a:p>
            <a:pPr algn="ctr">
              <a:lnSpc>
                <a:spcPct val="150000"/>
              </a:lnSpc>
            </a:pPr>
            <a:r>
              <a:rPr lang="en-US" sz="6000" b="1" spc="288">
                <a:solidFill>
                  <a:srgbClr val="DF98B6"/>
                </a:solidFill>
                <a:latin typeface="Arial" panose="020B0604020202020204" pitchFamily="34" charset="0"/>
                <a:cs typeface="Arial" panose="020B0604020202020204" pitchFamily="34" charset="0"/>
              </a:rPr>
              <a:t>Trả lời</a:t>
            </a: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9172" y="467801"/>
            <a:ext cx="926459" cy="1163362"/>
          </a:xfrm>
          <a:prstGeom prst="rect">
            <a:avLst/>
          </a:prstGeom>
        </p:spPr>
      </p:pic>
      <p:grpSp>
        <p:nvGrpSpPr>
          <p:cNvPr id="4" name="Group 4"/>
          <p:cNvGrpSpPr/>
          <p:nvPr/>
        </p:nvGrpSpPr>
        <p:grpSpPr>
          <a:xfrm>
            <a:off x="977129" y="1620509"/>
            <a:ext cx="15377829" cy="8276627"/>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1165631" y="1943100"/>
            <a:ext cx="14988769" cy="7772400"/>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479695">
            <a:off x="1576863" y="1583747"/>
            <a:ext cx="1118040" cy="136972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26821" b="22084"/>
          <a:stretch>
            <a:fillRect/>
          </a:stretch>
        </p:blipFill>
        <p:spPr>
          <a:xfrm>
            <a:off x="12022497" y="5917452"/>
            <a:ext cx="6265503" cy="4369548"/>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16818048" y="746475"/>
            <a:ext cx="882504" cy="980560"/>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579544">
            <a:off x="14352310" y="889327"/>
            <a:ext cx="1339504" cy="1113006"/>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51010" y="8134312"/>
            <a:ext cx="1296768" cy="1869216"/>
          </a:xfrm>
          <a:prstGeom prst="rect">
            <a:avLst/>
          </a:prstGeom>
        </p:spPr>
      </p:pic>
      <p:sp>
        <p:nvSpPr>
          <p:cNvPr id="25" name="TextBox 24">
            <a:extLst>
              <a:ext uri="{FF2B5EF4-FFF2-40B4-BE49-F238E27FC236}">
                <a16:creationId xmlns:a16="http://schemas.microsoft.com/office/drawing/2014/main" id="{0F3BD03C-7F94-BE1B-6F7D-55630DD4F798}"/>
              </a:ext>
            </a:extLst>
          </p:cNvPr>
          <p:cNvSpPr txBox="1"/>
          <p:nvPr/>
        </p:nvSpPr>
        <p:spPr>
          <a:xfrm>
            <a:off x="1748730" y="2074601"/>
            <a:ext cx="14437722" cy="7201972"/>
          </a:xfrm>
          <a:prstGeom prst="rect">
            <a:avLst/>
          </a:prstGeom>
          <a:noFill/>
        </p:spPr>
        <p:txBody>
          <a:bodyPr wrap="square">
            <a:spAutoFit/>
          </a:bodyPr>
          <a:lstStyle/>
          <a:p>
            <a:pPr marL="0" marR="0">
              <a:spcBef>
                <a:spcPts val="600"/>
              </a:spcBef>
              <a:spcAft>
                <a:spcPts val="600"/>
              </a:spcAft>
            </a:pPr>
            <a:r>
              <a:rPr lang="en-US" sz="3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4800" b="1" dirty="0">
              <a:effectLst/>
              <a:latin typeface="Arial" panose="020B0604020202020204" pitchFamily="34" charset="0"/>
              <a:ea typeface="Calibri" panose="020F0502020204030204" pitchFamily="34" charset="0"/>
              <a:cs typeface="Arial" panose="020B0604020202020204" pitchFamily="34" charset="0"/>
            </a:endParaRPr>
          </a:p>
          <a:p>
            <a:pPr marL="457200" marR="0" indent="-457200">
              <a:spcBef>
                <a:spcPts val="600"/>
              </a:spcBef>
              <a:spcAft>
                <a:spcPts val="600"/>
              </a:spcAft>
              <a:buFont typeface="Arial" panose="020B0604020202020204" pitchFamily="34" charset="0"/>
              <a:buChar char="•"/>
            </a:pP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Tế</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bào</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hoạt</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động</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sống</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là</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vi-VN"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trao đổi chất, lớn lên, phân chia, cảm ứng.</a:t>
            </a:r>
            <a:endParaRPr lang="en-US" sz="4800" b="1" dirty="0">
              <a:latin typeface="Arial" panose="020B0604020202020204" pitchFamily="34" charset="0"/>
              <a:ea typeface="Times New Roman" panose="02020603050405020304" pitchFamily="18" charset="0"/>
              <a:cs typeface="Arial" panose="020B0604020202020204" pitchFamily="34" charset="0"/>
            </a:endParaRPr>
          </a:p>
          <a:p>
            <a:pPr marL="457200" marR="0" indent="-457200">
              <a:spcBef>
                <a:spcPts val="600"/>
              </a:spcBef>
              <a:spcAft>
                <a:spcPts val="600"/>
              </a:spcAft>
              <a:buFont typeface="Arial" panose="020B0604020202020204" pitchFamily="34" charset="0"/>
              <a:buChar char="•"/>
            </a:pPr>
            <a:r>
              <a:rPr lang="vi-VN"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Hoạt động sống ở cấp độ tế bào là cơ sở cho hoạt động sống cấp độ cơ thể và ngược lại hoạt động sống cấp độ cơ thể điều khiển hoạt động sống của tế bào.</a:t>
            </a:r>
            <a:endParaRPr lang="en-US" sz="4800" b="1"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600"/>
              </a:spcBef>
              <a:spcAft>
                <a:spcPts val="600"/>
              </a:spcAft>
            </a:pP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Khi</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tách</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tế</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bào</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ra</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khỏi</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cơ</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thì</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tế</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bào</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sẽ</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không</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thể</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tồn</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tại</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8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4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4800" b="1" dirty="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right)">
                                      <p:cBhvr>
                                        <p:cTn id="7" dur="500"/>
                                        <p:tgtEl>
                                          <p:spTgt spid="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5">
                                            <p:txEl>
                                              <p:pRg st="1" end="1"/>
                                            </p:txEl>
                                          </p:spTgt>
                                        </p:tgtEl>
                                        <p:attrNameLst>
                                          <p:attrName>style.visibility</p:attrName>
                                        </p:attrNameLst>
                                      </p:cBhvr>
                                      <p:to>
                                        <p:strVal val="visible"/>
                                      </p:to>
                                    </p:set>
                                    <p:animEffect transition="in" filter="wipe(right)">
                                      <p:cBhvr>
                                        <p:cTn id="12" dur="500"/>
                                        <p:tgtEl>
                                          <p:spTgt spid="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5">
                                            <p:txEl>
                                              <p:pRg st="2" end="2"/>
                                            </p:txEl>
                                          </p:spTgt>
                                        </p:tgtEl>
                                        <p:attrNameLst>
                                          <p:attrName>style.visibility</p:attrName>
                                        </p:attrNameLst>
                                      </p:cBhvr>
                                      <p:to>
                                        <p:strVal val="visible"/>
                                      </p:to>
                                    </p:set>
                                    <p:animEffect transition="in" filter="wipe(right)">
                                      <p:cBhvr>
                                        <p:cTn id="17" dur="500"/>
                                        <p:tgtEl>
                                          <p:spTgt spid="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5">
                                            <p:txEl>
                                              <p:pRg st="3" end="3"/>
                                            </p:txEl>
                                          </p:spTgt>
                                        </p:tgtEl>
                                        <p:attrNameLst>
                                          <p:attrName>style.visibility</p:attrName>
                                        </p:attrNameLst>
                                      </p:cBhvr>
                                      <p:to>
                                        <p:strVal val="visible"/>
                                      </p:to>
                                    </p:set>
                                    <p:animEffect transition="in" filter="wipe(right)">
                                      <p:cBhvr>
                                        <p:cTn id="22"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TextBox 2"/>
          <p:cNvSpPr txBox="1"/>
          <p:nvPr/>
        </p:nvSpPr>
        <p:spPr>
          <a:xfrm>
            <a:off x="1557797" y="378853"/>
            <a:ext cx="15689213" cy="1213922"/>
          </a:xfrm>
          <a:prstGeom prst="rect">
            <a:avLst/>
          </a:prstGeom>
        </p:spPr>
        <p:txBody>
          <a:bodyPr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288" normalizeH="0" baseline="0" noProof="0">
                <a:ln>
                  <a:noFill/>
                </a:ln>
                <a:solidFill>
                  <a:srgbClr val="DF98B6"/>
                </a:solidFill>
                <a:effectLst/>
                <a:uLnTx/>
                <a:uFillTx/>
                <a:latin typeface="Arial" panose="020B0604020202020204" pitchFamily="34" charset="0"/>
                <a:ea typeface="+mn-ea"/>
                <a:cs typeface="Arial" panose="020B0604020202020204" pitchFamily="34" charset="0"/>
              </a:rPr>
              <a:t>Trả lời</a:t>
            </a: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39172" y="467801"/>
            <a:ext cx="926459" cy="1163362"/>
          </a:xfrm>
          <a:prstGeom prst="rect">
            <a:avLst/>
          </a:prstGeom>
        </p:spPr>
      </p:pic>
      <p:grpSp>
        <p:nvGrpSpPr>
          <p:cNvPr id="4" name="Group 4"/>
          <p:cNvGrpSpPr/>
          <p:nvPr/>
        </p:nvGrpSpPr>
        <p:grpSpPr>
          <a:xfrm>
            <a:off x="1271187" y="1575263"/>
            <a:ext cx="15717419" cy="8276627"/>
            <a:chOff x="0" y="0"/>
            <a:chExt cx="3622362" cy="2288224"/>
          </a:xfrm>
        </p:grpSpPr>
        <p:sp>
          <p:nvSpPr>
            <p:cNvPr id="5" name="Freeform 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DF98B6"/>
            </a:solidFill>
          </p:spPr>
        </p:sp>
      </p:grpSp>
      <p:grpSp>
        <p:nvGrpSpPr>
          <p:cNvPr id="6" name="Group 6"/>
          <p:cNvGrpSpPr/>
          <p:nvPr/>
        </p:nvGrpSpPr>
        <p:grpSpPr>
          <a:xfrm>
            <a:off x="1447800" y="1827551"/>
            <a:ext cx="15370248" cy="7583149"/>
            <a:chOff x="0" y="0"/>
            <a:chExt cx="3622362" cy="2288224"/>
          </a:xfrm>
        </p:grpSpPr>
        <p:sp>
          <p:nvSpPr>
            <p:cNvPr id="7" name="Freeform 7"/>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479695">
            <a:off x="998778" y="760966"/>
            <a:ext cx="1118040" cy="136972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r="26821" b="22084"/>
          <a:stretch>
            <a:fillRect/>
          </a:stretch>
        </p:blipFill>
        <p:spPr>
          <a:xfrm>
            <a:off x="12022497" y="5917452"/>
            <a:ext cx="6265503" cy="4369548"/>
          </a:xfrm>
          <a:prstGeom prst="rect">
            <a:avLst/>
          </a:prstGeom>
        </p:spPr>
      </p:pic>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4792434">
            <a:off x="16410944" y="8778315"/>
            <a:ext cx="1155324" cy="959969"/>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flipH="1">
            <a:off x="16818048" y="746475"/>
            <a:ext cx="882504" cy="980560"/>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579544">
            <a:off x="14352310" y="889327"/>
            <a:ext cx="1339504" cy="1113006"/>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51010" y="8134312"/>
            <a:ext cx="1296768" cy="1869216"/>
          </a:xfrm>
          <a:prstGeom prst="rect">
            <a:avLst/>
          </a:prstGeom>
        </p:spPr>
      </p:pic>
      <p:sp>
        <p:nvSpPr>
          <p:cNvPr id="12" name="TextBox 11">
            <a:extLst>
              <a:ext uri="{FF2B5EF4-FFF2-40B4-BE49-F238E27FC236}">
                <a16:creationId xmlns:a16="http://schemas.microsoft.com/office/drawing/2014/main" id="{DB68BF3A-E6EA-9090-39DE-0DA009A0E567}"/>
              </a:ext>
            </a:extLst>
          </p:cNvPr>
          <p:cNvSpPr txBox="1"/>
          <p:nvPr/>
        </p:nvSpPr>
        <p:spPr>
          <a:xfrm>
            <a:off x="2034000" y="2314340"/>
            <a:ext cx="14155742" cy="6740307"/>
          </a:xfrm>
          <a:prstGeom prst="rect">
            <a:avLst/>
          </a:prstGeom>
          <a:noFill/>
        </p:spPr>
        <p:txBody>
          <a:bodyPr wrap="square">
            <a:spAutoFit/>
          </a:bodyPr>
          <a:lstStyle/>
          <a:p>
            <a:pPr marL="0" marR="0">
              <a:spcBef>
                <a:spcPts val="600"/>
              </a:spcBef>
              <a:spcAft>
                <a:spcPts val="600"/>
              </a:spcAft>
            </a:pP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Mỗi</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quan</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hệ</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giữa</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tế</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bào</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cơ</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thể</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môi</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trường</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Mọi</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cơ</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thể</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sống</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đều</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cấu</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tạo</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từ</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tế</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bào</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Cơ</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thể</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lấy</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chất</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dinh</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dưỡng</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nước</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chất</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khoáng</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a:t>
            </a:r>
            <a:r>
              <a:rPr lang="en-US" sz="5400" b="1" baseline="-25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từ</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môi</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trường</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cung</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cấp</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cho</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tế</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bào</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thực</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hiện</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quá</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trình</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trao</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đổi</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chất</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để</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lớn</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lên</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sinh</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sản</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cảm</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ứng</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từ</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đó</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giúp</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cơ</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thể</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thực</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hiện</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được</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hoạt</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4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sống</a:t>
            </a:r>
            <a:r>
              <a:rPr lang="en-US" sz="5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5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271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09028">
            <a:off x="-108417" y="9130346"/>
            <a:ext cx="1267245" cy="121425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2596"/>
          <a:stretch>
            <a:fillRect/>
          </a:stretch>
        </p:blipFill>
        <p:spPr>
          <a:xfrm rot="-5400000" flipV="1">
            <a:off x="17338280" y="-538301"/>
            <a:ext cx="568608" cy="1724027"/>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0"/>
            <a:ext cx="1796585" cy="1104900"/>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8916">
            <a:off x="3288187" y="71765"/>
            <a:ext cx="2567625" cy="503896"/>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95632" y="3437092"/>
            <a:ext cx="481551" cy="2038310"/>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674156">
            <a:off x="14552792" y="8772025"/>
            <a:ext cx="1395412" cy="115946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l="17210" t="24148"/>
          <a:stretch>
            <a:fillRect/>
          </a:stretch>
        </p:blipFill>
        <p:spPr>
          <a:xfrm flipH="1" flipV="1">
            <a:off x="15687747" y="7952309"/>
            <a:ext cx="2600253" cy="2334691"/>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l="23714" t="22934"/>
          <a:stretch>
            <a:fillRect/>
          </a:stretch>
        </p:blipFill>
        <p:spPr>
          <a:xfrm rot="5400000">
            <a:off x="15929052" y="-261085"/>
            <a:ext cx="2660495" cy="2502909"/>
          </a:xfrm>
          <a:prstGeom prst="rect">
            <a:avLst/>
          </a:prstGeom>
        </p:spPr>
      </p:pic>
      <p:sp>
        <p:nvSpPr>
          <p:cNvPr id="11" name="Rectangle 10"/>
          <p:cNvSpPr/>
          <p:nvPr/>
        </p:nvSpPr>
        <p:spPr>
          <a:xfrm>
            <a:off x="489500" y="812587"/>
            <a:ext cx="17788975" cy="9325630"/>
          </a:xfrm>
          <a:prstGeom prst="rect">
            <a:avLst/>
          </a:prstGeom>
        </p:spPr>
        <p:txBody>
          <a:bodyPr wrap="square">
            <a:spAutoFit/>
          </a:bodyPr>
          <a:lstStyle/>
          <a:p>
            <a:r>
              <a:rPr lang="en-US"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I. </a:t>
            </a:r>
            <a:r>
              <a:rPr lang="nl-NL" sz="4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Mối quan hệ giữa tế bào, cơ thể sinh vật và môi trường</a:t>
            </a:r>
            <a:endParaRPr lang="en-US" sz="4800" b="1" dirty="0">
              <a:solidFill>
                <a:srgbClr val="002060"/>
              </a:solidFill>
              <a:latin typeface="Times New Roman" panose="02020603050405020304" pitchFamily="18" charset="0"/>
              <a:cs typeface="Times New Roman" panose="02020603050405020304" pitchFamily="18" charset="0"/>
            </a:endParaRPr>
          </a:p>
          <a:p>
            <a:pPr marL="285750" indent="-285750">
              <a:buFontTx/>
              <a:buChar char="-"/>
            </a:pPr>
            <a:r>
              <a:rPr lang="en-US" sz="7200" b="1" dirty="0" err="1">
                <a:solidFill>
                  <a:srgbClr val="002060"/>
                </a:solidFill>
                <a:latin typeface="Times New Roman" panose="02020603050405020304" pitchFamily="18" charset="0"/>
                <a:cs typeface="Times New Roman" panose="02020603050405020304" pitchFamily="18" charset="0"/>
              </a:rPr>
              <a:t>Mọi</a:t>
            </a:r>
            <a:r>
              <a:rPr lang="en-US" sz="7200" b="1" dirty="0">
                <a:solidFill>
                  <a:srgbClr val="002060"/>
                </a:solidFill>
                <a:latin typeface="Times New Roman" panose="02020603050405020304" pitchFamily="18" charset="0"/>
                <a:cs typeface="Times New Roman" panose="02020603050405020304" pitchFamily="18" charset="0"/>
              </a:rPr>
              <a:t> </a:t>
            </a:r>
            <a:r>
              <a:rPr lang="en-US" sz="7200" b="1" dirty="0" err="1">
                <a:solidFill>
                  <a:srgbClr val="002060"/>
                </a:solidFill>
                <a:latin typeface="Times New Roman" panose="02020603050405020304" pitchFamily="18" charset="0"/>
                <a:cs typeface="Times New Roman" panose="02020603050405020304" pitchFamily="18" charset="0"/>
              </a:rPr>
              <a:t>cơ</a:t>
            </a:r>
            <a:r>
              <a:rPr lang="en-US" sz="7200" b="1" dirty="0">
                <a:solidFill>
                  <a:srgbClr val="002060"/>
                </a:solidFill>
                <a:latin typeface="Times New Roman" panose="02020603050405020304" pitchFamily="18" charset="0"/>
                <a:cs typeface="Times New Roman" panose="02020603050405020304" pitchFamily="18" charset="0"/>
              </a:rPr>
              <a:t> </a:t>
            </a:r>
            <a:r>
              <a:rPr lang="en-US" sz="7200" b="1" dirty="0" err="1">
                <a:solidFill>
                  <a:srgbClr val="002060"/>
                </a:solidFill>
                <a:latin typeface="Times New Roman" panose="02020603050405020304" pitchFamily="18" charset="0"/>
                <a:cs typeface="Times New Roman" panose="02020603050405020304" pitchFamily="18" charset="0"/>
              </a:rPr>
              <a:t>thể</a:t>
            </a:r>
            <a:r>
              <a:rPr lang="en-US" sz="7200" b="1" dirty="0">
                <a:solidFill>
                  <a:srgbClr val="002060"/>
                </a:solidFill>
                <a:latin typeface="Times New Roman" panose="02020603050405020304" pitchFamily="18" charset="0"/>
                <a:cs typeface="Times New Roman" panose="02020603050405020304" pitchFamily="18" charset="0"/>
              </a:rPr>
              <a:t> </a:t>
            </a:r>
            <a:r>
              <a:rPr lang="en-US" sz="7200" b="1" dirty="0" err="1">
                <a:solidFill>
                  <a:srgbClr val="002060"/>
                </a:solidFill>
                <a:latin typeface="Times New Roman" panose="02020603050405020304" pitchFamily="18" charset="0"/>
                <a:cs typeface="Times New Roman" panose="02020603050405020304" pitchFamily="18" charset="0"/>
              </a:rPr>
              <a:t>sống</a:t>
            </a:r>
            <a:r>
              <a:rPr lang="en-US" sz="7200" b="1" dirty="0">
                <a:solidFill>
                  <a:srgbClr val="002060"/>
                </a:solidFill>
                <a:latin typeface="Times New Roman" panose="02020603050405020304" pitchFamily="18" charset="0"/>
                <a:cs typeface="Times New Roman" panose="02020603050405020304" pitchFamily="18" charset="0"/>
              </a:rPr>
              <a:t> </a:t>
            </a:r>
            <a:r>
              <a:rPr lang="en-US" sz="7200" b="1" dirty="0" err="1">
                <a:solidFill>
                  <a:srgbClr val="002060"/>
                </a:solidFill>
                <a:latin typeface="Times New Roman" panose="02020603050405020304" pitchFamily="18" charset="0"/>
                <a:cs typeface="Times New Roman" panose="02020603050405020304" pitchFamily="18" charset="0"/>
              </a:rPr>
              <a:t>đều</a:t>
            </a:r>
            <a:r>
              <a:rPr lang="en-US" sz="7200" b="1" dirty="0">
                <a:solidFill>
                  <a:srgbClr val="002060"/>
                </a:solidFill>
                <a:latin typeface="Times New Roman" panose="02020603050405020304" pitchFamily="18" charset="0"/>
                <a:cs typeface="Times New Roman" panose="02020603050405020304" pitchFamily="18" charset="0"/>
              </a:rPr>
              <a:t> </a:t>
            </a:r>
            <a:r>
              <a:rPr lang="en-US" sz="7200" b="1" dirty="0" err="1">
                <a:solidFill>
                  <a:srgbClr val="002060"/>
                </a:solidFill>
                <a:latin typeface="Times New Roman" panose="02020603050405020304" pitchFamily="18" charset="0"/>
                <a:cs typeface="Times New Roman" panose="02020603050405020304" pitchFamily="18" charset="0"/>
              </a:rPr>
              <a:t>được</a:t>
            </a:r>
            <a:r>
              <a:rPr lang="en-US" sz="7200" b="1" dirty="0">
                <a:solidFill>
                  <a:srgbClr val="002060"/>
                </a:solidFill>
                <a:latin typeface="Times New Roman" panose="02020603050405020304" pitchFamily="18" charset="0"/>
                <a:cs typeface="Times New Roman" panose="02020603050405020304" pitchFamily="18" charset="0"/>
              </a:rPr>
              <a:t> </a:t>
            </a:r>
            <a:r>
              <a:rPr lang="en-US" sz="7200" b="1" dirty="0" err="1">
                <a:solidFill>
                  <a:srgbClr val="002060"/>
                </a:solidFill>
                <a:latin typeface="Times New Roman" panose="02020603050405020304" pitchFamily="18" charset="0"/>
                <a:cs typeface="Times New Roman" panose="02020603050405020304" pitchFamily="18" charset="0"/>
              </a:rPr>
              <a:t>cấu</a:t>
            </a:r>
            <a:r>
              <a:rPr lang="en-US" sz="7200" b="1" dirty="0">
                <a:solidFill>
                  <a:srgbClr val="002060"/>
                </a:solidFill>
                <a:latin typeface="Times New Roman" panose="02020603050405020304" pitchFamily="18" charset="0"/>
                <a:cs typeface="Times New Roman" panose="02020603050405020304" pitchFamily="18" charset="0"/>
              </a:rPr>
              <a:t> </a:t>
            </a:r>
            <a:r>
              <a:rPr lang="en-US" sz="7200" b="1" dirty="0" err="1">
                <a:solidFill>
                  <a:srgbClr val="002060"/>
                </a:solidFill>
                <a:latin typeface="Times New Roman" panose="02020603050405020304" pitchFamily="18" charset="0"/>
                <a:cs typeface="Times New Roman" panose="02020603050405020304" pitchFamily="18" charset="0"/>
              </a:rPr>
              <a:t>tạo</a:t>
            </a:r>
            <a:r>
              <a:rPr lang="en-US" sz="7200" b="1" dirty="0">
                <a:solidFill>
                  <a:srgbClr val="002060"/>
                </a:solidFill>
                <a:latin typeface="Times New Roman" panose="02020603050405020304" pitchFamily="18" charset="0"/>
                <a:cs typeface="Times New Roman" panose="02020603050405020304" pitchFamily="18" charset="0"/>
              </a:rPr>
              <a:t> </a:t>
            </a:r>
            <a:r>
              <a:rPr lang="en-US" sz="7200" b="1" dirty="0" err="1">
                <a:solidFill>
                  <a:srgbClr val="002060"/>
                </a:solidFill>
                <a:latin typeface="Times New Roman" panose="02020603050405020304" pitchFamily="18" charset="0"/>
                <a:cs typeface="Times New Roman" panose="02020603050405020304" pitchFamily="18" charset="0"/>
              </a:rPr>
              <a:t>từ</a:t>
            </a:r>
            <a:r>
              <a:rPr lang="en-US" sz="7200" b="1" dirty="0">
                <a:solidFill>
                  <a:srgbClr val="002060"/>
                </a:solidFill>
                <a:latin typeface="Times New Roman" panose="02020603050405020304" pitchFamily="18" charset="0"/>
                <a:cs typeface="Times New Roman" panose="02020603050405020304" pitchFamily="18" charset="0"/>
              </a:rPr>
              <a:t> </a:t>
            </a:r>
            <a:r>
              <a:rPr lang="en-US" sz="7200" b="1" dirty="0" err="1">
                <a:solidFill>
                  <a:srgbClr val="002060"/>
                </a:solidFill>
                <a:latin typeface="Times New Roman" panose="02020603050405020304" pitchFamily="18" charset="0"/>
                <a:cs typeface="Times New Roman" panose="02020603050405020304" pitchFamily="18" charset="0"/>
              </a:rPr>
              <a:t>tế</a:t>
            </a:r>
            <a:r>
              <a:rPr lang="en-US" sz="7200" b="1" dirty="0">
                <a:solidFill>
                  <a:srgbClr val="002060"/>
                </a:solidFill>
                <a:latin typeface="Times New Roman" panose="02020603050405020304" pitchFamily="18" charset="0"/>
                <a:cs typeface="Times New Roman" panose="02020603050405020304" pitchFamily="18" charset="0"/>
              </a:rPr>
              <a:t> </a:t>
            </a:r>
            <a:r>
              <a:rPr lang="en-US" sz="7200" b="1" dirty="0" err="1">
                <a:solidFill>
                  <a:srgbClr val="002060"/>
                </a:solidFill>
                <a:latin typeface="Times New Roman" panose="02020603050405020304" pitchFamily="18" charset="0"/>
                <a:cs typeface="Times New Roman" panose="02020603050405020304" pitchFamily="18" charset="0"/>
              </a:rPr>
              <a:t>bào</a:t>
            </a:r>
            <a:endParaRPr lang="en-US" sz="7200" b="1" dirty="0">
              <a:solidFill>
                <a:srgbClr val="002060"/>
              </a:solidFill>
              <a:latin typeface="Times New Roman" panose="02020603050405020304" pitchFamily="18" charset="0"/>
              <a:cs typeface="Times New Roman" panose="02020603050405020304" pitchFamily="18" charset="0"/>
            </a:endParaRPr>
          </a:p>
          <a:p>
            <a:pPr marL="285750" indent="-285750">
              <a:buFontTx/>
              <a:buChar char="-"/>
            </a:pP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lấy</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khoáng</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O</a:t>
            </a:r>
            <a:r>
              <a:rPr lang="en-US" sz="8000" b="1" baseline="-250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môi</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cung</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cấp</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tế</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bào</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quá</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trao</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đổi</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ứng</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8000" b="1" dirty="0" err="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80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80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29061407"/>
      </p:ext>
    </p:extLst>
  </p:cSld>
  <p:clrMapOvr>
    <a:masterClrMapping/>
  </p:clrMapOvr>
  <p:transition spd="med">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558229">
            <a:off x="215336" y="235230"/>
            <a:ext cx="972180" cy="933293"/>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2643" t="29725"/>
          <a:stretch>
            <a:fillRect/>
          </a:stretch>
        </p:blipFill>
        <p:spPr>
          <a:xfrm flipH="1">
            <a:off x="16447917" y="34380"/>
            <a:ext cx="1840083" cy="1638189"/>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292004">
            <a:off x="15889374" y="2243925"/>
            <a:ext cx="1426810" cy="661521"/>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22393">
            <a:off x="760163" y="1141943"/>
            <a:ext cx="879808" cy="843016"/>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6762743" y="8738866"/>
            <a:ext cx="827317" cy="1038869"/>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121315">
            <a:off x="10652837" y="8734157"/>
            <a:ext cx="1225888" cy="1018602"/>
          </a:xfrm>
          <a:prstGeom prst="rect">
            <a:avLst/>
          </a:prstGeom>
        </p:spPr>
      </p:pic>
      <p:sp>
        <p:nvSpPr>
          <p:cNvPr id="19" name="TextBox 18">
            <a:extLst>
              <a:ext uri="{FF2B5EF4-FFF2-40B4-BE49-F238E27FC236}">
                <a16:creationId xmlns:a16="http://schemas.microsoft.com/office/drawing/2014/main" id="{C7F2E0F2-483C-65CB-2E5B-C2BB26CE6F3D}"/>
              </a:ext>
            </a:extLst>
          </p:cNvPr>
          <p:cNvSpPr txBox="1"/>
          <p:nvPr/>
        </p:nvSpPr>
        <p:spPr>
          <a:xfrm>
            <a:off x="2005665" y="273489"/>
            <a:ext cx="14442252" cy="2057999"/>
          </a:xfrm>
          <a:prstGeom prst="rect">
            <a:avLst/>
          </a:prstGeom>
          <a:noFill/>
        </p:spPr>
        <p:txBody>
          <a:bodyPr wrap="square">
            <a:spAutoFit/>
          </a:bodyPr>
          <a:lstStyle/>
          <a:p>
            <a:pPr marL="0" marR="0" algn="just">
              <a:lnSpc>
                <a:spcPct val="150000"/>
              </a:lnSpc>
              <a:spcBef>
                <a:spcPts val="0"/>
              </a:spcBef>
              <a:spcAft>
                <a:spcPts val="800"/>
              </a:spcAft>
            </a:pPr>
            <a:r>
              <a:rPr lang="en-US" sz="4500" b="1">
                <a:effectLst/>
                <a:latin typeface="Arial" panose="020B0604020202020204" pitchFamily="34" charset="0"/>
                <a:ea typeface="Calibri" panose="020F0502020204030204" pitchFamily="34" charset="0"/>
                <a:cs typeface="Times New Roman" panose="02020603050405020304" pitchFamily="18" charset="0"/>
              </a:rPr>
              <a:t>2. Mối quan hệ giữa các hoạt động sống trong cơ thể sinh vật</a:t>
            </a:r>
            <a:endParaRPr lang="en-US" sz="45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Line Callout 1 (Border and Accent Bar) 3">
            <a:extLst>
              <a:ext uri="{FF2B5EF4-FFF2-40B4-BE49-F238E27FC236}">
                <a16:creationId xmlns:a16="http://schemas.microsoft.com/office/drawing/2014/main" id="{1620C9CD-D281-9993-5072-49DBCC64B5CF}"/>
              </a:ext>
            </a:extLst>
          </p:cNvPr>
          <p:cNvSpPr/>
          <p:nvPr/>
        </p:nvSpPr>
        <p:spPr>
          <a:xfrm>
            <a:off x="843116" y="2821164"/>
            <a:ext cx="4734799" cy="1048903"/>
          </a:xfrm>
          <a:prstGeom prst="accentBorderCallout1">
            <a:avLst>
              <a:gd name="adj1" fmla="val 18750"/>
              <a:gd name="adj2" fmla="val -3127"/>
              <a:gd name="adj3" fmla="val 17954"/>
              <a:gd name="adj4" fmla="val -17509"/>
            </a:avLst>
          </a:prstGeom>
          <a:solidFill>
            <a:schemeClr val="accent2">
              <a:lumMod val="20000"/>
              <a:lumOff val="80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chemeClr val="bg1">
                    <a:lumMod val="50000"/>
                  </a:schemeClr>
                </a:solidFill>
                <a:latin typeface="Arial" panose="020B0604020202020204" pitchFamily="34" charset="0"/>
                <a:cs typeface="Arial" panose="020B0604020202020204" pitchFamily="34" charset="0"/>
              </a:rPr>
              <a:t>Hoạt động nhóm</a:t>
            </a:r>
            <a:endParaRPr lang="en-US" sz="4000" b="1" dirty="0">
              <a:solidFill>
                <a:schemeClr val="bg1">
                  <a:lumMod val="50000"/>
                </a:schemeClr>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5EFBD116-E6C2-C01F-CBEB-4A1F1F8214D0}"/>
              </a:ext>
            </a:extLst>
          </p:cNvPr>
          <p:cNvSpPr txBox="1"/>
          <p:nvPr/>
        </p:nvSpPr>
        <p:spPr>
          <a:xfrm>
            <a:off x="399236" y="4122161"/>
            <a:ext cx="10770958" cy="2762936"/>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en-US" sz="4000" b="1" dirty="0">
                <a:effectLst/>
                <a:latin typeface="Arial" panose="020B0604020202020204" pitchFamily="34" charset="0"/>
                <a:ea typeface="Calibri" panose="020F0502020204030204" pitchFamily="34" charset="0"/>
                <a:cs typeface="Times New Roman" panose="02020603050405020304" pitchFamily="18" charset="0"/>
              </a:rPr>
              <a:t>1.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Quan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sát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42.2,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biết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cơ</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thể</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hoạt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động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mối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quan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hệ</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giữa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hoạt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động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5" name="Picture 24">
            <a:extLst>
              <a:ext uri="{FF2B5EF4-FFF2-40B4-BE49-F238E27FC236}">
                <a16:creationId xmlns:a16="http://schemas.microsoft.com/office/drawing/2014/main" id="{30897D3A-7A7B-8128-23BF-C23132065A8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59738" y="2982767"/>
            <a:ext cx="5485146" cy="6778650"/>
          </a:xfrm>
          <a:prstGeom prst="rect">
            <a:avLst/>
          </a:prstGeom>
        </p:spPr>
      </p:pic>
      <p:sp>
        <p:nvSpPr>
          <p:cNvPr id="29" name="TextBox 28">
            <a:extLst>
              <a:ext uri="{FF2B5EF4-FFF2-40B4-BE49-F238E27FC236}">
                <a16:creationId xmlns:a16="http://schemas.microsoft.com/office/drawing/2014/main" id="{AF007900-0C25-A762-31DE-8D6819350BB9}"/>
              </a:ext>
            </a:extLst>
          </p:cNvPr>
          <p:cNvSpPr txBox="1"/>
          <p:nvPr/>
        </p:nvSpPr>
        <p:spPr>
          <a:xfrm>
            <a:off x="399236" y="6998481"/>
            <a:ext cx="10770958" cy="2762936"/>
          </a:xfrm>
          <a:prstGeom prst="rect">
            <a:avLst/>
          </a:prstGeom>
          <a:noFill/>
        </p:spPr>
        <p:txBody>
          <a:bodyPr wrap="square">
            <a:spAutoFit/>
          </a:bodyPr>
          <a:lstStyle/>
          <a:p>
            <a:pPr marL="0" marR="0" algn="just">
              <a:lnSpc>
                <a:spcPct val="150000"/>
              </a:lnSpc>
              <a:spcBef>
                <a:spcPts val="0"/>
              </a:spcBef>
              <a:spcAft>
                <a:spcPts val="800"/>
              </a:spcAft>
            </a:pPr>
            <a:r>
              <a:rPr lang="en-US" sz="4000" b="1" dirty="0">
                <a:effectLst/>
                <a:latin typeface="Arial" panose="020B0604020202020204" pitchFamily="34" charset="0"/>
                <a:ea typeface="Calibri" panose="020F0502020204030204" pitchFamily="34" charset="0"/>
                <a:cs typeface="Times New Roman" panose="02020603050405020304" pitchFamily="18" charset="0"/>
              </a:rPr>
              <a:t>2.</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Nếu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quá</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trình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đổi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chất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năng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lượng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gặp</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trục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trặc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hoạt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động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sống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cơ</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thể</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bị</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ảnh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hưởng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như</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thế</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nào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 name="Graphic 29">
            <a:extLst>
              <a:ext uri="{FF2B5EF4-FFF2-40B4-BE49-F238E27FC236}">
                <a16:creationId xmlns:a16="http://schemas.microsoft.com/office/drawing/2014/main" id="{84EC5BF7-7C68-3581-2D01-1E82797222E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6438218" y="1729034"/>
            <a:ext cx="4661217" cy="2336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ppt_x</p:attrName>
                                        </p:attrNameLst>
                                      </p:cBhvr>
                                      <p:tavLst>
                                        <p:tav tm="0">
                                          <p:val>
                                            <p:strVal val="#ppt_x-#ppt_w/2"/>
                                          </p:val>
                                        </p:tav>
                                        <p:tav tm="100000">
                                          <p:val>
                                            <p:strVal val="#ppt_x"/>
                                          </p:val>
                                        </p:tav>
                                      </p:tavLst>
                                    </p:anim>
                                    <p:anim calcmode="lin" valueType="num">
                                      <p:cBhvr>
                                        <p:cTn id="8" dur="500" fill="hold"/>
                                        <p:tgtEl>
                                          <p:spTgt spid="20"/>
                                        </p:tgtEl>
                                        <p:attrNameLst>
                                          <p:attrName>ppt_y</p:attrName>
                                        </p:attrNameLst>
                                      </p:cBhvr>
                                      <p:tavLst>
                                        <p:tav tm="0">
                                          <p:val>
                                            <p:strVal val="#ppt_y"/>
                                          </p:val>
                                        </p:tav>
                                        <p:tav tm="100000">
                                          <p:val>
                                            <p:strVal val="#ppt_y"/>
                                          </p:val>
                                        </p:tav>
                                      </p:tavLst>
                                    </p:anim>
                                    <p:anim calcmode="lin" valueType="num">
                                      <p:cBhvr>
                                        <p:cTn id="9" dur="500" fill="hold"/>
                                        <p:tgtEl>
                                          <p:spTgt spid="20"/>
                                        </p:tgtEl>
                                        <p:attrNameLst>
                                          <p:attrName>ppt_w</p:attrName>
                                        </p:attrNameLst>
                                      </p:cBhvr>
                                      <p:tavLst>
                                        <p:tav tm="0">
                                          <p:val>
                                            <p:fltVal val="0"/>
                                          </p:val>
                                        </p:tav>
                                        <p:tav tm="100000">
                                          <p:val>
                                            <p:strVal val="#ppt_w"/>
                                          </p:val>
                                        </p:tav>
                                      </p:tavLst>
                                    </p:anim>
                                    <p:anim calcmode="lin" valueType="num">
                                      <p:cBhvr>
                                        <p:cTn id="10"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randombar(horizont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79207" y="951583"/>
            <a:ext cx="14929585" cy="838383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07933" y="1136181"/>
            <a:ext cx="14272134" cy="8014637"/>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197782" y="8026734"/>
            <a:ext cx="1865919" cy="1646673"/>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400000">
            <a:off x="15265234" y="3619766"/>
            <a:ext cx="3785256" cy="680110"/>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678861">
            <a:off x="16828885" y="6227385"/>
            <a:ext cx="1058633" cy="879628"/>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5997736" y="900532"/>
            <a:ext cx="629585" cy="790575"/>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9601200" y="8037334"/>
            <a:ext cx="1685119" cy="925283"/>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981402">
            <a:off x="752933" y="3915690"/>
            <a:ext cx="750021" cy="750021"/>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522393">
            <a:off x="740664" y="714673"/>
            <a:ext cx="879808" cy="843016"/>
          </a:xfrm>
          <a:prstGeom prst="rect">
            <a:avLst/>
          </a:prstGeom>
        </p:spPr>
      </p:pic>
      <p:sp>
        <p:nvSpPr>
          <p:cNvPr id="19" name="TextBox 18">
            <a:extLst>
              <a:ext uri="{FF2B5EF4-FFF2-40B4-BE49-F238E27FC236}">
                <a16:creationId xmlns:a16="http://schemas.microsoft.com/office/drawing/2014/main" id="{F9562F35-6431-3748-06CC-2F61357DCDB3}"/>
              </a:ext>
            </a:extLst>
          </p:cNvPr>
          <p:cNvSpPr txBox="1"/>
          <p:nvPr/>
        </p:nvSpPr>
        <p:spPr>
          <a:xfrm>
            <a:off x="2476247" y="1586350"/>
            <a:ext cx="13053175" cy="7263720"/>
          </a:xfrm>
          <a:prstGeom prst="rect">
            <a:avLst/>
          </a:prstGeom>
          <a:noFill/>
        </p:spPr>
        <p:txBody>
          <a:bodyPr wrap="square">
            <a:spAutoFit/>
          </a:bodyPr>
          <a:lstStyle/>
          <a:p>
            <a:pPr marL="0" marR="0" algn="just">
              <a:lnSpc>
                <a:spcPct val="150000"/>
              </a:lnSpc>
              <a:spcBef>
                <a:spcPts val="0"/>
              </a:spcBef>
              <a:spcAft>
                <a:spcPts val="0"/>
              </a:spcAft>
            </a:pPr>
            <a:r>
              <a:rPr lang="nl-NL" sz="3500" b="1">
                <a:effectLst/>
                <a:latin typeface="Arial" panose="020B0604020202020204" pitchFamily="34" charset="0"/>
                <a:ea typeface="Times New Roman" panose="02020603050405020304" pitchFamily="18" charset="0"/>
                <a:cs typeface="Arial" panose="020B0604020202020204" pitchFamily="34" charset="0"/>
              </a:rPr>
              <a:t>Trả lời 1. </a:t>
            </a:r>
            <a:endParaRPr lang="en-US" sz="3500" b="1">
              <a:latin typeface="Arial" panose="020B0604020202020204" pitchFamily="34" charset="0"/>
              <a:ea typeface="Times New Roman" panose="02020603050405020304" pitchFamily="18" charset="0"/>
              <a:cs typeface="Arial" panose="020B0604020202020204" pitchFamily="34" charset="0"/>
            </a:endParaRPr>
          </a:p>
          <a:p>
            <a:pPr marL="457200" marR="0" indent="-457200" algn="just">
              <a:lnSpc>
                <a:spcPct val="150000"/>
              </a:lnSpc>
              <a:spcBef>
                <a:spcPts val="0"/>
              </a:spcBef>
              <a:spcAft>
                <a:spcPts val="0"/>
              </a:spcAft>
              <a:buFont typeface="Arial" panose="020B0604020202020204" pitchFamily="34" charset="0"/>
              <a:buChar char="•"/>
            </a:pPr>
            <a:r>
              <a:rPr lang="en-US" sz="3500">
                <a:effectLst/>
                <a:latin typeface="Arial" panose="020B0604020202020204" pitchFamily="34" charset="0"/>
                <a:ea typeface="Times New Roman" panose="02020603050405020304" pitchFamily="18" charset="0"/>
                <a:cs typeface="Arial" panose="020B0604020202020204" pitchFamily="34" charset="0"/>
              </a:rPr>
              <a:t>Các hoạt động sống của cơ thể trao đổi chất và chuyển hoá năng lượng, sinh trưởng và phát triển, sinh sản, cảm ứng. </a:t>
            </a:r>
            <a:endParaRPr lang="en-US" sz="3500">
              <a:latin typeface="Arial" panose="020B0604020202020204" pitchFamily="34" charset="0"/>
              <a:ea typeface="Times New Roman" panose="02020603050405020304" pitchFamily="18" charset="0"/>
              <a:cs typeface="Arial" panose="020B0604020202020204" pitchFamily="34" charset="0"/>
            </a:endParaRPr>
          </a:p>
          <a:p>
            <a:pPr marL="457200" marR="0" indent="-457200" algn="just">
              <a:lnSpc>
                <a:spcPct val="150000"/>
              </a:lnSpc>
              <a:spcBef>
                <a:spcPts val="0"/>
              </a:spcBef>
              <a:spcAft>
                <a:spcPts val="0"/>
              </a:spcAft>
              <a:buFont typeface="Arial" panose="020B0604020202020204" pitchFamily="34" charset="0"/>
              <a:buChar char="•"/>
            </a:pPr>
            <a:r>
              <a:rPr lang="en-US" sz="3500">
                <a:effectLst/>
                <a:latin typeface="Arial" panose="020B0604020202020204" pitchFamily="34" charset="0"/>
                <a:ea typeface="Times New Roman" panose="02020603050405020304" pitchFamily="18" charset="0"/>
                <a:cs typeface="Arial" panose="020B0604020202020204" pitchFamily="34" charset="0"/>
              </a:rPr>
              <a:t>Các hoạt động sống của cơ thể có mối quan hệ qua lại mật thiết với nhau. Quá trình trao đổi chất và chuyển hoá năng lượng đảm bảo cho cơ thể sinh trưởng và phát triển, sinh sản và cảm ứng. Ngược lại, các quá trình sinh trưởng và phát triển, sinh sản và cảm ứng có tác động trở lại với quá trình trao đổi chất và chuyển hoá năng lượng trong cơ thể sinh vật. </a:t>
            </a:r>
            <a:endParaRPr lang="en-US" sz="35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79207" y="951583"/>
            <a:ext cx="14929585" cy="838383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007933" y="1136181"/>
            <a:ext cx="14272134" cy="8014637"/>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027802" y="2067193"/>
            <a:ext cx="629585" cy="790575"/>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522393">
            <a:off x="599838" y="2819155"/>
            <a:ext cx="720796" cy="690654"/>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863928" y="7025617"/>
            <a:ext cx="3785256" cy="68011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640091">
            <a:off x="16466008" y="1400055"/>
            <a:ext cx="1586585" cy="1318308"/>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492996" y="746636"/>
            <a:ext cx="2083408" cy="1143980"/>
          </a:xfrm>
          <a:prstGeom prst="rect">
            <a:avLst/>
          </a:prstGeom>
        </p:spPr>
      </p:pic>
      <p:pic>
        <p:nvPicPr>
          <p:cNvPr id="18" name="Picture 1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981402">
            <a:off x="16884289" y="8883289"/>
            <a:ext cx="750021" cy="750021"/>
          </a:xfrm>
          <a:prstGeom prst="rect">
            <a:avLst/>
          </a:prstGeom>
        </p:spPr>
      </p:pic>
      <p:sp>
        <p:nvSpPr>
          <p:cNvPr id="21" name="TextBox 20">
            <a:extLst>
              <a:ext uri="{FF2B5EF4-FFF2-40B4-BE49-F238E27FC236}">
                <a16:creationId xmlns:a16="http://schemas.microsoft.com/office/drawing/2014/main" id="{1CB90B18-1917-A726-4BF3-F17966D02A36}"/>
              </a:ext>
            </a:extLst>
          </p:cNvPr>
          <p:cNvSpPr txBox="1"/>
          <p:nvPr/>
        </p:nvSpPr>
        <p:spPr>
          <a:xfrm>
            <a:off x="3289967" y="2384378"/>
            <a:ext cx="11682094" cy="5518242"/>
          </a:xfrm>
          <a:prstGeom prst="rect">
            <a:avLst/>
          </a:prstGeom>
          <a:noFill/>
        </p:spPr>
        <p:txBody>
          <a:bodyPr wrap="square">
            <a:spAutoFit/>
          </a:bodyPr>
          <a:lstStyle/>
          <a:p>
            <a:pPr marL="0" marR="0" algn="just">
              <a:lnSpc>
                <a:spcPct val="150000"/>
              </a:lnSpc>
              <a:spcBef>
                <a:spcPts val="0"/>
              </a:spcBef>
              <a:spcAft>
                <a:spcPts val="0"/>
              </a:spcAft>
            </a:pPr>
            <a:r>
              <a:rPr lang="nl-NL" sz="4000" b="1">
                <a:effectLst/>
                <a:latin typeface="Arial" panose="020B0604020202020204" pitchFamily="34" charset="0"/>
                <a:ea typeface="Times New Roman" panose="02020603050405020304" pitchFamily="18" charset="0"/>
                <a:cs typeface="Arial" panose="020B0604020202020204" pitchFamily="34" charset="0"/>
              </a:rPr>
              <a:t>Trả lời 2. </a:t>
            </a:r>
            <a:endParaRPr lang="en-US" sz="4000" b="1">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Nếu quá trình trao đổi chất bị trục trặc sẽ ảnh hưởng đến các hoạt động sống của cơ thể. </a:t>
            </a:r>
            <a:endParaRPr lang="en-US" sz="4000">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0"/>
              </a:spcAft>
              <a:buFont typeface="Arial" panose="020B0604020202020204" pitchFamily="34" charset="0"/>
              <a:buChar char="•"/>
            </a:pPr>
            <a:r>
              <a:rPr lang="en-US" sz="4000">
                <a:effectLst/>
                <a:latin typeface="Arial" panose="020B0604020202020204" pitchFamily="34" charset="0"/>
                <a:ea typeface="Times New Roman" panose="02020603050405020304" pitchFamily="18" charset="0"/>
                <a:cs typeface="Arial" panose="020B0604020202020204" pitchFamily="34" charset="0"/>
              </a:rPr>
              <a:t>Ví dụ: Nếu cơ thể ngừng hoạt động trao đổi chất và chuyển hoá năng lượng thì sẽ không tạo được năng lượng cho cơ thể vận động,...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4197395" y="8322011"/>
            <a:ext cx="4090605" cy="1964989"/>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0"/>
            <a:ext cx="3734806" cy="4372213"/>
          </a:xfrm>
          <a:prstGeom prst="rect">
            <a:avLst/>
          </a:prstGeom>
        </p:spPr>
      </p:pic>
      <p:grpSp>
        <p:nvGrpSpPr>
          <p:cNvPr id="2" name="Group 2"/>
          <p:cNvGrpSpPr/>
          <p:nvPr/>
        </p:nvGrpSpPr>
        <p:grpSpPr>
          <a:xfrm rot="5400000">
            <a:off x="5022238" y="-3552623"/>
            <a:ext cx="9160286" cy="17223563"/>
            <a:chOff x="0" y="0"/>
            <a:chExt cx="662484" cy="1404901"/>
          </a:xfrm>
        </p:grpSpPr>
        <p:sp>
          <p:nvSpPr>
            <p:cNvPr id="3" name="Freeform 3"/>
            <p:cNvSpPr/>
            <p:nvPr/>
          </p:nvSpPr>
          <p:spPr>
            <a:xfrm>
              <a:off x="0" y="0"/>
              <a:ext cx="662484" cy="1404901"/>
            </a:xfrm>
            <a:custGeom>
              <a:avLst/>
              <a:gdLst/>
              <a:ahLst/>
              <a:cxnLst/>
              <a:rect l="l" t="t" r="r" b="b"/>
              <a:pathLst>
                <a:path w="662484" h="1404901">
                  <a:moveTo>
                    <a:pt x="220947" y="1385832"/>
                  </a:moveTo>
                  <a:cubicBezTo>
                    <a:pt x="254911" y="1397345"/>
                    <a:pt x="293524" y="1404901"/>
                    <a:pt x="331420" y="1404901"/>
                  </a:cubicBezTo>
                  <a:cubicBezTo>
                    <a:pt x="369318" y="1404901"/>
                    <a:pt x="405785" y="1398424"/>
                    <a:pt x="439391" y="1386910"/>
                  </a:cubicBezTo>
                  <a:cubicBezTo>
                    <a:pt x="440107" y="1386550"/>
                    <a:pt x="440822" y="1386550"/>
                    <a:pt x="441537" y="1386191"/>
                  </a:cubicBezTo>
                  <a:cubicBezTo>
                    <a:pt x="567741" y="1340136"/>
                    <a:pt x="660696" y="1218522"/>
                    <a:pt x="662484" y="1063246"/>
                  </a:cubicBezTo>
                  <a:lnTo>
                    <a:pt x="662484" y="0"/>
                  </a:lnTo>
                  <a:lnTo>
                    <a:pt x="0" y="0"/>
                  </a:lnTo>
                  <a:lnTo>
                    <a:pt x="0" y="1062457"/>
                  </a:lnTo>
                  <a:cubicBezTo>
                    <a:pt x="1788" y="1219241"/>
                    <a:pt x="93313" y="1340856"/>
                    <a:pt x="220947" y="1385832"/>
                  </a:cubicBezTo>
                  <a:close/>
                </a:path>
              </a:pathLst>
            </a:custGeom>
            <a:solidFill>
              <a:srgbClr val="60699E"/>
            </a:solidFill>
          </p:spPr>
        </p:sp>
        <p:sp>
          <p:nvSpPr>
            <p:cNvPr id="4" name="TextBox 4"/>
            <p:cNvSpPr txBox="1"/>
            <p:nvPr/>
          </p:nvSpPr>
          <p:spPr>
            <a:xfrm>
              <a:off x="0" y="-38100"/>
              <a:ext cx="660400" cy="723900"/>
            </a:xfrm>
            <a:prstGeom prst="rect">
              <a:avLst/>
            </a:prstGeom>
          </p:spPr>
          <p:txBody>
            <a:bodyPr lIns="50800" tIns="50800" rIns="50800" bIns="50800" rtlCol="0" anchor="ctr"/>
            <a:lstStyle/>
            <a:p>
              <a:pPr algn="ctr">
                <a:lnSpc>
                  <a:spcPts val="2659"/>
                </a:lnSpc>
                <a:spcBef>
                  <a:spcPct val="0"/>
                </a:spcBef>
              </a:pPr>
              <a:endParaRPr/>
            </a:p>
          </p:txBody>
        </p:sp>
      </p:grpSp>
      <p:sp>
        <p:nvSpPr>
          <p:cNvPr id="5" name="TextBox 5"/>
          <p:cNvSpPr txBox="1"/>
          <p:nvPr/>
        </p:nvSpPr>
        <p:spPr>
          <a:xfrm>
            <a:off x="8781500" y="-22173"/>
            <a:ext cx="4053925" cy="1456681"/>
          </a:xfrm>
          <a:prstGeom prst="rect">
            <a:avLst/>
          </a:prstGeom>
        </p:spPr>
        <p:txBody>
          <a:bodyPr wrap="square" lIns="0" tIns="0" rIns="0" bIns="0" rtlCol="0" anchor="t">
            <a:spAutoFit/>
          </a:bodyPr>
          <a:lstStyle/>
          <a:p>
            <a:pPr algn="ctr">
              <a:lnSpc>
                <a:spcPct val="150000"/>
              </a:lnSpc>
            </a:pPr>
            <a:r>
              <a:rPr lang="en-US" sz="7200" b="1" spc="204" dirty="0" err="1">
                <a:solidFill>
                  <a:srgbClr val="DF98B6"/>
                </a:solidFill>
                <a:latin typeface="Arial" panose="020B0604020202020204" pitchFamily="34" charset="0"/>
                <a:cs typeface="Arial" panose="020B0604020202020204" pitchFamily="34" charset="0"/>
              </a:rPr>
              <a:t>Kết</a:t>
            </a:r>
            <a:r>
              <a:rPr lang="en-US" sz="7200" b="1" spc="204" dirty="0">
                <a:solidFill>
                  <a:srgbClr val="DF98B6"/>
                </a:solidFill>
                <a:latin typeface="Arial" panose="020B0604020202020204" pitchFamily="34" charset="0"/>
                <a:cs typeface="Arial" panose="020B0604020202020204" pitchFamily="34" charset="0"/>
              </a:rPr>
              <a:t> </a:t>
            </a:r>
            <a:r>
              <a:rPr lang="en-US" sz="7200" b="1" spc="204" dirty="0" err="1">
                <a:solidFill>
                  <a:srgbClr val="DF98B6"/>
                </a:solidFill>
                <a:latin typeface="Arial" panose="020B0604020202020204" pitchFamily="34" charset="0"/>
                <a:cs typeface="Arial" panose="020B0604020202020204" pitchFamily="34" charset="0"/>
              </a:rPr>
              <a:t>luận</a:t>
            </a:r>
            <a:endParaRPr lang="en-US" sz="7200" b="1" spc="204" dirty="0">
              <a:solidFill>
                <a:srgbClr val="DF98B6"/>
              </a:solidFill>
              <a:latin typeface="Arial" panose="020B0604020202020204" pitchFamily="34" charset="0"/>
              <a:cs typeface="Arial" panose="020B0604020202020204" pitchFamily="34" charset="0"/>
            </a:endParaRPr>
          </a:p>
        </p:txBody>
      </p:sp>
      <p:pic>
        <p:nvPicPr>
          <p:cNvPr id="16" name="Picture 1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9774528">
            <a:off x="2531843" y="2007477"/>
            <a:ext cx="1499037" cy="1439076"/>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3695242" y="168529"/>
            <a:ext cx="1426810" cy="661521"/>
          </a:xfrm>
          <a:prstGeom prst="rect">
            <a:avLst/>
          </a:prstGeom>
        </p:spPr>
      </p:pic>
      <p:pic>
        <p:nvPicPr>
          <p:cNvPr id="28" name="Picture 2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490225">
            <a:off x="17103884" y="-244113"/>
            <a:ext cx="1400300" cy="1486805"/>
          </a:xfrm>
          <a:prstGeom prst="rect">
            <a:avLst/>
          </a:prstGeom>
        </p:spPr>
      </p:pic>
      <p:pic>
        <p:nvPicPr>
          <p:cNvPr id="29" name="Picture 2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flipH="1">
            <a:off x="1222291" y="4558863"/>
            <a:ext cx="1131184" cy="1256872"/>
          </a:xfrm>
          <a:prstGeom prst="rect">
            <a:avLst/>
          </a:prstGeom>
        </p:spPr>
      </p:pic>
      <p:sp>
        <p:nvSpPr>
          <p:cNvPr id="32" name="TextBox 31">
            <a:extLst>
              <a:ext uri="{FF2B5EF4-FFF2-40B4-BE49-F238E27FC236}">
                <a16:creationId xmlns:a16="http://schemas.microsoft.com/office/drawing/2014/main" id="{B895E368-E3F0-591B-1A54-9974C5766FC6}"/>
              </a:ext>
            </a:extLst>
          </p:cNvPr>
          <p:cNvSpPr txBox="1"/>
          <p:nvPr/>
        </p:nvSpPr>
        <p:spPr>
          <a:xfrm>
            <a:off x="3169219" y="1003888"/>
            <a:ext cx="15278489" cy="8402300"/>
          </a:xfrm>
          <a:prstGeom prst="rect">
            <a:avLst/>
          </a:prstGeom>
          <a:noFill/>
        </p:spPr>
        <p:txBody>
          <a:bodyPr wrap="square">
            <a:spAutoFit/>
          </a:bodyPr>
          <a:lstStyle/>
          <a:p>
            <a:pPr marL="0" marR="0">
              <a:lnSpc>
                <a:spcPct val="150000"/>
              </a:lnSpc>
              <a:spcBef>
                <a:spcPts val="0"/>
              </a:spcBef>
              <a:spcAft>
                <a:spcPts val="800"/>
              </a:spcAft>
            </a:pP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Các</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hoạt</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sống</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như</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trao</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đổi</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chất</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chuyển</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hoá</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năng</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lượng</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sinh</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trưởng</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phát</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triển</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sinh</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sản</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cảm</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ứng</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mối</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quan</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hệ</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qua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lại</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mật</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thiết</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với</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nhau</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đảm</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bảo</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sự</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thống</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nhất</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trong</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hoạt</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động</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toàn</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bộ</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cơ</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thể</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như</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một</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thể</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thống</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6000" b="1"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nhất</a:t>
            </a:r>
            <a:r>
              <a:rPr lang="en-US" sz="60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6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4" name="Picture 33">
            <a:extLst>
              <a:ext uri="{FF2B5EF4-FFF2-40B4-BE49-F238E27FC236}">
                <a16:creationId xmlns:a16="http://schemas.microsoft.com/office/drawing/2014/main" id="{F4BA7530-CB45-2E8C-7F92-CBE85FF24436}"/>
              </a:ext>
            </a:extLst>
          </p:cNvPr>
          <p:cNvPicPr>
            <a:picLocks noChangeAspect="1"/>
          </p:cNvPicPr>
          <p:nvPr/>
        </p:nvPicPr>
        <p:blipFill rotWithShape="1">
          <a:blip r:embed="rId17">
            <a:extLst>
              <a:ext uri="{28A0092B-C50C-407E-A947-70E740481C1C}">
                <a14:useLocalDpi xmlns:a14="http://schemas.microsoft.com/office/drawing/2010/main" val="0"/>
              </a:ext>
            </a:extLst>
          </a:blip>
          <a:srcRect l="71095" t="9254" r="2911" b="45930"/>
          <a:stretch/>
        </p:blipFill>
        <p:spPr>
          <a:xfrm>
            <a:off x="158605" y="7149078"/>
            <a:ext cx="3507067" cy="34011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TextBox 2"/>
          <p:cNvSpPr txBox="1"/>
          <p:nvPr/>
        </p:nvSpPr>
        <p:spPr>
          <a:xfrm>
            <a:off x="1676400" y="110070"/>
            <a:ext cx="15347614" cy="1315040"/>
          </a:xfrm>
          <a:prstGeom prst="rect">
            <a:avLst/>
          </a:prstGeom>
        </p:spPr>
        <p:txBody>
          <a:bodyPr lIns="0" tIns="0" rIns="0" bIns="0" rtlCol="0" anchor="t">
            <a:spAutoFit/>
          </a:bodyPr>
          <a:lstStyle/>
          <a:p>
            <a:pPr algn="ctr">
              <a:lnSpc>
                <a:spcPct val="150000"/>
              </a:lnSpc>
            </a:pPr>
            <a:r>
              <a:rPr lang="en-US" sz="6500" b="1" spc="359">
                <a:solidFill>
                  <a:srgbClr val="DF98B6"/>
                </a:solidFill>
                <a:latin typeface="Arial" panose="020B0604020202020204" pitchFamily="34" charset="0"/>
                <a:cs typeface="Arial" panose="020B0604020202020204" pitchFamily="34" charset="0"/>
              </a:rPr>
              <a:t>LUYỆN TẬP</a:t>
            </a:r>
          </a:p>
        </p:txBody>
      </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035102" y="9020724"/>
            <a:ext cx="790620" cy="99278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2643" t="29725"/>
          <a:stretch>
            <a:fillRect/>
          </a:stretch>
        </p:blipFill>
        <p:spPr>
          <a:xfrm flipH="1" flipV="1">
            <a:off x="16447917" y="8648811"/>
            <a:ext cx="1840083" cy="1638189"/>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2643" t="29725"/>
          <a:stretch>
            <a:fillRect/>
          </a:stretch>
        </p:blipFill>
        <p:spPr>
          <a:xfrm>
            <a:off x="0" y="0"/>
            <a:ext cx="1840083" cy="163818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490225">
            <a:off x="671155" y="1246185"/>
            <a:ext cx="1598076" cy="1696799"/>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18707" r="3854"/>
          <a:stretch>
            <a:fillRect/>
          </a:stretch>
        </p:blipFill>
        <p:spPr>
          <a:xfrm>
            <a:off x="16633751" y="301945"/>
            <a:ext cx="1468414" cy="2947339"/>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65506" y="8186956"/>
            <a:ext cx="2587392" cy="1420713"/>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226493">
            <a:off x="1126099" y="4552094"/>
            <a:ext cx="2175571" cy="1807703"/>
          </a:xfrm>
          <a:prstGeom prst="rect">
            <a:avLst/>
          </a:prstGeom>
        </p:spPr>
      </p:pic>
      <p:sp>
        <p:nvSpPr>
          <p:cNvPr id="12" name="Rectangle: Rounded Corners 11">
            <a:extLst>
              <a:ext uri="{FF2B5EF4-FFF2-40B4-BE49-F238E27FC236}">
                <a16:creationId xmlns:a16="http://schemas.microsoft.com/office/drawing/2014/main" id="{4C820F95-2927-6664-8F0C-AB82F0EA1E31}"/>
              </a:ext>
            </a:extLst>
          </p:cNvPr>
          <p:cNvSpPr/>
          <p:nvPr/>
        </p:nvSpPr>
        <p:spPr>
          <a:xfrm>
            <a:off x="2383548" y="1580052"/>
            <a:ext cx="13933317" cy="220492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50000"/>
              </a:lnSpc>
              <a:spcBef>
                <a:spcPts val="300"/>
              </a:spcBef>
              <a:spcAft>
                <a:spcPts val="300"/>
              </a:spcAft>
            </a:pPr>
            <a:r>
              <a:rPr lang="en-US" sz="4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Câu 1:</a:t>
            </a:r>
            <a:r>
              <a:rPr lang="en-US" sz="45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Nêu vai trò của tế bào trong cơ thể và mô tả quan hệ giữa tế bào và cơ thể </a:t>
            </a:r>
            <a:endParaRPr lang="en-US" sz="45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140FEA81-E688-C626-944B-E7AD65C06522}"/>
              </a:ext>
            </a:extLst>
          </p:cNvPr>
          <p:cNvSpPr txBox="1"/>
          <p:nvPr/>
        </p:nvSpPr>
        <p:spPr>
          <a:xfrm>
            <a:off x="3568509" y="4229100"/>
            <a:ext cx="13050494" cy="5595186"/>
          </a:xfrm>
          <a:prstGeom prst="rect">
            <a:avLst/>
          </a:prstGeom>
          <a:noFill/>
        </p:spPr>
        <p:txBody>
          <a:bodyPr wrap="square">
            <a:spAutoFit/>
          </a:bodyPr>
          <a:lstStyle/>
          <a:p>
            <a:pPr marL="571500" marR="90170" indent="-571500" algn="just">
              <a:lnSpc>
                <a:spcPct val="150000"/>
              </a:lnSpc>
              <a:spcBef>
                <a:spcPts val="300"/>
              </a:spcBef>
              <a:spcAft>
                <a:spcPts val="300"/>
              </a:spcAft>
              <a:buFont typeface="Wingdings" panose="05000000000000000000" pitchFamily="2" charset="2"/>
              <a:buChar char="Ø"/>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Cơ thể đa bào được hình thành từ nhiều tế bào, các tế bào liên kết với nhau tạo nên các cấp tổ chức của cơ thể sống (mô, cơ quan, hệ cơ quan, cơ thể). </a:t>
            </a:r>
            <a:endParaRPr lang="en-US" sz="4000">
              <a:latin typeface="Arial" panose="020B0604020202020204" pitchFamily="34" charset="0"/>
              <a:ea typeface="Calibri" panose="020F0502020204030204" pitchFamily="34" charset="0"/>
              <a:cs typeface="Arial" panose="020B0604020202020204" pitchFamily="34" charset="0"/>
            </a:endParaRPr>
          </a:p>
          <a:p>
            <a:pPr marL="571500" marR="90170" indent="-571500" algn="just">
              <a:lnSpc>
                <a:spcPct val="150000"/>
              </a:lnSpc>
              <a:spcBef>
                <a:spcPts val="300"/>
              </a:spcBef>
              <a:spcAft>
                <a:spcPts val="300"/>
              </a:spcAft>
              <a:buFont typeface="Wingdings" panose="05000000000000000000" pitchFamily="2" charset="2"/>
              <a:buChar char="Ø"/>
            </a:pP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Tế bào thực hiện các hoạt động như trao đổi chất và chuyển hoá năng lượng, sinh trưởng và phát triển, sinh sản và cảm ứng với môi trường.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wipe(down)">
                                      <p:cBhvr>
                                        <p:cTn id="14" dur="145">
                                          <p:stCondLst>
                                            <p:cond delay="0"/>
                                          </p:stCondLst>
                                        </p:cTn>
                                        <p:tgtEl>
                                          <p:spTgt spid="16">
                                            <p:txEl>
                                              <p:pRg st="0" end="0"/>
                                            </p:txEl>
                                          </p:spTgt>
                                        </p:tgtEl>
                                      </p:cBhvr>
                                    </p:animEffect>
                                    <p:anim calcmode="lin" valueType="num">
                                      <p:cBhvr>
                                        <p:cTn id="15" dur="456" tmFilter="0,0; 0.14,0.36; 0.43,0.73; 0.71,0.91; 1.0,1.0">
                                          <p:stCondLst>
                                            <p:cond delay="0"/>
                                          </p:stCondLst>
                                        </p:cTn>
                                        <p:tgtEl>
                                          <p:spTgt spid="16">
                                            <p:txEl>
                                              <p:pRg st="0" end="0"/>
                                            </p:txEl>
                                          </p:spTgt>
                                        </p:tgtEl>
                                        <p:attrNameLst>
                                          <p:attrName>ppt_x</p:attrName>
                                        </p:attrNameLst>
                                      </p:cBhvr>
                                      <p:tavLst>
                                        <p:tav tm="0">
                                          <p:val>
                                            <p:strVal val="#ppt_x-0.25"/>
                                          </p:val>
                                        </p:tav>
                                        <p:tav tm="100000">
                                          <p:val>
                                            <p:strVal val="#ppt_x"/>
                                          </p:val>
                                        </p:tav>
                                      </p:tavLst>
                                    </p:anim>
                                    <p:anim calcmode="lin" valueType="num">
                                      <p:cBhvr>
                                        <p:cTn id="16" dur="166" tmFilter="0.0,0.0; 0.25,0.07; 0.50,0.2; 0.75,0.467; 1.0,1.0">
                                          <p:stCondLst>
                                            <p:cond delay="0"/>
                                          </p:stCondLst>
                                        </p:cTn>
                                        <p:tgtEl>
                                          <p:spTgt spid="16">
                                            <p:txEl>
                                              <p:pRg st="0" end="0"/>
                                            </p:txEl>
                                          </p:spTgt>
                                        </p:tgtEl>
                                        <p:attrNameLst>
                                          <p:attrName>ppt_y</p:attrName>
                                        </p:attrNameLst>
                                      </p:cBhvr>
                                      <p:tavLst>
                                        <p:tav tm="0" fmla="#ppt_y-sin(pi*$)/3">
                                          <p:val>
                                            <p:fltVal val="0.5"/>
                                          </p:val>
                                        </p:tav>
                                        <p:tav tm="100000">
                                          <p:val>
                                            <p:fltVal val="1"/>
                                          </p:val>
                                        </p:tav>
                                      </p:tavLst>
                                    </p:anim>
                                    <p:anim calcmode="lin" valueType="num">
                                      <p:cBhvr>
                                        <p:cTn id="17" dur="166" tmFilter="0, 0; 0.125,0.2665; 0.25,0.4; 0.375,0.465; 0.5,0.5;  0.625,0.535; 0.75,0.6; 0.875,0.7335; 1,1">
                                          <p:stCondLst>
                                            <p:cond delay="166"/>
                                          </p:stCondLst>
                                        </p:cTn>
                                        <p:tgtEl>
                                          <p:spTgt spid="16">
                                            <p:txEl>
                                              <p:pRg st="0" end="0"/>
                                            </p:txEl>
                                          </p:spTgt>
                                        </p:tgtEl>
                                        <p:attrNameLst>
                                          <p:attrName>ppt_y</p:attrName>
                                        </p:attrNameLst>
                                      </p:cBhvr>
                                      <p:tavLst>
                                        <p:tav tm="0" fmla="#ppt_y-sin(pi*$)/9">
                                          <p:val>
                                            <p:fltVal val="0"/>
                                          </p:val>
                                        </p:tav>
                                        <p:tav tm="100000">
                                          <p:val>
                                            <p:fltVal val="1"/>
                                          </p:val>
                                        </p:tav>
                                      </p:tavLst>
                                    </p:anim>
                                    <p:anim calcmode="lin" valueType="num">
                                      <p:cBhvr>
                                        <p:cTn id="18" dur="83" tmFilter="0, 0; 0.125,0.2665; 0.25,0.4; 0.375,0.465; 0.5,0.5;  0.625,0.535; 0.75,0.6; 0.875,0.7335; 1,1">
                                          <p:stCondLst>
                                            <p:cond delay="331"/>
                                          </p:stCondLst>
                                        </p:cTn>
                                        <p:tgtEl>
                                          <p:spTgt spid="16">
                                            <p:txEl>
                                              <p:pRg st="0" end="0"/>
                                            </p:txEl>
                                          </p:spTgt>
                                        </p:tgtEl>
                                        <p:attrNameLst>
                                          <p:attrName>ppt_y</p:attrName>
                                        </p:attrNameLst>
                                      </p:cBhvr>
                                      <p:tavLst>
                                        <p:tav tm="0" fmla="#ppt_y-sin(pi*$)/27">
                                          <p:val>
                                            <p:fltVal val="0"/>
                                          </p:val>
                                        </p:tav>
                                        <p:tav tm="100000">
                                          <p:val>
                                            <p:fltVal val="1"/>
                                          </p:val>
                                        </p:tav>
                                      </p:tavLst>
                                    </p:anim>
                                    <p:anim calcmode="lin" valueType="num">
                                      <p:cBhvr>
                                        <p:cTn id="19" dur="41" tmFilter="0, 0; 0.125,0.2665; 0.25,0.4; 0.375,0.465; 0.5,0.5;  0.625,0.535; 0.75,0.6; 0.875,0.7335; 1,1">
                                          <p:stCondLst>
                                            <p:cond delay="414"/>
                                          </p:stCondLst>
                                        </p:cTn>
                                        <p:tgtEl>
                                          <p:spTgt spid="16">
                                            <p:txEl>
                                              <p:pRg st="0" end="0"/>
                                            </p:txEl>
                                          </p:spTgt>
                                        </p:tgtEl>
                                        <p:attrNameLst>
                                          <p:attrName>ppt_y</p:attrName>
                                        </p:attrNameLst>
                                      </p:cBhvr>
                                      <p:tavLst>
                                        <p:tav tm="0" fmla="#ppt_y-sin(pi*$)/81">
                                          <p:val>
                                            <p:fltVal val="0"/>
                                          </p:val>
                                        </p:tav>
                                        <p:tav tm="100000">
                                          <p:val>
                                            <p:fltVal val="1"/>
                                          </p:val>
                                        </p:tav>
                                      </p:tavLst>
                                    </p:anim>
                                    <p:animScale>
                                      <p:cBhvr>
                                        <p:cTn id="20" dur="7">
                                          <p:stCondLst>
                                            <p:cond delay="162"/>
                                          </p:stCondLst>
                                        </p:cTn>
                                        <p:tgtEl>
                                          <p:spTgt spid="16">
                                            <p:txEl>
                                              <p:pRg st="0" end="0"/>
                                            </p:txEl>
                                          </p:spTgt>
                                        </p:tgtEl>
                                      </p:cBhvr>
                                      <p:to x="100000" y="60000"/>
                                    </p:animScale>
                                    <p:animScale>
                                      <p:cBhvr>
                                        <p:cTn id="21" dur="41" decel="50000">
                                          <p:stCondLst>
                                            <p:cond delay="169"/>
                                          </p:stCondLst>
                                        </p:cTn>
                                        <p:tgtEl>
                                          <p:spTgt spid="16">
                                            <p:txEl>
                                              <p:pRg st="0" end="0"/>
                                            </p:txEl>
                                          </p:spTgt>
                                        </p:tgtEl>
                                      </p:cBhvr>
                                      <p:to x="100000" y="100000"/>
                                    </p:animScale>
                                    <p:animScale>
                                      <p:cBhvr>
                                        <p:cTn id="22" dur="7">
                                          <p:stCondLst>
                                            <p:cond delay="328"/>
                                          </p:stCondLst>
                                        </p:cTn>
                                        <p:tgtEl>
                                          <p:spTgt spid="16">
                                            <p:txEl>
                                              <p:pRg st="0" end="0"/>
                                            </p:txEl>
                                          </p:spTgt>
                                        </p:tgtEl>
                                      </p:cBhvr>
                                      <p:to x="100000" y="80000"/>
                                    </p:animScale>
                                    <p:animScale>
                                      <p:cBhvr>
                                        <p:cTn id="23" dur="41" decel="50000">
                                          <p:stCondLst>
                                            <p:cond delay="335"/>
                                          </p:stCondLst>
                                        </p:cTn>
                                        <p:tgtEl>
                                          <p:spTgt spid="16">
                                            <p:txEl>
                                              <p:pRg st="0" end="0"/>
                                            </p:txEl>
                                          </p:spTgt>
                                        </p:tgtEl>
                                      </p:cBhvr>
                                      <p:to x="100000" y="100000"/>
                                    </p:animScale>
                                    <p:animScale>
                                      <p:cBhvr>
                                        <p:cTn id="24" dur="7">
                                          <p:stCondLst>
                                            <p:cond delay="410"/>
                                          </p:stCondLst>
                                        </p:cTn>
                                        <p:tgtEl>
                                          <p:spTgt spid="16">
                                            <p:txEl>
                                              <p:pRg st="0" end="0"/>
                                            </p:txEl>
                                          </p:spTgt>
                                        </p:tgtEl>
                                      </p:cBhvr>
                                      <p:to x="100000" y="90000"/>
                                    </p:animScale>
                                    <p:animScale>
                                      <p:cBhvr>
                                        <p:cTn id="25" dur="41" decel="50000">
                                          <p:stCondLst>
                                            <p:cond delay="417"/>
                                          </p:stCondLst>
                                        </p:cTn>
                                        <p:tgtEl>
                                          <p:spTgt spid="16">
                                            <p:txEl>
                                              <p:pRg st="0" end="0"/>
                                            </p:txEl>
                                          </p:spTgt>
                                        </p:tgtEl>
                                      </p:cBhvr>
                                      <p:to x="100000" y="100000"/>
                                    </p:animScale>
                                    <p:animScale>
                                      <p:cBhvr>
                                        <p:cTn id="26" dur="7">
                                          <p:stCondLst>
                                            <p:cond delay="452"/>
                                          </p:stCondLst>
                                        </p:cTn>
                                        <p:tgtEl>
                                          <p:spTgt spid="16">
                                            <p:txEl>
                                              <p:pRg st="0" end="0"/>
                                            </p:txEl>
                                          </p:spTgt>
                                        </p:tgtEl>
                                      </p:cBhvr>
                                      <p:to x="100000" y="95000"/>
                                    </p:animScale>
                                    <p:animScale>
                                      <p:cBhvr>
                                        <p:cTn id="27" dur="41" decel="50000">
                                          <p:stCondLst>
                                            <p:cond delay="459"/>
                                          </p:stCondLst>
                                        </p:cTn>
                                        <p:tgtEl>
                                          <p:spTgt spid="16">
                                            <p:txEl>
                                              <p:pRg st="0" end="0"/>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6">
                                            <p:txEl>
                                              <p:pRg st="1" end="1"/>
                                            </p:txEl>
                                          </p:spTgt>
                                        </p:tgtEl>
                                        <p:attrNameLst>
                                          <p:attrName>style.visibility</p:attrName>
                                        </p:attrNameLst>
                                      </p:cBhvr>
                                      <p:to>
                                        <p:strVal val="visible"/>
                                      </p:to>
                                    </p:set>
                                    <p:animEffect transition="in" filter="wipe(down)">
                                      <p:cBhvr>
                                        <p:cTn id="32" dur="145">
                                          <p:stCondLst>
                                            <p:cond delay="0"/>
                                          </p:stCondLst>
                                        </p:cTn>
                                        <p:tgtEl>
                                          <p:spTgt spid="16">
                                            <p:txEl>
                                              <p:pRg st="1" end="1"/>
                                            </p:txEl>
                                          </p:spTgt>
                                        </p:tgtEl>
                                      </p:cBhvr>
                                    </p:animEffect>
                                    <p:anim calcmode="lin" valueType="num">
                                      <p:cBhvr>
                                        <p:cTn id="33" dur="456" tmFilter="0,0; 0.14,0.36; 0.43,0.73; 0.71,0.91; 1.0,1.0">
                                          <p:stCondLst>
                                            <p:cond delay="0"/>
                                          </p:stCondLst>
                                        </p:cTn>
                                        <p:tgtEl>
                                          <p:spTgt spid="16">
                                            <p:txEl>
                                              <p:pRg st="1" end="1"/>
                                            </p:txEl>
                                          </p:spTgt>
                                        </p:tgtEl>
                                        <p:attrNameLst>
                                          <p:attrName>ppt_x</p:attrName>
                                        </p:attrNameLst>
                                      </p:cBhvr>
                                      <p:tavLst>
                                        <p:tav tm="0">
                                          <p:val>
                                            <p:strVal val="#ppt_x-0.25"/>
                                          </p:val>
                                        </p:tav>
                                        <p:tav tm="100000">
                                          <p:val>
                                            <p:strVal val="#ppt_x"/>
                                          </p:val>
                                        </p:tav>
                                      </p:tavLst>
                                    </p:anim>
                                    <p:anim calcmode="lin" valueType="num">
                                      <p:cBhvr>
                                        <p:cTn id="34" dur="166" tmFilter="0.0,0.0; 0.25,0.07; 0.50,0.2; 0.75,0.467; 1.0,1.0">
                                          <p:stCondLst>
                                            <p:cond delay="0"/>
                                          </p:stCondLst>
                                        </p:cTn>
                                        <p:tgtEl>
                                          <p:spTgt spid="16">
                                            <p:txEl>
                                              <p:pRg st="1" end="1"/>
                                            </p:txEl>
                                          </p:spTgt>
                                        </p:tgtEl>
                                        <p:attrNameLst>
                                          <p:attrName>ppt_y</p:attrName>
                                        </p:attrNameLst>
                                      </p:cBhvr>
                                      <p:tavLst>
                                        <p:tav tm="0" fmla="#ppt_y-sin(pi*$)/3">
                                          <p:val>
                                            <p:fltVal val="0.5"/>
                                          </p:val>
                                        </p:tav>
                                        <p:tav tm="100000">
                                          <p:val>
                                            <p:fltVal val="1"/>
                                          </p:val>
                                        </p:tav>
                                      </p:tavLst>
                                    </p:anim>
                                    <p:anim calcmode="lin" valueType="num">
                                      <p:cBhvr>
                                        <p:cTn id="35" dur="166" tmFilter="0, 0; 0.125,0.2665; 0.25,0.4; 0.375,0.465; 0.5,0.5;  0.625,0.535; 0.75,0.6; 0.875,0.7335; 1,1">
                                          <p:stCondLst>
                                            <p:cond delay="166"/>
                                          </p:stCondLst>
                                        </p:cTn>
                                        <p:tgtEl>
                                          <p:spTgt spid="16">
                                            <p:txEl>
                                              <p:pRg st="1" end="1"/>
                                            </p:txEl>
                                          </p:spTgt>
                                        </p:tgtEl>
                                        <p:attrNameLst>
                                          <p:attrName>ppt_y</p:attrName>
                                        </p:attrNameLst>
                                      </p:cBhvr>
                                      <p:tavLst>
                                        <p:tav tm="0" fmla="#ppt_y-sin(pi*$)/9">
                                          <p:val>
                                            <p:fltVal val="0"/>
                                          </p:val>
                                        </p:tav>
                                        <p:tav tm="100000">
                                          <p:val>
                                            <p:fltVal val="1"/>
                                          </p:val>
                                        </p:tav>
                                      </p:tavLst>
                                    </p:anim>
                                    <p:anim calcmode="lin" valueType="num">
                                      <p:cBhvr>
                                        <p:cTn id="36" dur="83" tmFilter="0, 0; 0.125,0.2665; 0.25,0.4; 0.375,0.465; 0.5,0.5;  0.625,0.535; 0.75,0.6; 0.875,0.7335; 1,1">
                                          <p:stCondLst>
                                            <p:cond delay="331"/>
                                          </p:stCondLst>
                                        </p:cTn>
                                        <p:tgtEl>
                                          <p:spTgt spid="16">
                                            <p:txEl>
                                              <p:pRg st="1" end="1"/>
                                            </p:txEl>
                                          </p:spTgt>
                                        </p:tgtEl>
                                        <p:attrNameLst>
                                          <p:attrName>ppt_y</p:attrName>
                                        </p:attrNameLst>
                                      </p:cBhvr>
                                      <p:tavLst>
                                        <p:tav tm="0" fmla="#ppt_y-sin(pi*$)/27">
                                          <p:val>
                                            <p:fltVal val="0"/>
                                          </p:val>
                                        </p:tav>
                                        <p:tav tm="100000">
                                          <p:val>
                                            <p:fltVal val="1"/>
                                          </p:val>
                                        </p:tav>
                                      </p:tavLst>
                                    </p:anim>
                                    <p:anim calcmode="lin" valueType="num">
                                      <p:cBhvr>
                                        <p:cTn id="37" dur="41" tmFilter="0, 0; 0.125,0.2665; 0.25,0.4; 0.375,0.465; 0.5,0.5;  0.625,0.535; 0.75,0.6; 0.875,0.7335; 1,1">
                                          <p:stCondLst>
                                            <p:cond delay="414"/>
                                          </p:stCondLst>
                                        </p:cTn>
                                        <p:tgtEl>
                                          <p:spTgt spid="16">
                                            <p:txEl>
                                              <p:pRg st="1" end="1"/>
                                            </p:txEl>
                                          </p:spTgt>
                                        </p:tgtEl>
                                        <p:attrNameLst>
                                          <p:attrName>ppt_y</p:attrName>
                                        </p:attrNameLst>
                                      </p:cBhvr>
                                      <p:tavLst>
                                        <p:tav tm="0" fmla="#ppt_y-sin(pi*$)/81">
                                          <p:val>
                                            <p:fltVal val="0"/>
                                          </p:val>
                                        </p:tav>
                                        <p:tav tm="100000">
                                          <p:val>
                                            <p:fltVal val="1"/>
                                          </p:val>
                                        </p:tav>
                                      </p:tavLst>
                                    </p:anim>
                                    <p:animScale>
                                      <p:cBhvr>
                                        <p:cTn id="38" dur="7">
                                          <p:stCondLst>
                                            <p:cond delay="162"/>
                                          </p:stCondLst>
                                        </p:cTn>
                                        <p:tgtEl>
                                          <p:spTgt spid="16">
                                            <p:txEl>
                                              <p:pRg st="1" end="1"/>
                                            </p:txEl>
                                          </p:spTgt>
                                        </p:tgtEl>
                                      </p:cBhvr>
                                      <p:to x="100000" y="60000"/>
                                    </p:animScale>
                                    <p:animScale>
                                      <p:cBhvr>
                                        <p:cTn id="39" dur="41" decel="50000">
                                          <p:stCondLst>
                                            <p:cond delay="169"/>
                                          </p:stCondLst>
                                        </p:cTn>
                                        <p:tgtEl>
                                          <p:spTgt spid="16">
                                            <p:txEl>
                                              <p:pRg st="1" end="1"/>
                                            </p:txEl>
                                          </p:spTgt>
                                        </p:tgtEl>
                                      </p:cBhvr>
                                      <p:to x="100000" y="100000"/>
                                    </p:animScale>
                                    <p:animScale>
                                      <p:cBhvr>
                                        <p:cTn id="40" dur="7">
                                          <p:stCondLst>
                                            <p:cond delay="328"/>
                                          </p:stCondLst>
                                        </p:cTn>
                                        <p:tgtEl>
                                          <p:spTgt spid="16">
                                            <p:txEl>
                                              <p:pRg st="1" end="1"/>
                                            </p:txEl>
                                          </p:spTgt>
                                        </p:tgtEl>
                                      </p:cBhvr>
                                      <p:to x="100000" y="80000"/>
                                    </p:animScale>
                                    <p:animScale>
                                      <p:cBhvr>
                                        <p:cTn id="41" dur="41" decel="50000">
                                          <p:stCondLst>
                                            <p:cond delay="335"/>
                                          </p:stCondLst>
                                        </p:cTn>
                                        <p:tgtEl>
                                          <p:spTgt spid="16">
                                            <p:txEl>
                                              <p:pRg st="1" end="1"/>
                                            </p:txEl>
                                          </p:spTgt>
                                        </p:tgtEl>
                                      </p:cBhvr>
                                      <p:to x="100000" y="100000"/>
                                    </p:animScale>
                                    <p:animScale>
                                      <p:cBhvr>
                                        <p:cTn id="42" dur="7">
                                          <p:stCondLst>
                                            <p:cond delay="410"/>
                                          </p:stCondLst>
                                        </p:cTn>
                                        <p:tgtEl>
                                          <p:spTgt spid="16">
                                            <p:txEl>
                                              <p:pRg st="1" end="1"/>
                                            </p:txEl>
                                          </p:spTgt>
                                        </p:tgtEl>
                                      </p:cBhvr>
                                      <p:to x="100000" y="90000"/>
                                    </p:animScale>
                                    <p:animScale>
                                      <p:cBhvr>
                                        <p:cTn id="43" dur="41" decel="50000">
                                          <p:stCondLst>
                                            <p:cond delay="417"/>
                                          </p:stCondLst>
                                        </p:cTn>
                                        <p:tgtEl>
                                          <p:spTgt spid="16">
                                            <p:txEl>
                                              <p:pRg st="1" end="1"/>
                                            </p:txEl>
                                          </p:spTgt>
                                        </p:tgtEl>
                                      </p:cBhvr>
                                      <p:to x="100000" y="100000"/>
                                    </p:animScale>
                                    <p:animScale>
                                      <p:cBhvr>
                                        <p:cTn id="44" dur="7">
                                          <p:stCondLst>
                                            <p:cond delay="452"/>
                                          </p:stCondLst>
                                        </p:cTn>
                                        <p:tgtEl>
                                          <p:spTgt spid="16">
                                            <p:txEl>
                                              <p:pRg st="1" end="1"/>
                                            </p:txEl>
                                          </p:spTgt>
                                        </p:tgtEl>
                                      </p:cBhvr>
                                      <p:to x="100000" y="95000"/>
                                    </p:animScale>
                                    <p:animScale>
                                      <p:cBhvr>
                                        <p:cTn id="45" dur="41" decel="50000">
                                          <p:stCondLst>
                                            <p:cond delay="459"/>
                                          </p:stCondLst>
                                        </p:cTn>
                                        <p:tgtEl>
                                          <p:spTgt spid="16">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027802" y="2067193"/>
            <a:ext cx="629585" cy="790575"/>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996376">
            <a:off x="-494996" y="8395245"/>
            <a:ext cx="1522018" cy="1264659"/>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888174">
            <a:off x="10454267" y="9563129"/>
            <a:ext cx="947338" cy="907722"/>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800000">
            <a:off x="14342594" y="9360424"/>
            <a:ext cx="3785256" cy="680110"/>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2319" t="16209" r="26976" b="7039"/>
          <a:stretch>
            <a:fillRect/>
          </a:stretch>
        </p:blipFill>
        <p:spPr>
          <a:xfrm>
            <a:off x="14771975" y="0"/>
            <a:ext cx="3516025" cy="3559975"/>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3740" y="360812"/>
            <a:ext cx="978877" cy="863859"/>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981402">
            <a:off x="12842248" y="9359623"/>
            <a:ext cx="616586" cy="616586"/>
          </a:xfrm>
          <a:prstGeom prst="rect">
            <a:avLst/>
          </a:prstGeom>
        </p:spPr>
      </p:pic>
      <p:sp>
        <p:nvSpPr>
          <p:cNvPr id="20" name="TextBox 19">
            <a:extLst>
              <a:ext uri="{FF2B5EF4-FFF2-40B4-BE49-F238E27FC236}">
                <a16:creationId xmlns:a16="http://schemas.microsoft.com/office/drawing/2014/main" id="{DA278067-BD13-6772-1720-95881EB76102}"/>
              </a:ext>
            </a:extLst>
          </p:cNvPr>
          <p:cNvSpPr txBox="1"/>
          <p:nvPr/>
        </p:nvSpPr>
        <p:spPr>
          <a:xfrm>
            <a:off x="658427" y="323418"/>
            <a:ext cx="16971146" cy="9389622"/>
          </a:xfrm>
          <a:prstGeom prst="rect">
            <a:avLst/>
          </a:prstGeom>
          <a:noFill/>
        </p:spPr>
        <p:txBody>
          <a:bodyPr wrap="square">
            <a:spAutoFit/>
          </a:bodyPr>
          <a:lstStyle/>
          <a:p>
            <a:pPr marL="0" marR="0" algn="just">
              <a:lnSpc>
                <a:spcPct val="150000"/>
              </a:lnSpc>
              <a:spcBef>
                <a:spcPts val="300"/>
              </a:spcBef>
              <a:spcAft>
                <a:spcPts val="300"/>
              </a:spcAft>
            </a:pPr>
            <a:r>
              <a:rPr lang="en-US" sz="4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2. </a:t>
            </a:r>
            <a:r>
              <a:rPr lang="en-US" sz="4500">
                <a:solidFill>
                  <a:srgbClr val="000000"/>
                </a:solidFill>
                <a:effectLst/>
                <a:latin typeface="Arial" panose="020B0604020202020204" pitchFamily="34" charset="0"/>
                <a:ea typeface="Calibri" panose="020F0502020204030204" pitchFamily="34" charset="0"/>
                <a:cs typeface="Arial" panose="020B0604020202020204" pitchFamily="34" charset="0"/>
              </a:rPr>
              <a:t>Chọn các từ/cụm từ phù hợp để hoàn thành đoạn thông tin sau:</a:t>
            </a:r>
            <a:endParaRPr lang="en-US" sz="45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300"/>
              </a:spcBef>
              <a:spcAft>
                <a:spcPts val="300"/>
              </a:spcAft>
            </a:pPr>
            <a:r>
              <a:rPr lang="en-US" sz="4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Cơ thể sinh vật lấy ..…(1)……. nước và chất khí (O</a:t>
            </a:r>
            <a:r>
              <a:rPr lang="en-US" sz="45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a:t>
            </a:r>
            <a:r>
              <a:rPr lang="en-US" sz="4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hoặc CO</a:t>
            </a:r>
            <a:r>
              <a:rPr lang="en-US" sz="45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4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từ môi trường cung cấp cho ..(2)... thực hiện được quá trình trao đổi chất để lớn lên, sinh sản và cảm ứng, từ đó giúp ...(3)... thực hiện được các hoạt động sống. Như vậy, ......(4)…… ở cấp độ tế bào là cơ sở cho các hoạt động sống của cơ thể và các hoạt động sống của cơ thể lại điều khiển các hoạt động sống của tế bào, đảm bảo cơ thể sinh vật là ...(5)...</a:t>
            </a:r>
            <a:endParaRPr lang="en-US" sz="4500">
              <a:effectLst/>
              <a:latin typeface="Arial" panose="020B0604020202020204" pitchFamily="34" charset="0"/>
              <a:ea typeface="Calibri" panose="020F050202020403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812A9EE6-978A-D256-28EF-0DAD36957313}"/>
              </a:ext>
            </a:extLst>
          </p:cNvPr>
          <p:cNvSpPr/>
          <p:nvPr/>
        </p:nvSpPr>
        <p:spPr>
          <a:xfrm>
            <a:off x="5627199" y="2642964"/>
            <a:ext cx="3092005" cy="7905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90170" algn="ctr">
              <a:lnSpc>
                <a:spcPct val="150000"/>
              </a:lnSpc>
              <a:spcBef>
                <a:spcPts val="300"/>
              </a:spcBef>
              <a:spcAft>
                <a:spcPts val="300"/>
              </a:spcAft>
            </a:pPr>
            <a:r>
              <a:rPr lang="en-US" sz="30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chất dinh dưỡng </a:t>
            </a:r>
            <a:endParaRPr lang="en-US" sz="3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62180750-2286-CE7A-93A7-33186088BA4A}"/>
              </a:ext>
            </a:extLst>
          </p:cNvPr>
          <p:cNvSpPr/>
          <p:nvPr/>
        </p:nvSpPr>
        <p:spPr>
          <a:xfrm>
            <a:off x="7362137" y="3801586"/>
            <a:ext cx="1534520" cy="6531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90170" algn="ctr">
              <a:lnSpc>
                <a:spcPct val="150000"/>
              </a:lnSpc>
              <a:spcBef>
                <a:spcPts val="300"/>
              </a:spcBef>
              <a:spcAft>
                <a:spcPts val="300"/>
              </a:spcAft>
            </a:pPr>
            <a:r>
              <a:rPr lang="en-US" sz="3000">
                <a:solidFill>
                  <a:srgbClr val="FF0000"/>
                </a:solidFill>
                <a:latin typeface="Arial" panose="020B0604020202020204" pitchFamily="34" charset="0"/>
                <a:ea typeface="Times New Roman" panose="02020603050405020304" pitchFamily="18" charset="0"/>
                <a:cs typeface="Times New Roman" panose="02020603050405020304" pitchFamily="18" charset="0"/>
              </a:rPr>
              <a:t>tế bào</a:t>
            </a:r>
            <a:r>
              <a:rPr lang="en-US" sz="30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3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ADBC66A4-8006-6E0C-87BA-034044714970}"/>
              </a:ext>
            </a:extLst>
          </p:cNvPr>
          <p:cNvSpPr/>
          <p:nvPr/>
        </p:nvSpPr>
        <p:spPr>
          <a:xfrm>
            <a:off x="13260542" y="4755358"/>
            <a:ext cx="1750858" cy="7905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90170" algn="ctr">
              <a:lnSpc>
                <a:spcPct val="150000"/>
              </a:lnSpc>
              <a:spcBef>
                <a:spcPts val="300"/>
              </a:spcBef>
              <a:spcAft>
                <a:spcPts val="300"/>
              </a:spcAft>
            </a:pPr>
            <a:r>
              <a:rPr lang="en-US" sz="3000">
                <a:solidFill>
                  <a:srgbClr val="FF0000"/>
                </a:solidFill>
                <a:latin typeface="Arial" panose="020B0604020202020204" pitchFamily="34" charset="0"/>
                <a:ea typeface="Times New Roman" panose="02020603050405020304" pitchFamily="18" charset="0"/>
                <a:cs typeface="Times New Roman" panose="02020603050405020304" pitchFamily="18" charset="0"/>
              </a:rPr>
              <a:t>cơ thể</a:t>
            </a:r>
            <a:r>
              <a:rPr lang="en-US" sz="30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3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D5F6B7D4-7AFE-8B09-4CCB-7BB0A5AD7C47}"/>
              </a:ext>
            </a:extLst>
          </p:cNvPr>
          <p:cNvSpPr/>
          <p:nvPr/>
        </p:nvSpPr>
        <p:spPr>
          <a:xfrm>
            <a:off x="10213869" y="5779228"/>
            <a:ext cx="2953878" cy="7905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90170" algn="ctr">
              <a:lnSpc>
                <a:spcPct val="150000"/>
              </a:lnSpc>
              <a:spcBef>
                <a:spcPts val="300"/>
              </a:spcBef>
              <a:spcAft>
                <a:spcPts val="300"/>
              </a:spcAft>
            </a:pPr>
            <a:r>
              <a:rPr lang="en-US" sz="3000">
                <a:solidFill>
                  <a:srgbClr val="FF0000"/>
                </a:solidFill>
                <a:latin typeface="Arial" panose="020B0604020202020204" pitchFamily="34" charset="0"/>
                <a:ea typeface="Times New Roman" panose="02020603050405020304" pitchFamily="18" charset="0"/>
                <a:cs typeface="Times New Roman" panose="02020603050405020304" pitchFamily="18" charset="0"/>
              </a:rPr>
              <a:t>hoạt động sống</a:t>
            </a:r>
            <a:r>
              <a:rPr lang="en-US" sz="30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3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Rectangle 25">
            <a:extLst>
              <a:ext uri="{FF2B5EF4-FFF2-40B4-BE49-F238E27FC236}">
                <a16:creationId xmlns:a16="http://schemas.microsoft.com/office/drawing/2014/main" id="{D584DA4D-D9A0-0B76-0F06-088F18A24BBC}"/>
              </a:ext>
            </a:extLst>
          </p:cNvPr>
          <p:cNvSpPr/>
          <p:nvPr/>
        </p:nvSpPr>
        <p:spPr>
          <a:xfrm>
            <a:off x="7628820" y="8850117"/>
            <a:ext cx="3785256" cy="7905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90170" algn="ctr">
              <a:lnSpc>
                <a:spcPct val="150000"/>
              </a:lnSpc>
              <a:spcBef>
                <a:spcPts val="300"/>
              </a:spcBef>
              <a:spcAft>
                <a:spcPts val="300"/>
              </a:spcAft>
            </a:pPr>
            <a:r>
              <a:rPr lang="en-US" sz="3000">
                <a:solidFill>
                  <a:srgbClr val="FF0000"/>
                </a:solidFill>
                <a:latin typeface="Arial" panose="020B0604020202020204" pitchFamily="34" charset="0"/>
                <a:ea typeface="Times New Roman" panose="02020603050405020304" pitchFamily="18" charset="0"/>
                <a:cs typeface="Times New Roman" panose="02020603050405020304" pitchFamily="18" charset="0"/>
              </a:rPr>
              <a:t>m</a:t>
            </a:r>
            <a:r>
              <a:rPr lang="en-US" sz="30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ột thể thống </a:t>
            </a:r>
            <a:r>
              <a:rPr lang="en-US" sz="3000">
                <a:solidFill>
                  <a:srgbClr val="FF0000"/>
                </a:solidFill>
                <a:latin typeface="Arial" panose="020B0604020202020204" pitchFamily="34" charset="0"/>
                <a:ea typeface="Times New Roman" panose="02020603050405020304" pitchFamily="18" charset="0"/>
                <a:cs typeface="Times New Roman" panose="02020603050405020304" pitchFamily="18" charset="0"/>
              </a:rPr>
              <a:t>nhất</a:t>
            </a:r>
            <a:r>
              <a:rPr lang="en-US" sz="300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n-US" sz="30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p:cTn id="40" dur="500" fill="hold"/>
                                        <p:tgtEl>
                                          <p:spTgt spid="26"/>
                                        </p:tgtEl>
                                        <p:attrNameLst>
                                          <p:attrName>ppt_w</p:attrName>
                                        </p:attrNameLst>
                                      </p:cBhvr>
                                      <p:tavLst>
                                        <p:tav tm="0">
                                          <p:val>
                                            <p:fltVal val="0"/>
                                          </p:val>
                                        </p:tav>
                                        <p:tav tm="100000">
                                          <p:val>
                                            <p:strVal val="#ppt_w"/>
                                          </p:val>
                                        </p:tav>
                                      </p:tavLst>
                                    </p:anim>
                                    <p:anim calcmode="lin" valueType="num">
                                      <p:cBhvr>
                                        <p:cTn id="41" dur="500" fill="hold"/>
                                        <p:tgtEl>
                                          <p:spTgt spid="26"/>
                                        </p:tgtEl>
                                        <p:attrNameLst>
                                          <p:attrName>ppt_h</p:attrName>
                                        </p:attrNameLst>
                                      </p:cBhvr>
                                      <p:tavLst>
                                        <p:tav tm="0">
                                          <p:val>
                                            <p:fltVal val="0"/>
                                          </p:val>
                                        </p:tav>
                                        <p:tav tm="100000">
                                          <p:val>
                                            <p:strVal val="#ppt_h"/>
                                          </p:val>
                                        </p:tav>
                                      </p:tavLst>
                                    </p:anim>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3" grpId="0" animBg="1"/>
      <p:bldP spid="24" grpId="0" animBg="1"/>
      <p:bldP spid="25"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439549" y="7907044"/>
            <a:ext cx="1296768" cy="1869216"/>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22643" t="29725"/>
          <a:stretch>
            <a:fillRect/>
          </a:stretch>
        </p:blipFill>
        <p:spPr>
          <a:xfrm flipV="1">
            <a:off x="-111917" y="8847869"/>
            <a:ext cx="1840083" cy="1638189"/>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36362" r="1841" b="38670"/>
          <a:stretch>
            <a:fillRect/>
          </a:stretch>
        </p:blipFill>
        <p:spPr>
          <a:xfrm rot="5400000">
            <a:off x="-517976" y="517976"/>
            <a:ext cx="3083571" cy="2047619"/>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113942">
            <a:off x="6072743" y="7923059"/>
            <a:ext cx="764653" cy="635357"/>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113942">
            <a:off x="13951848" y="7923059"/>
            <a:ext cx="764653" cy="635357"/>
          </a:xfrm>
          <a:prstGeom prst="rect">
            <a:avLst/>
          </a:prstGeom>
        </p:spPr>
      </p:pic>
      <p:sp>
        <p:nvSpPr>
          <p:cNvPr id="24" name="TextBox 23">
            <a:extLst>
              <a:ext uri="{FF2B5EF4-FFF2-40B4-BE49-F238E27FC236}">
                <a16:creationId xmlns:a16="http://schemas.microsoft.com/office/drawing/2014/main" id="{E41AD871-A76E-E0DD-A4B9-2980A0FAEAC3}"/>
              </a:ext>
            </a:extLst>
          </p:cNvPr>
          <p:cNvSpPr txBox="1"/>
          <p:nvPr/>
        </p:nvSpPr>
        <p:spPr>
          <a:xfrm>
            <a:off x="5959511" y="468840"/>
            <a:ext cx="7010400" cy="1092607"/>
          </a:xfrm>
          <a:prstGeom prst="rect">
            <a:avLst/>
          </a:prstGeom>
          <a:noFill/>
        </p:spPr>
        <p:txBody>
          <a:bodyPr wrap="square" rtlCol="0">
            <a:spAutoFit/>
          </a:bodyPr>
          <a:lstStyle/>
          <a:p>
            <a:pPr algn="ctr"/>
            <a:r>
              <a:rPr lang="en-US" sz="6500" b="1">
                <a:latin typeface="Arial" panose="020B0604020202020204" pitchFamily="34" charset="0"/>
                <a:cs typeface="Arial" panose="020B0604020202020204" pitchFamily="34" charset="0"/>
              </a:rPr>
              <a:t>VẬN DỤNG</a:t>
            </a:r>
          </a:p>
        </p:txBody>
      </p:sp>
      <p:sp>
        <p:nvSpPr>
          <p:cNvPr id="25" name="Rectangle: Rounded Corners 24">
            <a:extLst>
              <a:ext uri="{FF2B5EF4-FFF2-40B4-BE49-F238E27FC236}">
                <a16:creationId xmlns:a16="http://schemas.microsoft.com/office/drawing/2014/main" id="{56010EFE-2F45-C0F5-3BA1-DBEA6F43DB1A}"/>
              </a:ext>
            </a:extLst>
          </p:cNvPr>
          <p:cNvSpPr/>
          <p:nvPr/>
        </p:nvSpPr>
        <p:spPr>
          <a:xfrm>
            <a:off x="1516594" y="1871315"/>
            <a:ext cx="15896234" cy="186921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0"/>
              </a:spcBef>
            </a:pPr>
            <a:r>
              <a:rPr lang="en-US" sz="4500" b="1">
                <a:solidFill>
                  <a:srgbClr val="000000"/>
                </a:solidFill>
                <a:effectLst/>
                <a:latin typeface="Arial" panose="020B0604020202020204" pitchFamily="34" charset="0"/>
                <a:ea typeface="Times New Roman" panose="02020603050405020304" pitchFamily="18" charset="0"/>
              </a:rPr>
              <a:t>Câu 1:</a:t>
            </a:r>
            <a:r>
              <a:rPr lang="en-US" sz="4500">
                <a:solidFill>
                  <a:srgbClr val="000000"/>
                </a:solidFill>
                <a:effectLst/>
                <a:latin typeface="Arial" panose="020B0604020202020204" pitchFamily="34" charset="0"/>
                <a:ea typeface="Times New Roman" panose="02020603050405020304" pitchFamily="18" charset="0"/>
              </a:rPr>
              <a:t> </a:t>
            </a:r>
            <a:r>
              <a:rPr lang="en-US" sz="4500">
                <a:solidFill>
                  <a:srgbClr val="333333"/>
                </a:solidFill>
                <a:effectLst/>
                <a:latin typeface="Arial" panose="020B0604020202020204" pitchFamily="34" charset="0"/>
                <a:ea typeface="Times New Roman" panose="02020603050405020304" pitchFamily="18" charset="0"/>
              </a:rPr>
              <a:t>Đơn vị cấu tạo cơ bản nhất của các sinh vật sống là</a:t>
            </a:r>
            <a:endParaRPr lang="en-US" sz="4500">
              <a:effectLst/>
              <a:latin typeface="Times New Roman" panose="02020603050405020304" pitchFamily="18" charset="0"/>
              <a:ea typeface="Times New Roman" panose="02020603050405020304" pitchFamily="18" charset="0"/>
            </a:endParaRPr>
          </a:p>
        </p:txBody>
      </p:sp>
      <p:sp>
        <p:nvSpPr>
          <p:cNvPr id="26" name="Rectangle 25">
            <a:extLst>
              <a:ext uri="{FF2B5EF4-FFF2-40B4-BE49-F238E27FC236}">
                <a16:creationId xmlns:a16="http://schemas.microsoft.com/office/drawing/2014/main" id="{40A23D98-7697-4E56-3818-158FFDA88BEC}"/>
              </a:ext>
            </a:extLst>
          </p:cNvPr>
          <p:cNvSpPr/>
          <p:nvPr/>
        </p:nvSpPr>
        <p:spPr>
          <a:xfrm>
            <a:off x="1143000" y="4663184"/>
            <a:ext cx="5807628" cy="189735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6000"/>
              </a:lnSpc>
              <a:spcBef>
                <a:spcPts val="0"/>
              </a:spcBef>
              <a:spcAft>
                <a:spcPts val="800"/>
              </a:spcAft>
            </a:pPr>
            <a:r>
              <a:rPr lang="en-US" sz="500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A. Tế bào.</a:t>
            </a:r>
            <a:endParaRPr lang="en-US" sz="5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id="{D992D3DF-818F-CE32-9358-352DE6A65AAE}"/>
              </a:ext>
            </a:extLst>
          </p:cNvPr>
          <p:cNvSpPr/>
          <p:nvPr/>
        </p:nvSpPr>
        <p:spPr>
          <a:xfrm>
            <a:off x="1162665" y="7497265"/>
            <a:ext cx="5807628" cy="189735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6000"/>
              </a:lnSpc>
              <a:spcBef>
                <a:spcPts val="0"/>
              </a:spcBef>
              <a:spcAft>
                <a:spcPts val="800"/>
              </a:spcAft>
            </a:pPr>
            <a:r>
              <a:rPr lang="en-US" sz="500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B. Cơ quan.</a:t>
            </a:r>
            <a:endParaRPr lang="en-US" sz="5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id="{231A6967-B72F-B3A6-38B8-C3A3791616D2}"/>
              </a:ext>
            </a:extLst>
          </p:cNvPr>
          <p:cNvSpPr/>
          <p:nvPr/>
        </p:nvSpPr>
        <p:spPr>
          <a:xfrm>
            <a:off x="11280305" y="4650609"/>
            <a:ext cx="5807628" cy="189735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6000"/>
              </a:lnSpc>
              <a:spcBef>
                <a:spcPts val="0"/>
              </a:spcBef>
              <a:spcAft>
                <a:spcPts val="800"/>
              </a:spcAft>
            </a:pPr>
            <a:r>
              <a:rPr lang="en-US" sz="500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C. Hệ cơ quan.</a:t>
            </a:r>
            <a:endParaRPr lang="en-US" sz="5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D18B557B-0567-60B2-09A6-2B21D239B778}"/>
              </a:ext>
            </a:extLst>
          </p:cNvPr>
          <p:cNvSpPr/>
          <p:nvPr/>
        </p:nvSpPr>
        <p:spPr>
          <a:xfrm>
            <a:off x="11324556" y="7497264"/>
            <a:ext cx="5807628" cy="189735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06000"/>
              </a:lnSpc>
              <a:spcBef>
                <a:spcPts val="0"/>
              </a:spcBef>
              <a:spcAft>
                <a:spcPts val="800"/>
              </a:spcAft>
            </a:pPr>
            <a:r>
              <a:rPr lang="en-US" sz="5000">
                <a:solidFill>
                  <a:srgbClr val="333333"/>
                </a:solidFill>
                <a:effectLst/>
                <a:latin typeface="Arial" panose="020B0604020202020204" pitchFamily="34" charset="0"/>
                <a:ea typeface="Times New Roman" panose="02020603050405020304" pitchFamily="18" charset="0"/>
                <a:cs typeface="Times New Roman" panose="02020603050405020304" pitchFamily="18" charset="0"/>
              </a:rPr>
              <a:t>D. Phân tử.</a:t>
            </a:r>
            <a:endParaRPr lang="en-US" sz="500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7" name="Group 36">
            <a:extLst>
              <a:ext uri="{FF2B5EF4-FFF2-40B4-BE49-F238E27FC236}">
                <a16:creationId xmlns:a16="http://schemas.microsoft.com/office/drawing/2014/main" id="{4061F14D-15E1-E3D2-1DB7-A1C6716C6103}"/>
              </a:ext>
            </a:extLst>
          </p:cNvPr>
          <p:cNvGrpSpPr/>
          <p:nvPr/>
        </p:nvGrpSpPr>
        <p:grpSpPr>
          <a:xfrm>
            <a:off x="7897943" y="3666410"/>
            <a:ext cx="6342788" cy="5036918"/>
            <a:chOff x="8091170" y="4341516"/>
            <a:chExt cx="6342788" cy="5036918"/>
          </a:xfrm>
        </p:grpSpPr>
        <p:pic>
          <p:nvPicPr>
            <p:cNvPr id="35" name="Graphic 34">
              <a:extLst>
                <a:ext uri="{FF2B5EF4-FFF2-40B4-BE49-F238E27FC236}">
                  <a16:creationId xmlns:a16="http://schemas.microsoft.com/office/drawing/2014/main" id="{7C71A96D-E8B7-ADBC-4108-81EA4F8EAC1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091170" y="4875798"/>
              <a:ext cx="2498963" cy="4502636"/>
            </a:xfrm>
            <a:prstGeom prst="rect">
              <a:avLst/>
            </a:prstGeom>
          </p:spPr>
        </p:pic>
        <p:sp>
          <p:nvSpPr>
            <p:cNvPr id="36" name="Thought Bubble: Cloud 35">
              <a:extLst>
                <a:ext uri="{FF2B5EF4-FFF2-40B4-BE49-F238E27FC236}">
                  <a16:creationId xmlns:a16="http://schemas.microsoft.com/office/drawing/2014/main" id="{3CE1A1ED-EFEE-C337-C6BE-F1310CEC303B}"/>
                </a:ext>
              </a:extLst>
            </p:cNvPr>
            <p:cNvSpPr/>
            <p:nvPr/>
          </p:nvSpPr>
          <p:spPr>
            <a:xfrm>
              <a:off x="10590133" y="4341516"/>
              <a:ext cx="3843825" cy="1603968"/>
            </a:xfrm>
            <a:prstGeom prst="cloudCallout">
              <a:avLst>
                <a:gd name="adj1" fmla="val -57697"/>
                <a:gd name="adj2" fmla="val 66487"/>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rgbClr val="FF0000"/>
                  </a:solidFill>
                  <a:latin typeface="Arial" panose="020B0604020202020204" pitchFamily="34" charset="0"/>
                  <a:cs typeface="Arial" panose="020B0604020202020204" pitchFamily="34" charset="0"/>
                </a:rPr>
                <a:t>Đúng rồi</a:t>
              </a:r>
            </a:p>
          </p:txBody>
        </p:sp>
      </p:grpSp>
      <p:grpSp>
        <p:nvGrpSpPr>
          <p:cNvPr id="41" name="Group 40">
            <a:extLst>
              <a:ext uri="{FF2B5EF4-FFF2-40B4-BE49-F238E27FC236}">
                <a16:creationId xmlns:a16="http://schemas.microsoft.com/office/drawing/2014/main" id="{BE326443-6BD4-84DD-02C6-A8C47D0E5BBF}"/>
              </a:ext>
            </a:extLst>
          </p:cNvPr>
          <p:cNvGrpSpPr/>
          <p:nvPr/>
        </p:nvGrpSpPr>
        <p:grpSpPr>
          <a:xfrm>
            <a:off x="7334901" y="3802866"/>
            <a:ext cx="6898287" cy="4796708"/>
            <a:chOff x="7256335" y="4336763"/>
            <a:chExt cx="6898287" cy="4796708"/>
          </a:xfrm>
        </p:grpSpPr>
        <p:pic>
          <p:nvPicPr>
            <p:cNvPr id="42" name="Graphic 41">
              <a:extLst>
                <a:ext uri="{FF2B5EF4-FFF2-40B4-BE49-F238E27FC236}">
                  <a16:creationId xmlns:a16="http://schemas.microsoft.com/office/drawing/2014/main" id="{A8D0FFDD-4F95-B30B-ABF3-5374A007C8A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256335" y="5018671"/>
              <a:ext cx="3775329" cy="4114800"/>
            </a:xfrm>
            <a:prstGeom prst="rect">
              <a:avLst/>
            </a:prstGeom>
          </p:spPr>
        </p:pic>
        <p:sp>
          <p:nvSpPr>
            <p:cNvPr id="43" name="Thought Bubble: Cloud 42">
              <a:extLst>
                <a:ext uri="{FF2B5EF4-FFF2-40B4-BE49-F238E27FC236}">
                  <a16:creationId xmlns:a16="http://schemas.microsoft.com/office/drawing/2014/main" id="{713809E7-1815-6981-73B7-BFC3A90AF071}"/>
                </a:ext>
              </a:extLst>
            </p:cNvPr>
            <p:cNvSpPr/>
            <p:nvPr/>
          </p:nvSpPr>
          <p:spPr>
            <a:xfrm>
              <a:off x="10923362" y="4336763"/>
              <a:ext cx="3231260" cy="1869216"/>
            </a:xfrm>
            <a:prstGeom prst="cloudCallout">
              <a:avLst>
                <a:gd name="adj1" fmla="val -57347"/>
                <a:gd name="adj2" fmla="val 43798"/>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chemeClr val="tx1"/>
                  </a:solidFill>
                  <a:latin typeface="Arial" panose="020B0604020202020204" pitchFamily="34" charset="0"/>
                  <a:cs typeface="Arial" panose="020B0604020202020204" pitchFamily="34" charset="0"/>
                </a:rPr>
                <a:t>Sai rồi</a:t>
              </a:r>
            </a:p>
          </p:txBody>
        </p:sp>
      </p:grpSp>
      <p:grpSp>
        <p:nvGrpSpPr>
          <p:cNvPr id="44" name="Group 43">
            <a:extLst>
              <a:ext uri="{FF2B5EF4-FFF2-40B4-BE49-F238E27FC236}">
                <a16:creationId xmlns:a16="http://schemas.microsoft.com/office/drawing/2014/main" id="{9AEB77EA-B669-35AF-63D0-54B947E777B1}"/>
              </a:ext>
            </a:extLst>
          </p:cNvPr>
          <p:cNvGrpSpPr/>
          <p:nvPr/>
        </p:nvGrpSpPr>
        <p:grpSpPr>
          <a:xfrm>
            <a:off x="7312716" y="3784023"/>
            <a:ext cx="6898287" cy="4796708"/>
            <a:chOff x="7256335" y="4336763"/>
            <a:chExt cx="6898287" cy="4796708"/>
          </a:xfrm>
        </p:grpSpPr>
        <p:pic>
          <p:nvPicPr>
            <p:cNvPr id="45" name="Graphic 44">
              <a:extLst>
                <a:ext uri="{FF2B5EF4-FFF2-40B4-BE49-F238E27FC236}">
                  <a16:creationId xmlns:a16="http://schemas.microsoft.com/office/drawing/2014/main" id="{00EBC323-DE57-D5AE-17A0-4A357885F23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256335" y="5018671"/>
              <a:ext cx="3775329" cy="4114800"/>
            </a:xfrm>
            <a:prstGeom prst="rect">
              <a:avLst/>
            </a:prstGeom>
          </p:spPr>
        </p:pic>
        <p:sp>
          <p:nvSpPr>
            <p:cNvPr id="46" name="Thought Bubble: Cloud 45">
              <a:extLst>
                <a:ext uri="{FF2B5EF4-FFF2-40B4-BE49-F238E27FC236}">
                  <a16:creationId xmlns:a16="http://schemas.microsoft.com/office/drawing/2014/main" id="{FAB23AB3-BD73-97FB-7AEC-C16F332F7DC2}"/>
                </a:ext>
              </a:extLst>
            </p:cNvPr>
            <p:cNvSpPr/>
            <p:nvPr/>
          </p:nvSpPr>
          <p:spPr>
            <a:xfrm>
              <a:off x="10923362" y="4336763"/>
              <a:ext cx="3231260" cy="1869216"/>
            </a:xfrm>
            <a:prstGeom prst="cloudCallout">
              <a:avLst>
                <a:gd name="adj1" fmla="val -57347"/>
                <a:gd name="adj2" fmla="val 43798"/>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chemeClr val="tx1"/>
                  </a:solidFill>
                  <a:latin typeface="Arial" panose="020B0604020202020204" pitchFamily="34" charset="0"/>
                  <a:cs typeface="Arial" panose="020B0604020202020204" pitchFamily="34" charset="0"/>
                </a:rPr>
                <a:t>Sai rồi</a:t>
              </a:r>
            </a:p>
          </p:txBody>
        </p:sp>
      </p:grpSp>
      <p:grpSp>
        <p:nvGrpSpPr>
          <p:cNvPr id="47" name="Group 46">
            <a:extLst>
              <a:ext uri="{FF2B5EF4-FFF2-40B4-BE49-F238E27FC236}">
                <a16:creationId xmlns:a16="http://schemas.microsoft.com/office/drawing/2014/main" id="{451F63A4-CD68-6D1A-E0BA-8B243A93B3CB}"/>
              </a:ext>
            </a:extLst>
          </p:cNvPr>
          <p:cNvGrpSpPr/>
          <p:nvPr/>
        </p:nvGrpSpPr>
        <p:grpSpPr>
          <a:xfrm>
            <a:off x="7184341" y="3599068"/>
            <a:ext cx="6898287" cy="4796708"/>
            <a:chOff x="7256335" y="4336763"/>
            <a:chExt cx="6898287" cy="4796708"/>
          </a:xfrm>
        </p:grpSpPr>
        <p:pic>
          <p:nvPicPr>
            <p:cNvPr id="48" name="Graphic 47">
              <a:extLst>
                <a:ext uri="{FF2B5EF4-FFF2-40B4-BE49-F238E27FC236}">
                  <a16:creationId xmlns:a16="http://schemas.microsoft.com/office/drawing/2014/main" id="{EFBDDF94-B248-2757-0707-08A75330B0E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256335" y="5018671"/>
              <a:ext cx="3775329" cy="4114800"/>
            </a:xfrm>
            <a:prstGeom prst="rect">
              <a:avLst/>
            </a:prstGeom>
          </p:spPr>
        </p:pic>
        <p:sp>
          <p:nvSpPr>
            <p:cNvPr id="49" name="Thought Bubble: Cloud 48">
              <a:extLst>
                <a:ext uri="{FF2B5EF4-FFF2-40B4-BE49-F238E27FC236}">
                  <a16:creationId xmlns:a16="http://schemas.microsoft.com/office/drawing/2014/main" id="{9D3F2822-6C78-73EA-A1A3-E0806D89C05F}"/>
                </a:ext>
              </a:extLst>
            </p:cNvPr>
            <p:cNvSpPr/>
            <p:nvPr/>
          </p:nvSpPr>
          <p:spPr>
            <a:xfrm>
              <a:off x="10923362" y="4336763"/>
              <a:ext cx="3231260" cy="1869216"/>
            </a:xfrm>
            <a:prstGeom prst="cloudCallout">
              <a:avLst>
                <a:gd name="adj1" fmla="val -57347"/>
                <a:gd name="adj2" fmla="val 43798"/>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a:solidFill>
                    <a:schemeClr val="tx1"/>
                  </a:solidFill>
                  <a:latin typeface="Arial" panose="020B0604020202020204" pitchFamily="34" charset="0"/>
                  <a:cs typeface="Arial" panose="020B0604020202020204" pitchFamily="34" charset="0"/>
                </a:rPr>
                <a:t>Sai rồi</a:t>
              </a:r>
            </a:p>
          </p:txBody>
        </p:sp>
      </p:grpSp>
      <p:pic>
        <p:nvPicPr>
          <p:cNvPr id="50" name="Tieng-vo-tay-tra-loi-dung-www_tiengdong_com">
            <a:hlinkClick r:id="" action="ppaction://media"/>
            <a:extLst>
              <a:ext uri="{FF2B5EF4-FFF2-40B4-BE49-F238E27FC236}">
                <a16:creationId xmlns:a16="http://schemas.microsoft.com/office/drawing/2014/main" id="{B2758CC5-6DBE-5B38-93A7-FA5A99F749A9}"/>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55973" y="5309012"/>
            <a:ext cx="487363" cy="487363"/>
          </a:xfrm>
          <a:prstGeom prst="rect">
            <a:avLst/>
          </a:prstGeom>
        </p:spPr>
      </p:pic>
      <p:pic>
        <p:nvPicPr>
          <p:cNvPr id="52" name="Am-thanh-tra-loi-sai-www_tiengdong_com">
            <a:hlinkClick r:id="" action="ppaction://media"/>
            <a:extLst>
              <a:ext uri="{FF2B5EF4-FFF2-40B4-BE49-F238E27FC236}">
                <a16:creationId xmlns:a16="http://schemas.microsoft.com/office/drawing/2014/main" id="{653845C8-71AC-6252-7E22-F6AB600897D0}"/>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746831" y="8093368"/>
            <a:ext cx="487363" cy="487363"/>
          </a:xfrm>
          <a:prstGeom prst="rect">
            <a:avLst/>
          </a:prstGeom>
        </p:spPr>
      </p:pic>
      <p:pic>
        <p:nvPicPr>
          <p:cNvPr id="53" name="Am-thanh-tra-loi-sai-www_tiengdong_com">
            <a:hlinkClick r:id="" action="ppaction://media"/>
            <a:extLst>
              <a:ext uri="{FF2B5EF4-FFF2-40B4-BE49-F238E27FC236}">
                <a16:creationId xmlns:a16="http://schemas.microsoft.com/office/drawing/2014/main" id="{CDFCEDB6-837A-04DD-2DEE-6742873DB107}"/>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9387209" y="5309011"/>
            <a:ext cx="487363" cy="487363"/>
          </a:xfrm>
          <a:prstGeom prst="rect">
            <a:avLst/>
          </a:prstGeom>
        </p:spPr>
      </p:pic>
      <p:pic>
        <p:nvPicPr>
          <p:cNvPr id="54" name="Am-thanh-tra-loi-sai-www_tiengdong_com">
            <a:hlinkClick r:id="" action="ppaction://media"/>
            <a:extLst>
              <a:ext uri="{FF2B5EF4-FFF2-40B4-BE49-F238E27FC236}">
                <a16:creationId xmlns:a16="http://schemas.microsoft.com/office/drawing/2014/main" id="{825EA3DD-BFB0-6CF0-7825-340B8933116A}"/>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9322687" y="8089279"/>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6"/>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1" nodeType="clickEffect">
                                  <p:stCondLst>
                                    <p:cond delay="0"/>
                                  </p:stCondLst>
                                  <p:childTnLst>
                                    <p:animEffect transition="out" filter="fade">
                                      <p:cBhvr>
                                        <p:cTn id="26" dur="500" tmFilter="0, 0; .2, .5; .8, .5; 1, 0"/>
                                        <p:tgtEl>
                                          <p:spTgt spid="26"/>
                                        </p:tgtEl>
                                      </p:cBhvr>
                                    </p:animEffect>
                                    <p:animScale>
                                      <p:cBhvr>
                                        <p:cTn id="27" dur="250" autoRev="1" fill="hold"/>
                                        <p:tgtEl>
                                          <p:spTgt spid="26"/>
                                        </p:tgtEl>
                                      </p:cBhvr>
                                      <p:by x="105000" y="105000"/>
                                    </p:animScale>
                                  </p:childTnLst>
                                </p:cTn>
                              </p:par>
                              <p:par>
                                <p:cTn id="28" presetID="1" presetClass="mediacall" presetSubtype="0" fill="hold" nodeType="withEffect">
                                  <p:stCondLst>
                                    <p:cond delay="0"/>
                                  </p:stCondLst>
                                  <p:childTnLst>
                                    <p:cmd type="call" cmd="playFrom(0.0)">
                                      <p:cBhvr>
                                        <p:cTn id="29" dur="8085" fill="hold"/>
                                        <p:tgtEl>
                                          <p:spTgt spid="50"/>
                                        </p:tgtEl>
                                      </p:cBhvr>
                                    </p:cmd>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26" presetClass="emph" presetSubtype="0" repeatCount="4000" fill="hold" grpId="2" nodeType="withEffect">
                                  <p:stCondLst>
                                    <p:cond delay="0"/>
                                  </p:stCondLst>
                                  <p:childTnLst>
                                    <p:animEffect transition="out" filter="fade">
                                      <p:cBhvr>
                                        <p:cTn id="36" dur="500" tmFilter="0, 0; .2, .5; .8, .5; 1, 0"/>
                                        <p:tgtEl>
                                          <p:spTgt spid="26"/>
                                        </p:tgtEl>
                                      </p:cBhvr>
                                    </p:animEffect>
                                    <p:animScale>
                                      <p:cBhvr>
                                        <p:cTn id="37" dur="250" autoRev="1" fill="hold"/>
                                        <p:tgtEl>
                                          <p:spTgt spid="2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37"/>
                                        </p:tgtEl>
                                        <p:attrNameLst>
                                          <p:attrName>ppt_x</p:attrName>
                                        </p:attrNameLst>
                                      </p:cBhvr>
                                      <p:tavLst>
                                        <p:tav tm="0">
                                          <p:val>
                                            <p:strVal val="ppt_x"/>
                                          </p:val>
                                        </p:tav>
                                        <p:tav tm="100000">
                                          <p:val>
                                            <p:strVal val="ppt_x"/>
                                          </p:val>
                                        </p:tav>
                                      </p:tavLst>
                                    </p:anim>
                                    <p:anim calcmode="lin" valueType="num">
                                      <p:cBhvr additive="base">
                                        <p:cTn id="42" dur="500"/>
                                        <p:tgtEl>
                                          <p:spTgt spid="37"/>
                                        </p:tgtEl>
                                        <p:attrNameLst>
                                          <p:attrName>ppt_y</p:attrName>
                                        </p:attrNameLst>
                                      </p:cBhvr>
                                      <p:tavLst>
                                        <p:tav tm="0">
                                          <p:val>
                                            <p:strVal val="ppt_y"/>
                                          </p:val>
                                        </p:tav>
                                        <p:tav tm="100000">
                                          <p:val>
                                            <p:strVal val="1+ppt_h/2"/>
                                          </p:val>
                                        </p:tav>
                                      </p:tavLst>
                                    </p:anim>
                                    <p:set>
                                      <p:cBhvr>
                                        <p:cTn id="43" dur="1" fill="hold">
                                          <p:stCondLst>
                                            <p:cond delay="499"/>
                                          </p:stCondLst>
                                        </p:cTn>
                                        <p:tgtEl>
                                          <p:spTgt spid="37"/>
                                        </p:tgtEl>
                                        <p:attrNameLst>
                                          <p:attrName>style.visibility</p:attrName>
                                        </p:attrNameLst>
                                      </p:cBhvr>
                                      <p:to>
                                        <p:strVal val="hidden"/>
                                      </p:to>
                                    </p:set>
                                  </p:childTnLst>
                                </p:cTn>
                              </p:par>
                              <p:par>
                                <p:cTn id="44" presetID="2" presetClass="exit" presetSubtype="4" fill="hold" grpId="3" nodeType="withEffect">
                                  <p:stCondLst>
                                    <p:cond delay="0"/>
                                  </p:stCondLst>
                                  <p:childTnLst>
                                    <p:anim calcmode="lin" valueType="num">
                                      <p:cBhvr additive="base">
                                        <p:cTn id="45" dur="500"/>
                                        <p:tgtEl>
                                          <p:spTgt spid="26"/>
                                        </p:tgtEl>
                                        <p:attrNameLst>
                                          <p:attrName>ppt_x</p:attrName>
                                        </p:attrNameLst>
                                      </p:cBhvr>
                                      <p:tavLst>
                                        <p:tav tm="0">
                                          <p:val>
                                            <p:strVal val="ppt_x"/>
                                          </p:val>
                                        </p:tav>
                                        <p:tav tm="100000">
                                          <p:val>
                                            <p:strVal val="ppt_x"/>
                                          </p:val>
                                        </p:tav>
                                      </p:tavLst>
                                    </p:anim>
                                    <p:anim calcmode="lin" valueType="num">
                                      <p:cBhvr additive="base">
                                        <p:cTn id="46" dur="500"/>
                                        <p:tgtEl>
                                          <p:spTgt spid="26"/>
                                        </p:tgtEl>
                                        <p:attrNameLst>
                                          <p:attrName>ppt_y</p:attrName>
                                        </p:attrNameLst>
                                      </p:cBhvr>
                                      <p:tavLst>
                                        <p:tav tm="0">
                                          <p:val>
                                            <p:strVal val="ppt_y"/>
                                          </p:val>
                                        </p:tav>
                                        <p:tav tm="100000">
                                          <p:val>
                                            <p:strVal val="1+ppt_h/2"/>
                                          </p:val>
                                        </p:tav>
                                      </p:tavLst>
                                    </p:anim>
                                    <p:set>
                                      <p:cBhvr>
                                        <p:cTn id="4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48" fill="hold" display="0">
                  <p:stCondLst>
                    <p:cond delay="indefinite"/>
                  </p:stCondLst>
                  <p:endCondLst>
                    <p:cond evt="onStopAudio" delay="0">
                      <p:tgtEl>
                        <p:sldTgt/>
                      </p:tgtEl>
                    </p:cond>
                  </p:endCondLst>
                </p:cTn>
                <p:tgtEl>
                  <p:spTgt spid="50"/>
                </p:tgtEl>
              </p:cMediaNode>
            </p:audio>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grpId="1" nodeType="clickEffect">
                                  <p:stCondLst>
                                    <p:cond delay="0"/>
                                  </p:stCondLst>
                                  <p:childTnLst>
                                    <p:animEffect transition="out" filter="fade">
                                      <p:cBhvr>
                                        <p:cTn id="53" dur="500" tmFilter="0, 0; .2, .5; .8, .5; 1, 0"/>
                                        <p:tgtEl>
                                          <p:spTgt spid="27"/>
                                        </p:tgtEl>
                                      </p:cBhvr>
                                    </p:animEffect>
                                    <p:animScale>
                                      <p:cBhvr>
                                        <p:cTn id="54" dur="250" autoRev="1" fill="hold"/>
                                        <p:tgtEl>
                                          <p:spTgt spid="27"/>
                                        </p:tgtEl>
                                      </p:cBhvr>
                                      <p:by x="105000" y="105000"/>
                                    </p:animScale>
                                  </p:childTnLst>
                                </p:cTn>
                              </p:par>
                              <p:par>
                                <p:cTn id="55" presetID="1" presetClass="mediacall" presetSubtype="0" fill="hold" nodeType="withEffect">
                                  <p:stCondLst>
                                    <p:cond delay="0"/>
                                  </p:stCondLst>
                                  <p:childTnLst>
                                    <p:cmd type="call" cmd="playFrom(0.0)">
                                      <p:cBhvr>
                                        <p:cTn id="56" dur="5120" fill="hold"/>
                                        <p:tgtEl>
                                          <p:spTgt spid="52"/>
                                        </p:tgtEl>
                                      </p:cBhvr>
                                    </p:cmd>
                                  </p:childTnLst>
                                </p:cTn>
                              </p:par>
                              <p:par>
                                <p:cTn id="57" presetID="53" presetClass="entr" presetSubtype="16"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41"/>
                                        </p:tgtEl>
                                        <p:attrNameLst>
                                          <p:attrName>ppt_x</p:attrName>
                                        </p:attrNameLst>
                                      </p:cBhvr>
                                      <p:tavLst>
                                        <p:tav tm="0">
                                          <p:val>
                                            <p:strVal val="ppt_x"/>
                                          </p:val>
                                        </p:tav>
                                        <p:tav tm="100000">
                                          <p:val>
                                            <p:strVal val="ppt_x"/>
                                          </p:val>
                                        </p:tav>
                                      </p:tavLst>
                                    </p:anim>
                                    <p:anim calcmode="lin" valueType="num">
                                      <p:cBhvr additive="base">
                                        <p:cTn id="66" dur="500"/>
                                        <p:tgtEl>
                                          <p:spTgt spid="41"/>
                                        </p:tgtEl>
                                        <p:attrNameLst>
                                          <p:attrName>ppt_y</p:attrName>
                                        </p:attrNameLst>
                                      </p:cBhvr>
                                      <p:tavLst>
                                        <p:tav tm="0">
                                          <p:val>
                                            <p:strVal val="ppt_y"/>
                                          </p:val>
                                        </p:tav>
                                        <p:tav tm="100000">
                                          <p:val>
                                            <p:strVal val="1+ppt_h/2"/>
                                          </p:val>
                                        </p:tav>
                                      </p:tavLst>
                                    </p:anim>
                                    <p:set>
                                      <p:cBhvr>
                                        <p:cTn id="67" dur="1" fill="hold">
                                          <p:stCondLst>
                                            <p:cond delay="499"/>
                                          </p:stCondLst>
                                        </p:cTn>
                                        <p:tgtEl>
                                          <p:spTgt spid="41"/>
                                        </p:tgtEl>
                                        <p:attrNameLst>
                                          <p:attrName>style.visibility</p:attrName>
                                        </p:attrNameLst>
                                      </p:cBhvr>
                                      <p:to>
                                        <p:strVal val="hidden"/>
                                      </p:to>
                                    </p:set>
                                  </p:childTnLst>
                                </p:cTn>
                              </p:par>
                              <p:par>
                                <p:cTn id="68" presetID="2" presetClass="exit" presetSubtype="4" fill="hold" grpId="2" nodeType="withEffect">
                                  <p:stCondLst>
                                    <p:cond delay="0"/>
                                  </p:stCondLst>
                                  <p:childTnLst>
                                    <p:anim calcmode="lin" valueType="num">
                                      <p:cBhvr additive="base">
                                        <p:cTn id="69" dur="500"/>
                                        <p:tgtEl>
                                          <p:spTgt spid="27"/>
                                        </p:tgtEl>
                                        <p:attrNameLst>
                                          <p:attrName>ppt_x</p:attrName>
                                        </p:attrNameLst>
                                      </p:cBhvr>
                                      <p:tavLst>
                                        <p:tav tm="0">
                                          <p:val>
                                            <p:strVal val="ppt_x"/>
                                          </p:val>
                                        </p:tav>
                                        <p:tav tm="100000">
                                          <p:val>
                                            <p:strVal val="ppt_x"/>
                                          </p:val>
                                        </p:tav>
                                      </p:tavLst>
                                    </p:anim>
                                    <p:anim calcmode="lin" valueType="num">
                                      <p:cBhvr additive="base">
                                        <p:cTn id="70" dur="500"/>
                                        <p:tgtEl>
                                          <p:spTgt spid="27"/>
                                        </p:tgtEl>
                                        <p:attrNameLst>
                                          <p:attrName>ppt_y</p:attrName>
                                        </p:attrNameLst>
                                      </p:cBhvr>
                                      <p:tavLst>
                                        <p:tav tm="0">
                                          <p:val>
                                            <p:strVal val="ppt_y"/>
                                          </p:val>
                                        </p:tav>
                                        <p:tav tm="100000">
                                          <p:val>
                                            <p:strVal val="1+ppt_h/2"/>
                                          </p:val>
                                        </p:tav>
                                      </p:tavLst>
                                    </p:anim>
                                    <p:set>
                                      <p:cBhvr>
                                        <p:cTn id="7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audio>
              <p:cMediaNode vol="80000">
                <p:cTn id="72" fill="hold" display="0">
                  <p:stCondLst>
                    <p:cond delay="indefinite"/>
                  </p:stCondLst>
                  <p:endCondLst>
                    <p:cond evt="onStopAudio" delay="0">
                      <p:tgtEl>
                        <p:sldTgt/>
                      </p:tgtEl>
                    </p:cond>
                  </p:endCondLst>
                </p:cTn>
                <p:tgtEl>
                  <p:spTgt spid="52"/>
                </p:tgtEl>
              </p:cMediaNode>
            </p:audio>
            <p:seq concurrent="1" nextAc="seek">
              <p:cTn id="73" restart="whenNotActive" fill="hold" evtFilter="cancelBubble" nodeType="interactiveSeq">
                <p:stCondLst>
                  <p:cond evt="onClick" delay="0">
                    <p:tgtEl>
                      <p:spTgt spid="28"/>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grpId="1" nodeType="clickEffect">
                                  <p:stCondLst>
                                    <p:cond delay="0"/>
                                  </p:stCondLst>
                                  <p:childTnLst>
                                    <p:animEffect transition="out" filter="fade">
                                      <p:cBhvr>
                                        <p:cTn id="77" dur="500" tmFilter="0, 0; .2, .5; .8, .5; 1, 0"/>
                                        <p:tgtEl>
                                          <p:spTgt spid="28"/>
                                        </p:tgtEl>
                                      </p:cBhvr>
                                    </p:animEffect>
                                    <p:animScale>
                                      <p:cBhvr>
                                        <p:cTn id="78" dur="250" autoRev="1" fill="hold"/>
                                        <p:tgtEl>
                                          <p:spTgt spid="28"/>
                                        </p:tgtEl>
                                      </p:cBhvr>
                                      <p:by x="105000" y="105000"/>
                                    </p:animScale>
                                  </p:childTnLst>
                                </p:cTn>
                              </p:par>
                              <p:par>
                                <p:cTn id="79" presetID="1" presetClass="mediacall" presetSubtype="0" fill="hold" nodeType="withEffect">
                                  <p:stCondLst>
                                    <p:cond delay="0"/>
                                  </p:stCondLst>
                                  <p:childTnLst>
                                    <p:cmd type="call" cmd="playFrom(0.0)">
                                      <p:cBhvr>
                                        <p:cTn id="80" dur="5120" fill="hold"/>
                                        <p:tgtEl>
                                          <p:spTgt spid="53"/>
                                        </p:tgtEl>
                                      </p:cBhvr>
                                    </p:cmd>
                                  </p:childTnLst>
                                </p:cTn>
                              </p:par>
                              <p:par>
                                <p:cTn id="81" presetID="53" presetClass="entr" presetSubtype="16" fill="hold" nodeType="with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p:cTn id="83" dur="500" fill="hold"/>
                                        <p:tgtEl>
                                          <p:spTgt spid="44"/>
                                        </p:tgtEl>
                                        <p:attrNameLst>
                                          <p:attrName>ppt_w</p:attrName>
                                        </p:attrNameLst>
                                      </p:cBhvr>
                                      <p:tavLst>
                                        <p:tav tm="0">
                                          <p:val>
                                            <p:fltVal val="0"/>
                                          </p:val>
                                        </p:tav>
                                        <p:tav tm="100000">
                                          <p:val>
                                            <p:strVal val="#ppt_w"/>
                                          </p:val>
                                        </p:tav>
                                      </p:tavLst>
                                    </p:anim>
                                    <p:anim calcmode="lin" valueType="num">
                                      <p:cBhvr>
                                        <p:cTn id="84" dur="500" fill="hold"/>
                                        <p:tgtEl>
                                          <p:spTgt spid="44"/>
                                        </p:tgtEl>
                                        <p:attrNameLst>
                                          <p:attrName>ppt_h</p:attrName>
                                        </p:attrNameLst>
                                      </p:cBhvr>
                                      <p:tavLst>
                                        <p:tav tm="0">
                                          <p:val>
                                            <p:fltVal val="0"/>
                                          </p:val>
                                        </p:tav>
                                        <p:tav tm="100000">
                                          <p:val>
                                            <p:strVal val="#ppt_h"/>
                                          </p:val>
                                        </p:tav>
                                      </p:tavLst>
                                    </p:anim>
                                    <p:animEffect transition="in" filter="fade">
                                      <p:cBhvr>
                                        <p:cTn id="85" dur="500"/>
                                        <p:tgtEl>
                                          <p:spTgt spid="44"/>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xit" presetSubtype="4" fill="hold" nodeType="clickEffect">
                                  <p:stCondLst>
                                    <p:cond delay="0"/>
                                  </p:stCondLst>
                                  <p:childTnLst>
                                    <p:anim calcmode="lin" valueType="num">
                                      <p:cBhvr additive="base">
                                        <p:cTn id="89" dur="500"/>
                                        <p:tgtEl>
                                          <p:spTgt spid="44"/>
                                        </p:tgtEl>
                                        <p:attrNameLst>
                                          <p:attrName>ppt_x</p:attrName>
                                        </p:attrNameLst>
                                      </p:cBhvr>
                                      <p:tavLst>
                                        <p:tav tm="0">
                                          <p:val>
                                            <p:strVal val="ppt_x"/>
                                          </p:val>
                                        </p:tav>
                                        <p:tav tm="100000">
                                          <p:val>
                                            <p:strVal val="ppt_x"/>
                                          </p:val>
                                        </p:tav>
                                      </p:tavLst>
                                    </p:anim>
                                    <p:anim calcmode="lin" valueType="num">
                                      <p:cBhvr additive="base">
                                        <p:cTn id="90" dur="500"/>
                                        <p:tgtEl>
                                          <p:spTgt spid="44"/>
                                        </p:tgtEl>
                                        <p:attrNameLst>
                                          <p:attrName>ppt_y</p:attrName>
                                        </p:attrNameLst>
                                      </p:cBhvr>
                                      <p:tavLst>
                                        <p:tav tm="0">
                                          <p:val>
                                            <p:strVal val="ppt_y"/>
                                          </p:val>
                                        </p:tav>
                                        <p:tav tm="100000">
                                          <p:val>
                                            <p:strVal val="1+ppt_h/2"/>
                                          </p:val>
                                        </p:tav>
                                      </p:tavLst>
                                    </p:anim>
                                    <p:set>
                                      <p:cBhvr>
                                        <p:cTn id="91" dur="1" fill="hold">
                                          <p:stCondLst>
                                            <p:cond delay="499"/>
                                          </p:stCondLst>
                                        </p:cTn>
                                        <p:tgtEl>
                                          <p:spTgt spid="44"/>
                                        </p:tgtEl>
                                        <p:attrNameLst>
                                          <p:attrName>style.visibility</p:attrName>
                                        </p:attrNameLst>
                                      </p:cBhvr>
                                      <p:to>
                                        <p:strVal val="hidden"/>
                                      </p:to>
                                    </p:set>
                                  </p:childTnLst>
                                </p:cTn>
                              </p:par>
                              <p:par>
                                <p:cTn id="92" presetID="2" presetClass="exit" presetSubtype="4" fill="hold" grpId="2" nodeType="withEffect">
                                  <p:stCondLst>
                                    <p:cond delay="0"/>
                                  </p:stCondLst>
                                  <p:childTnLst>
                                    <p:anim calcmode="lin" valueType="num">
                                      <p:cBhvr additive="base">
                                        <p:cTn id="93" dur="500"/>
                                        <p:tgtEl>
                                          <p:spTgt spid="28"/>
                                        </p:tgtEl>
                                        <p:attrNameLst>
                                          <p:attrName>ppt_x</p:attrName>
                                        </p:attrNameLst>
                                      </p:cBhvr>
                                      <p:tavLst>
                                        <p:tav tm="0">
                                          <p:val>
                                            <p:strVal val="ppt_x"/>
                                          </p:val>
                                        </p:tav>
                                        <p:tav tm="100000">
                                          <p:val>
                                            <p:strVal val="ppt_x"/>
                                          </p:val>
                                        </p:tav>
                                      </p:tavLst>
                                    </p:anim>
                                    <p:anim calcmode="lin" valueType="num">
                                      <p:cBhvr additive="base">
                                        <p:cTn id="94" dur="500"/>
                                        <p:tgtEl>
                                          <p:spTgt spid="28"/>
                                        </p:tgtEl>
                                        <p:attrNameLst>
                                          <p:attrName>ppt_y</p:attrName>
                                        </p:attrNameLst>
                                      </p:cBhvr>
                                      <p:tavLst>
                                        <p:tav tm="0">
                                          <p:val>
                                            <p:strVal val="ppt_y"/>
                                          </p:val>
                                        </p:tav>
                                        <p:tav tm="100000">
                                          <p:val>
                                            <p:strVal val="1+ppt_h/2"/>
                                          </p:val>
                                        </p:tav>
                                      </p:tavLst>
                                    </p:anim>
                                    <p:set>
                                      <p:cBhvr>
                                        <p:cTn id="9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audio>
              <p:cMediaNode vol="80000">
                <p:cTn id="96" fill="hold" display="0">
                  <p:stCondLst>
                    <p:cond delay="indefinite"/>
                  </p:stCondLst>
                  <p:endCondLst>
                    <p:cond evt="onStopAudio" delay="0">
                      <p:tgtEl>
                        <p:sldTgt/>
                      </p:tgtEl>
                    </p:cond>
                  </p:endCondLst>
                </p:cTn>
                <p:tgtEl>
                  <p:spTgt spid="53"/>
                </p:tgtEl>
              </p:cMediaNode>
            </p:audio>
            <p:audio>
              <p:cMediaNode vol="80000">
                <p:cTn id="97" fill="hold" display="0">
                  <p:stCondLst>
                    <p:cond delay="indefinite"/>
                  </p:stCondLst>
                  <p:endCondLst>
                    <p:cond evt="onStopAudio" delay="0">
                      <p:tgtEl>
                        <p:sldTgt/>
                      </p:tgtEl>
                    </p:cond>
                  </p:endCondLst>
                </p:cTn>
                <p:tgtEl>
                  <p:spTgt spid="54"/>
                </p:tgtEl>
              </p:cMediaNode>
            </p:audio>
            <p:seq concurrent="1" nextAc="seek">
              <p:cTn id="98" restart="whenNotActive" fill="hold" evtFilter="cancelBubble" nodeType="interactiveSeq">
                <p:stCondLst>
                  <p:cond evt="onClick" delay="0">
                    <p:tgtEl>
                      <p:spTgt spid="29"/>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grpId="1" nodeType="clickEffect">
                                  <p:stCondLst>
                                    <p:cond delay="0"/>
                                  </p:stCondLst>
                                  <p:childTnLst>
                                    <p:animEffect transition="out" filter="fade">
                                      <p:cBhvr>
                                        <p:cTn id="102" dur="500" tmFilter="0, 0; .2, .5; .8, .5; 1, 0"/>
                                        <p:tgtEl>
                                          <p:spTgt spid="29"/>
                                        </p:tgtEl>
                                      </p:cBhvr>
                                    </p:animEffect>
                                    <p:animScale>
                                      <p:cBhvr>
                                        <p:cTn id="103" dur="250" autoRev="1" fill="hold"/>
                                        <p:tgtEl>
                                          <p:spTgt spid="29"/>
                                        </p:tgtEl>
                                      </p:cBhvr>
                                      <p:by x="105000" y="105000"/>
                                    </p:animScale>
                                  </p:childTnLst>
                                </p:cTn>
                              </p:par>
                              <p:par>
                                <p:cTn id="104" presetID="1" presetClass="mediacall" presetSubtype="0" fill="hold" nodeType="withEffect">
                                  <p:stCondLst>
                                    <p:cond delay="0"/>
                                  </p:stCondLst>
                                  <p:childTnLst>
                                    <p:cmd type="call" cmd="playFrom(0.0)">
                                      <p:cBhvr>
                                        <p:cTn id="105" dur="5120" fill="hold"/>
                                        <p:tgtEl>
                                          <p:spTgt spid="54"/>
                                        </p:tgtEl>
                                      </p:cBhvr>
                                    </p:cmd>
                                  </p:childTnLst>
                                </p:cTn>
                              </p:par>
                              <p:par>
                                <p:cTn id="106" presetID="53" presetClass="entr" presetSubtype="16" fill="hold" nodeType="withEffect">
                                  <p:stCondLst>
                                    <p:cond delay="0"/>
                                  </p:stCondLst>
                                  <p:childTnLst>
                                    <p:set>
                                      <p:cBhvr>
                                        <p:cTn id="107" dur="1" fill="hold">
                                          <p:stCondLst>
                                            <p:cond delay="0"/>
                                          </p:stCondLst>
                                        </p:cTn>
                                        <p:tgtEl>
                                          <p:spTgt spid="47"/>
                                        </p:tgtEl>
                                        <p:attrNameLst>
                                          <p:attrName>style.visibility</p:attrName>
                                        </p:attrNameLst>
                                      </p:cBhvr>
                                      <p:to>
                                        <p:strVal val="visible"/>
                                      </p:to>
                                    </p:set>
                                    <p:anim calcmode="lin" valueType="num">
                                      <p:cBhvr>
                                        <p:cTn id="108" dur="500" fill="hold"/>
                                        <p:tgtEl>
                                          <p:spTgt spid="47"/>
                                        </p:tgtEl>
                                        <p:attrNameLst>
                                          <p:attrName>ppt_w</p:attrName>
                                        </p:attrNameLst>
                                      </p:cBhvr>
                                      <p:tavLst>
                                        <p:tav tm="0">
                                          <p:val>
                                            <p:fltVal val="0"/>
                                          </p:val>
                                        </p:tav>
                                        <p:tav tm="100000">
                                          <p:val>
                                            <p:strVal val="#ppt_w"/>
                                          </p:val>
                                        </p:tav>
                                      </p:tavLst>
                                    </p:anim>
                                    <p:anim calcmode="lin" valueType="num">
                                      <p:cBhvr>
                                        <p:cTn id="109" dur="500" fill="hold"/>
                                        <p:tgtEl>
                                          <p:spTgt spid="47"/>
                                        </p:tgtEl>
                                        <p:attrNameLst>
                                          <p:attrName>ppt_h</p:attrName>
                                        </p:attrNameLst>
                                      </p:cBhvr>
                                      <p:tavLst>
                                        <p:tav tm="0">
                                          <p:val>
                                            <p:fltVal val="0"/>
                                          </p:val>
                                        </p:tav>
                                        <p:tav tm="100000">
                                          <p:val>
                                            <p:strVal val="#ppt_h"/>
                                          </p:val>
                                        </p:tav>
                                      </p:tavLst>
                                    </p:anim>
                                    <p:animEffect transition="in" filter="fade">
                                      <p:cBhvr>
                                        <p:cTn id="110" dur="500"/>
                                        <p:tgtEl>
                                          <p:spTgt spid="47"/>
                                        </p:tgtEl>
                                      </p:cBhvr>
                                    </p:animEffect>
                                  </p:childTnLst>
                                </p:cTn>
                              </p:par>
                            </p:childTnLst>
                          </p:cTn>
                        </p:par>
                      </p:childTnLst>
                    </p:cTn>
                  </p:par>
                  <p:par>
                    <p:cTn id="111" fill="hold">
                      <p:stCondLst>
                        <p:cond delay="indefinite"/>
                      </p:stCondLst>
                      <p:childTnLst>
                        <p:par>
                          <p:cTn id="112" fill="hold">
                            <p:stCondLst>
                              <p:cond delay="0"/>
                            </p:stCondLst>
                            <p:childTnLst>
                              <p:par>
                                <p:cTn id="113" presetID="2" presetClass="exit" presetSubtype="4" fill="hold" nodeType="clickEffect">
                                  <p:stCondLst>
                                    <p:cond delay="0"/>
                                  </p:stCondLst>
                                  <p:childTnLst>
                                    <p:anim calcmode="lin" valueType="num">
                                      <p:cBhvr additive="base">
                                        <p:cTn id="114" dur="500"/>
                                        <p:tgtEl>
                                          <p:spTgt spid="47"/>
                                        </p:tgtEl>
                                        <p:attrNameLst>
                                          <p:attrName>ppt_x</p:attrName>
                                        </p:attrNameLst>
                                      </p:cBhvr>
                                      <p:tavLst>
                                        <p:tav tm="0">
                                          <p:val>
                                            <p:strVal val="ppt_x"/>
                                          </p:val>
                                        </p:tav>
                                        <p:tav tm="100000">
                                          <p:val>
                                            <p:strVal val="ppt_x"/>
                                          </p:val>
                                        </p:tav>
                                      </p:tavLst>
                                    </p:anim>
                                    <p:anim calcmode="lin" valueType="num">
                                      <p:cBhvr additive="base">
                                        <p:cTn id="115" dur="500"/>
                                        <p:tgtEl>
                                          <p:spTgt spid="47"/>
                                        </p:tgtEl>
                                        <p:attrNameLst>
                                          <p:attrName>ppt_y</p:attrName>
                                        </p:attrNameLst>
                                      </p:cBhvr>
                                      <p:tavLst>
                                        <p:tav tm="0">
                                          <p:val>
                                            <p:strVal val="ppt_y"/>
                                          </p:val>
                                        </p:tav>
                                        <p:tav tm="100000">
                                          <p:val>
                                            <p:strVal val="1+ppt_h/2"/>
                                          </p:val>
                                        </p:tav>
                                      </p:tavLst>
                                    </p:anim>
                                    <p:set>
                                      <p:cBhvr>
                                        <p:cTn id="116" dur="1" fill="hold">
                                          <p:stCondLst>
                                            <p:cond delay="499"/>
                                          </p:stCondLst>
                                        </p:cTn>
                                        <p:tgtEl>
                                          <p:spTgt spid="47"/>
                                        </p:tgtEl>
                                        <p:attrNameLst>
                                          <p:attrName>style.visibility</p:attrName>
                                        </p:attrNameLst>
                                      </p:cBhvr>
                                      <p:to>
                                        <p:strVal val="hidden"/>
                                      </p:to>
                                    </p:set>
                                  </p:childTnLst>
                                </p:cTn>
                              </p:par>
                              <p:par>
                                <p:cTn id="117" presetID="2" presetClass="exit" presetSubtype="4" fill="hold" grpId="2" nodeType="withEffect">
                                  <p:stCondLst>
                                    <p:cond delay="0"/>
                                  </p:stCondLst>
                                  <p:childTnLst>
                                    <p:anim calcmode="lin" valueType="num">
                                      <p:cBhvr additive="base">
                                        <p:cTn id="118" dur="500"/>
                                        <p:tgtEl>
                                          <p:spTgt spid="29"/>
                                        </p:tgtEl>
                                        <p:attrNameLst>
                                          <p:attrName>ppt_x</p:attrName>
                                        </p:attrNameLst>
                                      </p:cBhvr>
                                      <p:tavLst>
                                        <p:tav tm="0">
                                          <p:val>
                                            <p:strVal val="ppt_x"/>
                                          </p:val>
                                        </p:tav>
                                        <p:tav tm="100000">
                                          <p:val>
                                            <p:strVal val="ppt_x"/>
                                          </p:val>
                                        </p:tav>
                                      </p:tavLst>
                                    </p:anim>
                                    <p:anim calcmode="lin" valueType="num">
                                      <p:cBhvr additive="base">
                                        <p:cTn id="119" dur="500"/>
                                        <p:tgtEl>
                                          <p:spTgt spid="29"/>
                                        </p:tgtEl>
                                        <p:attrNameLst>
                                          <p:attrName>ppt_y</p:attrName>
                                        </p:attrNameLst>
                                      </p:cBhvr>
                                      <p:tavLst>
                                        <p:tav tm="0">
                                          <p:val>
                                            <p:strVal val="ppt_y"/>
                                          </p:val>
                                        </p:tav>
                                        <p:tav tm="100000">
                                          <p:val>
                                            <p:strVal val="1+ppt_h/2"/>
                                          </p:val>
                                        </p:tav>
                                      </p:tavLst>
                                    </p:anim>
                                    <p:set>
                                      <p:cBhvr>
                                        <p:cTn id="12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5" grpId="0" animBg="1"/>
      <p:bldP spid="26" grpId="0" animBg="1"/>
      <p:bldP spid="26" grpId="1" animBg="1"/>
      <p:bldP spid="26" grpId="2" animBg="1"/>
      <p:bldP spid="26" grpId="3"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09028">
            <a:off x="643561" y="8246589"/>
            <a:ext cx="1267245" cy="121425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t="2596"/>
          <a:stretch>
            <a:fillRect/>
          </a:stretch>
        </p:blipFill>
        <p:spPr>
          <a:xfrm rot="-5400000" flipV="1">
            <a:off x="11985695" y="-743940"/>
            <a:ext cx="1335062" cy="404792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0" y="0"/>
            <a:ext cx="3220712" cy="1980738"/>
          </a:xfrm>
          <a:prstGeom prst="rect">
            <a:avLst/>
          </a:prstGeom>
        </p:spPr>
      </p:pic>
      <p:sp>
        <p:nvSpPr>
          <p:cNvPr id="5" name="TextBox 5"/>
          <p:cNvSpPr txBox="1"/>
          <p:nvPr/>
        </p:nvSpPr>
        <p:spPr>
          <a:xfrm>
            <a:off x="1828800" y="2544444"/>
            <a:ext cx="14932224" cy="3465179"/>
          </a:xfrm>
          <a:prstGeom prst="rect">
            <a:avLst/>
          </a:prstGeom>
        </p:spPr>
        <p:txBody>
          <a:bodyPr wrap="square" lIns="0" tIns="0" rIns="0" bIns="0" rtlCol="0" anchor="t">
            <a:spAutoFit/>
          </a:bodyPr>
          <a:lstStyle/>
          <a:p>
            <a:pPr algn="ctr">
              <a:lnSpc>
                <a:spcPct val="150000"/>
              </a:lnSpc>
            </a:pPr>
            <a:r>
              <a:rPr lang="en-US" sz="8000" b="1">
                <a:solidFill>
                  <a:srgbClr val="DF98B6"/>
                </a:solidFill>
                <a:latin typeface="Arial" panose="020B0604020202020204" pitchFamily="34" charset="0"/>
                <a:cs typeface="Arial" panose="020B0604020202020204" pitchFamily="34" charset="0"/>
              </a:rPr>
              <a:t>CHÀO MỪNG CÁC EM ĐẾN VỚI BÀI HỌC HÔM NAY!</a:t>
            </a:r>
          </a:p>
        </p:txBody>
      </p:sp>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8916">
            <a:off x="5413283" y="6367240"/>
            <a:ext cx="7221052" cy="1417131"/>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95632" y="3437092"/>
            <a:ext cx="481551" cy="2038310"/>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674156">
            <a:off x="13828150" y="6947202"/>
            <a:ext cx="1395412" cy="1159460"/>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l="17210" t="24148"/>
          <a:stretch>
            <a:fillRect/>
          </a:stretch>
        </p:blipFill>
        <p:spPr>
          <a:xfrm flipH="1" flipV="1">
            <a:off x="15687747" y="7952309"/>
            <a:ext cx="2600253" cy="2334691"/>
          </a:xfrm>
          <a:prstGeom prst="rect">
            <a:avLst/>
          </a:prstGeom>
        </p:spPr>
      </p:pic>
      <p:pic>
        <p:nvPicPr>
          <p:cNvPr id="12" name="Picture 12"/>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l="23714" t="22934"/>
          <a:stretch>
            <a:fillRect/>
          </a:stretch>
        </p:blipFill>
        <p:spPr>
          <a:xfrm rot="5400000">
            <a:off x="15929052" y="-261085"/>
            <a:ext cx="2660495" cy="2502909"/>
          </a:xfrm>
          <a:prstGeom prst="rect">
            <a:avLst/>
          </a:prstGeom>
        </p:spPr>
      </p:pic>
    </p:spTree>
  </p:cSld>
  <p:clrMapOvr>
    <a:masterClrMapping/>
  </p:clrMapOvr>
  <p:transition spd="med">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439549" y="7907044"/>
            <a:ext cx="1296768" cy="1869216"/>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22643" t="29725"/>
          <a:stretch>
            <a:fillRect/>
          </a:stretch>
        </p:blipFill>
        <p:spPr>
          <a:xfrm flipV="1">
            <a:off x="-111917" y="8847869"/>
            <a:ext cx="1840083" cy="1638189"/>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36362" r="1841" b="38670"/>
          <a:stretch>
            <a:fillRect/>
          </a:stretch>
        </p:blipFill>
        <p:spPr>
          <a:xfrm rot="5400000">
            <a:off x="-517976" y="517976"/>
            <a:ext cx="3083571" cy="2047619"/>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113942">
            <a:off x="6072743" y="7923059"/>
            <a:ext cx="764653" cy="635357"/>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113942">
            <a:off x="13951848" y="7923059"/>
            <a:ext cx="764653" cy="635357"/>
          </a:xfrm>
          <a:prstGeom prst="rect">
            <a:avLst/>
          </a:prstGeom>
        </p:spPr>
      </p:pic>
      <p:sp>
        <p:nvSpPr>
          <p:cNvPr id="24" name="TextBox 23">
            <a:extLst>
              <a:ext uri="{FF2B5EF4-FFF2-40B4-BE49-F238E27FC236}">
                <a16:creationId xmlns:a16="http://schemas.microsoft.com/office/drawing/2014/main" id="{E41AD871-A76E-E0DD-A4B9-2980A0FAEAC3}"/>
              </a:ext>
            </a:extLst>
          </p:cNvPr>
          <p:cNvSpPr txBox="1"/>
          <p:nvPr/>
        </p:nvSpPr>
        <p:spPr>
          <a:xfrm>
            <a:off x="5959511" y="468840"/>
            <a:ext cx="7010400"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VẬN DỤNG</a:t>
            </a:r>
          </a:p>
        </p:txBody>
      </p:sp>
      <p:sp>
        <p:nvSpPr>
          <p:cNvPr id="25" name="Rectangle: Rounded Corners 24">
            <a:extLst>
              <a:ext uri="{FF2B5EF4-FFF2-40B4-BE49-F238E27FC236}">
                <a16:creationId xmlns:a16="http://schemas.microsoft.com/office/drawing/2014/main" id="{56010EFE-2F45-C0F5-3BA1-DBEA6F43DB1A}"/>
              </a:ext>
            </a:extLst>
          </p:cNvPr>
          <p:cNvSpPr/>
          <p:nvPr/>
        </p:nvSpPr>
        <p:spPr>
          <a:xfrm>
            <a:off x="1516594" y="1687426"/>
            <a:ext cx="15896234" cy="20531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Câu 2:</a:t>
            </a:r>
            <a:r>
              <a:rPr lang="en-US" sz="4000">
                <a:solidFill>
                  <a:schemeClr val="tx1"/>
                </a:solidFill>
                <a:latin typeface="Arial" panose="020B0604020202020204" pitchFamily="34" charset="0"/>
                <a:cs typeface="Arial" panose="020B0604020202020204" pitchFamily="34" charset="0"/>
              </a:rPr>
              <a:t> Trong cơ thể sinh vật, hoạt động sống nào là trung tâm chỉ phối trực tiếp hoặc gián tiếp đến tất cả các hoạt động sống còn lại?</a:t>
            </a:r>
          </a:p>
        </p:txBody>
      </p:sp>
      <p:sp>
        <p:nvSpPr>
          <p:cNvPr id="26" name="Rectangle 25">
            <a:extLst>
              <a:ext uri="{FF2B5EF4-FFF2-40B4-BE49-F238E27FC236}">
                <a16:creationId xmlns:a16="http://schemas.microsoft.com/office/drawing/2014/main" id="{40A23D98-7697-4E56-3818-158FFDA88BEC}"/>
              </a:ext>
            </a:extLst>
          </p:cNvPr>
          <p:cNvSpPr/>
          <p:nvPr/>
        </p:nvSpPr>
        <p:spPr>
          <a:xfrm>
            <a:off x="1143000" y="4663184"/>
            <a:ext cx="5807628" cy="189735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6000"/>
              </a:lnSpc>
              <a:spcAft>
                <a:spcPts val="800"/>
              </a:spcAft>
            </a:pPr>
            <a:r>
              <a:rPr lang="en-US" sz="4000">
                <a:solidFill>
                  <a:schemeClr val="tx1"/>
                </a:solidFill>
                <a:latin typeface="Arial" panose="020B0604020202020204" pitchFamily="34" charset="0"/>
                <a:cs typeface="Arial" panose="020B0604020202020204" pitchFamily="34" charset="0"/>
              </a:rPr>
              <a:t>A. Sinh sản.</a:t>
            </a:r>
          </a:p>
        </p:txBody>
      </p:sp>
      <p:sp>
        <p:nvSpPr>
          <p:cNvPr id="27" name="Rectangle 26">
            <a:extLst>
              <a:ext uri="{FF2B5EF4-FFF2-40B4-BE49-F238E27FC236}">
                <a16:creationId xmlns:a16="http://schemas.microsoft.com/office/drawing/2014/main" id="{D992D3DF-818F-CE32-9358-352DE6A65AAE}"/>
              </a:ext>
            </a:extLst>
          </p:cNvPr>
          <p:cNvSpPr/>
          <p:nvPr/>
        </p:nvSpPr>
        <p:spPr>
          <a:xfrm>
            <a:off x="1162665" y="7497265"/>
            <a:ext cx="5807628" cy="189735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B. Trao</a:t>
            </a:r>
            <a:r>
              <a:rPr kumimoji="0" lang="en-US" sz="4000" b="0" i="0" u="none" strike="noStrike" kern="1200" cap="none" spc="0" normalizeH="0" noProof="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 đổi chất và chuyển hóa năng lượng</a:t>
            </a:r>
            <a:r>
              <a:rPr kumimoji="0" lang="en-US" sz="4000" b="0" i="0" u="none" strike="noStrike" kern="1200" cap="none" spc="0" normalizeH="0" baseline="0" noProof="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id="{231A6967-B72F-B3A6-38B8-C3A3791616D2}"/>
              </a:ext>
            </a:extLst>
          </p:cNvPr>
          <p:cNvSpPr/>
          <p:nvPr/>
        </p:nvSpPr>
        <p:spPr>
          <a:xfrm>
            <a:off x="11280305" y="4650609"/>
            <a:ext cx="5807628" cy="189735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40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C.</a:t>
            </a:r>
            <a:r>
              <a:rPr kumimoji="0" lang="en-US" sz="4000" b="0" i="0" u="none" strike="noStrike" kern="1200" cap="none" spc="0" normalizeH="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Sinh trưởng và phát triển</a:t>
            </a:r>
            <a:endParaRPr kumimoji="0" lang="en-US" sz="4000" b="0" i="0" u="none" strike="noStrike" kern="1200" cap="none" spc="0" normalizeH="0" baseline="0" noProof="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D18B557B-0567-60B2-09A6-2B21D239B778}"/>
              </a:ext>
            </a:extLst>
          </p:cNvPr>
          <p:cNvSpPr/>
          <p:nvPr/>
        </p:nvSpPr>
        <p:spPr>
          <a:xfrm>
            <a:off x="11324556" y="7497264"/>
            <a:ext cx="5807628" cy="189735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6000"/>
              </a:lnSpc>
              <a:spcBef>
                <a:spcPts val="0"/>
              </a:spcBef>
              <a:spcAft>
                <a:spcPts val="800"/>
              </a:spcAft>
              <a:buClrTx/>
              <a:buSzTx/>
              <a:buFontTx/>
              <a:buNone/>
              <a:tabLst/>
              <a:defRPr/>
            </a:pPr>
            <a:r>
              <a:rPr kumimoji="0" lang="en-US" sz="4000" b="0" i="0" u="none" strike="noStrike" kern="1200" cap="none" spc="0" normalizeH="0" baseline="0" noProof="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D.Cảm</a:t>
            </a:r>
            <a:r>
              <a:rPr kumimoji="0" lang="en-US" sz="4000" b="0" i="0" u="none" strike="noStrike" kern="1200" cap="none" spc="0" normalizeH="0" noProof="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 ứng</a:t>
            </a:r>
            <a:endParaRPr kumimoji="0" lang="en-US" sz="4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7" name="Group 36">
            <a:extLst>
              <a:ext uri="{FF2B5EF4-FFF2-40B4-BE49-F238E27FC236}">
                <a16:creationId xmlns:a16="http://schemas.microsoft.com/office/drawing/2014/main" id="{4061F14D-15E1-E3D2-1DB7-A1C6716C6103}"/>
              </a:ext>
            </a:extLst>
          </p:cNvPr>
          <p:cNvGrpSpPr/>
          <p:nvPr/>
        </p:nvGrpSpPr>
        <p:grpSpPr>
          <a:xfrm>
            <a:off x="7897943" y="3666410"/>
            <a:ext cx="6342788" cy="5036918"/>
            <a:chOff x="8091170" y="4341516"/>
            <a:chExt cx="6342788" cy="5036918"/>
          </a:xfrm>
        </p:grpSpPr>
        <p:pic>
          <p:nvPicPr>
            <p:cNvPr id="35" name="Graphic 34">
              <a:extLst>
                <a:ext uri="{FF2B5EF4-FFF2-40B4-BE49-F238E27FC236}">
                  <a16:creationId xmlns:a16="http://schemas.microsoft.com/office/drawing/2014/main" id="{7C71A96D-E8B7-ADBC-4108-81EA4F8EAC1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091170" y="4875798"/>
              <a:ext cx="2498963" cy="4502636"/>
            </a:xfrm>
            <a:prstGeom prst="rect">
              <a:avLst/>
            </a:prstGeom>
          </p:spPr>
        </p:pic>
        <p:sp>
          <p:nvSpPr>
            <p:cNvPr id="36" name="Thought Bubble: Cloud 35">
              <a:extLst>
                <a:ext uri="{FF2B5EF4-FFF2-40B4-BE49-F238E27FC236}">
                  <a16:creationId xmlns:a16="http://schemas.microsoft.com/office/drawing/2014/main" id="{3CE1A1ED-EFEE-C337-C6BE-F1310CEC303B}"/>
                </a:ext>
              </a:extLst>
            </p:cNvPr>
            <p:cNvSpPr/>
            <p:nvPr/>
          </p:nvSpPr>
          <p:spPr>
            <a:xfrm>
              <a:off x="10590133" y="4341516"/>
              <a:ext cx="3843825" cy="1603968"/>
            </a:xfrm>
            <a:prstGeom prst="cloudCallout">
              <a:avLst>
                <a:gd name="adj1" fmla="val -57697"/>
                <a:gd name="adj2" fmla="val 66487"/>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Đúng rồi</a:t>
              </a:r>
            </a:p>
          </p:txBody>
        </p:sp>
      </p:grpSp>
      <p:grpSp>
        <p:nvGrpSpPr>
          <p:cNvPr id="41" name="Group 40">
            <a:extLst>
              <a:ext uri="{FF2B5EF4-FFF2-40B4-BE49-F238E27FC236}">
                <a16:creationId xmlns:a16="http://schemas.microsoft.com/office/drawing/2014/main" id="{BE326443-6BD4-84DD-02C6-A8C47D0E5BBF}"/>
              </a:ext>
            </a:extLst>
          </p:cNvPr>
          <p:cNvGrpSpPr/>
          <p:nvPr/>
        </p:nvGrpSpPr>
        <p:grpSpPr>
          <a:xfrm>
            <a:off x="7334901" y="3802866"/>
            <a:ext cx="6898287" cy="4796708"/>
            <a:chOff x="7256335" y="4336763"/>
            <a:chExt cx="6898287" cy="4796708"/>
          </a:xfrm>
        </p:grpSpPr>
        <p:pic>
          <p:nvPicPr>
            <p:cNvPr id="42" name="Graphic 41">
              <a:extLst>
                <a:ext uri="{FF2B5EF4-FFF2-40B4-BE49-F238E27FC236}">
                  <a16:creationId xmlns:a16="http://schemas.microsoft.com/office/drawing/2014/main" id="{A8D0FFDD-4F95-B30B-ABF3-5374A007C8A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256335" y="5018671"/>
              <a:ext cx="3775329" cy="4114800"/>
            </a:xfrm>
            <a:prstGeom prst="rect">
              <a:avLst/>
            </a:prstGeom>
          </p:spPr>
        </p:pic>
        <p:sp>
          <p:nvSpPr>
            <p:cNvPr id="43" name="Thought Bubble: Cloud 42">
              <a:extLst>
                <a:ext uri="{FF2B5EF4-FFF2-40B4-BE49-F238E27FC236}">
                  <a16:creationId xmlns:a16="http://schemas.microsoft.com/office/drawing/2014/main" id="{713809E7-1815-6981-73B7-BFC3A90AF071}"/>
                </a:ext>
              </a:extLst>
            </p:cNvPr>
            <p:cNvSpPr/>
            <p:nvPr/>
          </p:nvSpPr>
          <p:spPr>
            <a:xfrm>
              <a:off x="10923362" y="4336763"/>
              <a:ext cx="3231260" cy="1869216"/>
            </a:xfrm>
            <a:prstGeom prst="cloudCallout">
              <a:avLst>
                <a:gd name="adj1" fmla="val -57347"/>
                <a:gd name="adj2" fmla="val 43798"/>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Sai rồi</a:t>
              </a:r>
            </a:p>
          </p:txBody>
        </p:sp>
      </p:grpSp>
      <p:grpSp>
        <p:nvGrpSpPr>
          <p:cNvPr id="44" name="Group 43">
            <a:extLst>
              <a:ext uri="{FF2B5EF4-FFF2-40B4-BE49-F238E27FC236}">
                <a16:creationId xmlns:a16="http://schemas.microsoft.com/office/drawing/2014/main" id="{9AEB77EA-B669-35AF-63D0-54B947E777B1}"/>
              </a:ext>
            </a:extLst>
          </p:cNvPr>
          <p:cNvGrpSpPr/>
          <p:nvPr/>
        </p:nvGrpSpPr>
        <p:grpSpPr>
          <a:xfrm>
            <a:off x="7312716" y="3784023"/>
            <a:ext cx="6898287" cy="4796708"/>
            <a:chOff x="7256335" y="4336763"/>
            <a:chExt cx="6898287" cy="4796708"/>
          </a:xfrm>
        </p:grpSpPr>
        <p:pic>
          <p:nvPicPr>
            <p:cNvPr id="45" name="Graphic 44">
              <a:extLst>
                <a:ext uri="{FF2B5EF4-FFF2-40B4-BE49-F238E27FC236}">
                  <a16:creationId xmlns:a16="http://schemas.microsoft.com/office/drawing/2014/main" id="{00EBC323-DE57-D5AE-17A0-4A357885F23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256335" y="5018671"/>
              <a:ext cx="3775329" cy="4114800"/>
            </a:xfrm>
            <a:prstGeom prst="rect">
              <a:avLst/>
            </a:prstGeom>
          </p:spPr>
        </p:pic>
        <p:sp>
          <p:nvSpPr>
            <p:cNvPr id="46" name="Thought Bubble: Cloud 45">
              <a:extLst>
                <a:ext uri="{FF2B5EF4-FFF2-40B4-BE49-F238E27FC236}">
                  <a16:creationId xmlns:a16="http://schemas.microsoft.com/office/drawing/2014/main" id="{FAB23AB3-BD73-97FB-7AEC-C16F332F7DC2}"/>
                </a:ext>
              </a:extLst>
            </p:cNvPr>
            <p:cNvSpPr/>
            <p:nvPr/>
          </p:nvSpPr>
          <p:spPr>
            <a:xfrm>
              <a:off x="10923362" y="4336763"/>
              <a:ext cx="3231260" cy="1869216"/>
            </a:xfrm>
            <a:prstGeom prst="cloudCallout">
              <a:avLst>
                <a:gd name="adj1" fmla="val -57347"/>
                <a:gd name="adj2" fmla="val 43798"/>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Sai rồi</a:t>
              </a:r>
            </a:p>
          </p:txBody>
        </p:sp>
      </p:grpSp>
      <p:grpSp>
        <p:nvGrpSpPr>
          <p:cNvPr id="47" name="Group 46">
            <a:extLst>
              <a:ext uri="{FF2B5EF4-FFF2-40B4-BE49-F238E27FC236}">
                <a16:creationId xmlns:a16="http://schemas.microsoft.com/office/drawing/2014/main" id="{451F63A4-CD68-6D1A-E0BA-8B243A93B3CB}"/>
              </a:ext>
            </a:extLst>
          </p:cNvPr>
          <p:cNvGrpSpPr/>
          <p:nvPr/>
        </p:nvGrpSpPr>
        <p:grpSpPr>
          <a:xfrm>
            <a:off x="7184341" y="3599068"/>
            <a:ext cx="6898287" cy="4796708"/>
            <a:chOff x="7256335" y="4336763"/>
            <a:chExt cx="6898287" cy="4796708"/>
          </a:xfrm>
        </p:grpSpPr>
        <p:pic>
          <p:nvPicPr>
            <p:cNvPr id="48" name="Graphic 47">
              <a:extLst>
                <a:ext uri="{FF2B5EF4-FFF2-40B4-BE49-F238E27FC236}">
                  <a16:creationId xmlns:a16="http://schemas.microsoft.com/office/drawing/2014/main" id="{EFBDDF94-B248-2757-0707-08A75330B0E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256335" y="5018671"/>
              <a:ext cx="3775329" cy="4114800"/>
            </a:xfrm>
            <a:prstGeom prst="rect">
              <a:avLst/>
            </a:prstGeom>
          </p:spPr>
        </p:pic>
        <p:sp>
          <p:nvSpPr>
            <p:cNvPr id="49" name="Thought Bubble: Cloud 48">
              <a:extLst>
                <a:ext uri="{FF2B5EF4-FFF2-40B4-BE49-F238E27FC236}">
                  <a16:creationId xmlns:a16="http://schemas.microsoft.com/office/drawing/2014/main" id="{9D3F2822-6C78-73EA-A1A3-E0806D89C05F}"/>
                </a:ext>
              </a:extLst>
            </p:cNvPr>
            <p:cNvSpPr/>
            <p:nvPr/>
          </p:nvSpPr>
          <p:spPr>
            <a:xfrm>
              <a:off x="10923362" y="4336763"/>
              <a:ext cx="3231260" cy="1869216"/>
            </a:xfrm>
            <a:prstGeom prst="cloudCallout">
              <a:avLst>
                <a:gd name="adj1" fmla="val -57347"/>
                <a:gd name="adj2" fmla="val 43798"/>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Sai rồi</a:t>
              </a:r>
            </a:p>
          </p:txBody>
        </p:sp>
      </p:grpSp>
      <p:pic>
        <p:nvPicPr>
          <p:cNvPr id="50" name="Tieng-vo-tay-tra-loi-dung-www_tiengdong_com">
            <a:hlinkClick r:id="" action="ppaction://media"/>
            <a:extLst>
              <a:ext uri="{FF2B5EF4-FFF2-40B4-BE49-F238E27FC236}">
                <a16:creationId xmlns:a16="http://schemas.microsoft.com/office/drawing/2014/main" id="{B2758CC5-6DBE-5B38-93A7-FA5A99F749A9}"/>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55973" y="5309012"/>
            <a:ext cx="487363" cy="487363"/>
          </a:xfrm>
          <a:prstGeom prst="rect">
            <a:avLst/>
          </a:prstGeom>
        </p:spPr>
      </p:pic>
      <p:pic>
        <p:nvPicPr>
          <p:cNvPr id="52" name="Am-thanh-tra-loi-sai-www_tiengdong_com">
            <a:hlinkClick r:id="" action="ppaction://media"/>
            <a:extLst>
              <a:ext uri="{FF2B5EF4-FFF2-40B4-BE49-F238E27FC236}">
                <a16:creationId xmlns:a16="http://schemas.microsoft.com/office/drawing/2014/main" id="{653845C8-71AC-6252-7E22-F6AB600897D0}"/>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746831" y="8093368"/>
            <a:ext cx="487363" cy="487363"/>
          </a:xfrm>
          <a:prstGeom prst="rect">
            <a:avLst/>
          </a:prstGeom>
        </p:spPr>
      </p:pic>
      <p:pic>
        <p:nvPicPr>
          <p:cNvPr id="53" name="Am-thanh-tra-loi-sai-www_tiengdong_com">
            <a:hlinkClick r:id="" action="ppaction://media"/>
            <a:extLst>
              <a:ext uri="{FF2B5EF4-FFF2-40B4-BE49-F238E27FC236}">
                <a16:creationId xmlns:a16="http://schemas.microsoft.com/office/drawing/2014/main" id="{CDFCEDB6-837A-04DD-2DEE-6742873DB107}"/>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9387209" y="5309011"/>
            <a:ext cx="487363" cy="487363"/>
          </a:xfrm>
          <a:prstGeom prst="rect">
            <a:avLst/>
          </a:prstGeom>
        </p:spPr>
      </p:pic>
      <p:pic>
        <p:nvPicPr>
          <p:cNvPr id="54" name="Am-thanh-tra-loi-sai-www_tiengdong_com">
            <a:hlinkClick r:id="" action="ppaction://media"/>
            <a:extLst>
              <a:ext uri="{FF2B5EF4-FFF2-40B4-BE49-F238E27FC236}">
                <a16:creationId xmlns:a16="http://schemas.microsoft.com/office/drawing/2014/main" id="{825EA3DD-BFB0-6CF0-7825-340B8933116A}"/>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9322687" y="8089279"/>
            <a:ext cx="487363" cy="487363"/>
          </a:xfrm>
          <a:prstGeom prst="rect">
            <a:avLst/>
          </a:prstGeom>
        </p:spPr>
      </p:pic>
    </p:spTree>
    <p:extLst>
      <p:ext uri="{BB962C8B-B14F-4D97-AF65-F5344CB8AC3E}">
        <p14:creationId xmlns:p14="http://schemas.microsoft.com/office/powerpoint/2010/main" val="1820503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6"/>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1" nodeType="clickEffect">
                                  <p:stCondLst>
                                    <p:cond delay="0"/>
                                  </p:stCondLst>
                                  <p:childTnLst>
                                    <p:animEffect transition="out" filter="fade">
                                      <p:cBhvr>
                                        <p:cTn id="26" dur="500" tmFilter="0, 0; .2, .5; .8, .5; 1, 0"/>
                                        <p:tgtEl>
                                          <p:spTgt spid="26"/>
                                        </p:tgtEl>
                                      </p:cBhvr>
                                    </p:animEffect>
                                    <p:animScale>
                                      <p:cBhvr>
                                        <p:cTn id="27" dur="250" autoRev="1" fill="hold"/>
                                        <p:tgtEl>
                                          <p:spTgt spid="26"/>
                                        </p:tgtEl>
                                      </p:cBhvr>
                                      <p:by x="105000" y="105000"/>
                                    </p:animScale>
                                  </p:childTnLst>
                                </p:cTn>
                              </p:par>
                              <p:par>
                                <p:cTn id="28" presetID="1" presetClass="mediacall" presetSubtype="0" fill="hold" nodeType="withEffect">
                                  <p:stCondLst>
                                    <p:cond delay="0"/>
                                  </p:stCondLst>
                                  <p:childTnLst>
                                    <p:cmd type="call" cmd="playFrom(0.0)">
                                      <p:cBhvr>
                                        <p:cTn id="29" dur="5120" fill="hold"/>
                                        <p:tgtEl>
                                          <p:spTgt spid="52"/>
                                        </p:tgtEl>
                                      </p:cBhvr>
                                    </p:cmd>
                                  </p:childTnLst>
                                </p:cTn>
                              </p:par>
                              <p:par>
                                <p:cTn id="30" presetID="53" presetClass="entr" presetSubtype="16"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p:cTn id="32" dur="500" fill="hold"/>
                                        <p:tgtEl>
                                          <p:spTgt spid="41"/>
                                        </p:tgtEl>
                                        <p:attrNameLst>
                                          <p:attrName>ppt_w</p:attrName>
                                        </p:attrNameLst>
                                      </p:cBhvr>
                                      <p:tavLst>
                                        <p:tav tm="0">
                                          <p:val>
                                            <p:fltVal val="0"/>
                                          </p:val>
                                        </p:tav>
                                        <p:tav tm="100000">
                                          <p:val>
                                            <p:strVal val="#ppt_w"/>
                                          </p:val>
                                        </p:tav>
                                      </p:tavLst>
                                    </p:anim>
                                    <p:anim calcmode="lin" valueType="num">
                                      <p:cBhvr>
                                        <p:cTn id="33" dur="500" fill="hold"/>
                                        <p:tgtEl>
                                          <p:spTgt spid="41"/>
                                        </p:tgtEl>
                                        <p:attrNameLst>
                                          <p:attrName>ppt_h</p:attrName>
                                        </p:attrNameLst>
                                      </p:cBhvr>
                                      <p:tavLst>
                                        <p:tav tm="0">
                                          <p:val>
                                            <p:fltVal val="0"/>
                                          </p:val>
                                        </p:tav>
                                        <p:tav tm="100000">
                                          <p:val>
                                            <p:strVal val="#ppt_h"/>
                                          </p:val>
                                        </p:tav>
                                      </p:tavLst>
                                    </p:anim>
                                    <p:animEffect transition="in" filter="fade">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41"/>
                                        </p:tgtEl>
                                        <p:attrNameLst>
                                          <p:attrName>ppt_x</p:attrName>
                                        </p:attrNameLst>
                                      </p:cBhvr>
                                      <p:tavLst>
                                        <p:tav tm="0">
                                          <p:val>
                                            <p:strVal val="ppt_x"/>
                                          </p:val>
                                        </p:tav>
                                        <p:tav tm="100000">
                                          <p:val>
                                            <p:strVal val="ppt_x"/>
                                          </p:val>
                                        </p:tav>
                                      </p:tavLst>
                                    </p:anim>
                                    <p:anim calcmode="lin" valueType="num">
                                      <p:cBhvr additive="base">
                                        <p:cTn id="39" dur="500"/>
                                        <p:tgtEl>
                                          <p:spTgt spid="41"/>
                                        </p:tgtEl>
                                        <p:attrNameLst>
                                          <p:attrName>ppt_y</p:attrName>
                                        </p:attrNameLst>
                                      </p:cBhvr>
                                      <p:tavLst>
                                        <p:tav tm="0">
                                          <p:val>
                                            <p:strVal val="ppt_y"/>
                                          </p:val>
                                        </p:tav>
                                        <p:tav tm="100000">
                                          <p:val>
                                            <p:strVal val="1+ppt_h/2"/>
                                          </p:val>
                                        </p:tav>
                                      </p:tavLst>
                                    </p:anim>
                                    <p:set>
                                      <p:cBhvr>
                                        <p:cTn id="40" dur="1" fill="hold">
                                          <p:stCondLst>
                                            <p:cond delay="499"/>
                                          </p:stCondLst>
                                        </p:cTn>
                                        <p:tgtEl>
                                          <p:spTgt spid="41"/>
                                        </p:tgtEl>
                                        <p:attrNameLst>
                                          <p:attrName>style.visibility</p:attrName>
                                        </p:attrNameLst>
                                      </p:cBhvr>
                                      <p:to>
                                        <p:strVal val="hidden"/>
                                      </p:to>
                                    </p:set>
                                  </p:childTnLst>
                                </p:cTn>
                              </p:par>
                              <p:par>
                                <p:cTn id="41" presetID="2" presetClass="exit" presetSubtype="4" fill="hold" grpId="3" nodeType="withEffect">
                                  <p:stCondLst>
                                    <p:cond delay="0"/>
                                  </p:stCondLst>
                                  <p:childTnLst>
                                    <p:anim calcmode="lin" valueType="num">
                                      <p:cBhvr additive="base">
                                        <p:cTn id="42" dur="500"/>
                                        <p:tgtEl>
                                          <p:spTgt spid="26"/>
                                        </p:tgtEl>
                                        <p:attrNameLst>
                                          <p:attrName>ppt_x</p:attrName>
                                        </p:attrNameLst>
                                      </p:cBhvr>
                                      <p:tavLst>
                                        <p:tav tm="0">
                                          <p:val>
                                            <p:strVal val="ppt_x"/>
                                          </p:val>
                                        </p:tav>
                                        <p:tav tm="100000">
                                          <p:val>
                                            <p:strVal val="ppt_x"/>
                                          </p:val>
                                        </p:tav>
                                      </p:tavLst>
                                    </p:anim>
                                    <p:anim calcmode="lin" valueType="num">
                                      <p:cBhvr additive="base">
                                        <p:cTn id="43" dur="500"/>
                                        <p:tgtEl>
                                          <p:spTgt spid="26"/>
                                        </p:tgtEl>
                                        <p:attrNameLst>
                                          <p:attrName>ppt_y</p:attrName>
                                        </p:attrNameLst>
                                      </p:cBhvr>
                                      <p:tavLst>
                                        <p:tav tm="0">
                                          <p:val>
                                            <p:strVal val="ppt_y"/>
                                          </p:val>
                                        </p:tav>
                                        <p:tav tm="100000">
                                          <p:val>
                                            <p:strVal val="1+ppt_h/2"/>
                                          </p:val>
                                        </p:tav>
                                      </p:tavLst>
                                    </p:anim>
                                    <p:set>
                                      <p:cBhvr>
                                        <p:cTn id="4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45" fill="hold" display="0">
                  <p:stCondLst>
                    <p:cond delay="indefinite"/>
                  </p:stCondLst>
                  <p:endCondLst>
                    <p:cond evt="onStopAudio" delay="0">
                      <p:tgtEl>
                        <p:sldTgt/>
                      </p:tgtEl>
                    </p:cond>
                  </p:endCondLst>
                </p:cTn>
                <p:tgtEl>
                  <p:spTgt spid="50"/>
                </p:tgtEl>
              </p:cMediaNode>
            </p:audio>
            <p:seq concurrent="1" nextAc="seek">
              <p:cTn id="46" restart="whenNotActive" fill="hold" evtFilter="cancelBubble" nodeType="interactiveSeq">
                <p:stCondLst>
                  <p:cond evt="onClick" delay="0">
                    <p:tgtEl>
                      <p:spTgt spid="27"/>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grpId="1" nodeType="clickEffect">
                                  <p:stCondLst>
                                    <p:cond delay="0"/>
                                  </p:stCondLst>
                                  <p:childTnLst>
                                    <p:animEffect transition="out" filter="fade">
                                      <p:cBhvr>
                                        <p:cTn id="50" dur="500" tmFilter="0, 0; .2, .5; .8, .5; 1, 0"/>
                                        <p:tgtEl>
                                          <p:spTgt spid="27"/>
                                        </p:tgtEl>
                                      </p:cBhvr>
                                    </p:animEffect>
                                    <p:animScale>
                                      <p:cBhvr>
                                        <p:cTn id="51" dur="250" autoRev="1" fill="hold"/>
                                        <p:tgtEl>
                                          <p:spTgt spid="27"/>
                                        </p:tgtEl>
                                      </p:cBhvr>
                                      <p:by x="105000" y="105000"/>
                                    </p:animScale>
                                  </p:childTnLst>
                                </p:cTn>
                              </p:par>
                              <p:par>
                                <p:cTn id="52" presetID="1" presetClass="mediacall" presetSubtype="0" fill="hold" nodeType="withEffect">
                                  <p:stCondLst>
                                    <p:cond delay="0"/>
                                  </p:stCondLst>
                                  <p:childTnLst>
                                    <p:cmd type="call" cmd="playFrom(0.0)">
                                      <p:cBhvr>
                                        <p:cTn id="53" dur="8085" fill="hold"/>
                                        <p:tgtEl>
                                          <p:spTgt spid="50"/>
                                        </p:tgtEl>
                                      </p:cBhvr>
                                    </p:cmd>
                                  </p:childTnLst>
                                </p:cTn>
                              </p:par>
                              <p:par>
                                <p:cTn id="54" presetID="53" presetClass="entr" presetSubtype="16"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fltVal val="0"/>
                                          </p:val>
                                        </p:tav>
                                        <p:tav tm="100000">
                                          <p:val>
                                            <p:strVal val="#ppt_w"/>
                                          </p:val>
                                        </p:tav>
                                      </p:tavLst>
                                    </p:anim>
                                    <p:anim calcmode="lin" valueType="num">
                                      <p:cBhvr>
                                        <p:cTn id="57" dur="500" fill="hold"/>
                                        <p:tgtEl>
                                          <p:spTgt spid="37"/>
                                        </p:tgtEl>
                                        <p:attrNameLst>
                                          <p:attrName>ppt_h</p:attrName>
                                        </p:attrNameLst>
                                      </p:cBhvr>
                                      <p:tavLst>
                                        <p:tav tm="0">
                                          <p:val>
                                            <p:fltVal val="0"/>
                                          </p:val>
                                        </p:tav>
                                        <p:tav tm="100000">
                                          <p:val>
                                            <p:strVal val="#ppt_h"/>
                                          </p:val>
                                        </p:tav>
                                      </p:tavLst>
                                    </p:anim>
                                    <p:animEffect transition="in" filter="fade">
                                      <p:cBhvr>
                                        <p:cTn id="58" dur="500"/>
                                        <p:tgtEl>
                                          <p:spTgt spid="37"/>
                                        </p:tgtEl>
                                      </p:cBhvr>
                                    </p:animEffect>
                                  </p:childTnLst>
                                </p:cTn>
                              </p:par>
                              <p:par>
                                <p:cTn id="59" presetID="26" presetClass="emph" presetSubtype="0" repeatCount="4000" fill="hold" grpId="3" nodeType="withEffect">
                                  <p:stCondLst>
                                    <p:cond delay="0"/>
                                  </p:stCondLst>
                                  <p:childTnLst>
                                    <p:animEffect transition="out" filter="fade">
                                      <p:cBhvr>
                                        <p:cTn id="60" dur="500" tmFilter="0, 0; .2, .5; .8, .5; 1, 0"/>
                                        <p:tgtEl>
                                          <p:spTgt spid="27"/>
                                        </p:tgtEl>
                                      </p:cBhvr>
                                    </p:animEffect>
                                    <p:animScale>
                                      <p:cBhvr>
                                        <p:cTn id="61" dur="250" autoRev="1" fill="hold"/>
                                        <p:tgtEl>
                                          <p:spTgt spid="27"/>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37"/>
                                        </p:tgtEl>
                                        <p:attrNameLst>
                                          <p:attrName>ppt_x</p:attrName>
                                        </p:attrNameLst>
                                      </p:cBhvr>
                                      <p:tavLst>
                                        <p:tav tm="0">
                                          <p:val>
                                            <p:strVal val="ppt_x"/>
                                          </p:val>
                                        </p:tav>
                                        <p:tav tm="100000">
                                          <p:val>
                                            <p:strVal val="ppt_x"/>
                                          </p:val>
                                        </p:tav>
                                      </p:tavLst>
                                    </p:anim>
                                    <p:anim calcmode="lin" valueType="num">
                                      <p:cBhvr additive="base">
                                        <p:cTn id="66" dur="500"/>
                                        <p:tgtEl>
                                          <p:spTgt spid="37"/>
                                        </p:tgtEl>
                                        <p:attrNameLst>
                                          <p:attrName>ppt_y</p:attrName>
                                        </p:attrNameLst>
                                      </p:cBhvr>
                                      <p:tavLst>
                                        <p:tav tm="0">
                                          <p:val>
                                            <p:strVal val="ppt_y"/>
                                          </p:val>
                                        </p:tav>
                                        <p:tav tm="100000">
                                          <p:val>
                                            <p:strVal val="1+ppt_h/2"/>
                                          </p:val>
                                        </p:tav>
                                      </p:tavLst>
                                    </p:anim>
                                    <p:set>
                                      <p:cBhvr>
                                        <p:cTn id="67" dur="1" fill="hold">
                                          <p:stCondLst>
                                            <p:cond delay="499"/>
                                          </p:stCondLst>
                                        </p:cTn>
                                        <p:tgtEl>
                                          <p:spTgt spid="37"/>
                                        </p:tgtEl>
                                        <p:attrNameLst>
                                          <p:attrName>style.visibility</p:attrName>
                                        </p:attrNameLst>
                                      </p:cBhvr>
                                      <p:to>
                                        <p:strVal val="hidden"/>
                                      </p:to>
                                    </p:set>
                                  </p:childTnLst>
                                </p:cTn>
                              </p:par>
                              <p:par>
                                <p:cTn id="68" presetID="2" presetClass="exit" presetSubtype="4" fill="hold" grpId="2" nodeType="withEffect">
                                  <p:stCondLst>
                                    <p:cond delay="0"/>
                                  </p:stCondLst>
                                  <p:childTnLst>
                                    <p:anim calcmode="lin" valueType="num">
                                      <p:cBhvr additive="base">
                                        <p:cTn id="69" dur="500"/>
                                        <p:tgtEl>
                                          <p:spTgt spid="27"/>
                                        </p:tgtEl>
                                        <p:attrNameLst>
                                          <p:attrName>ppt_x</p:attrName>
                                        </p:attrNameLst>
                                      </p:cBhvr>
                                      <p:tavLst>
                                        <p:tav tm="0">
                                          <p:val>
                                            <p:strVal val="ppt_x"/>
                                          </p:val>
                                        </p:tav>
                                        <p:tav tm="100000">
                                          <p:val>
                                            <p:strVal val="ppt_x"/>
                                          </p:val>
                                        </p:tav>
                                      </p:tavLst>
                                    </p:anim>
                                    <p:anim calcmode="lin" valueType="num">
                                      <p:cBhvr additive="base">
                                        <p:cTn id="70" dur="500"/>
                                        <p:tgtEl>
                                          <p:spTgt spid="27"/>
                                        </p:tgtEl>
                                        <p:attrNameLst>
                                          <p:attrName>ppt_y</p:attrName>
                                        </p:attrNameLst>
                                      </p:cBhvr>
                                      <p:tavLst>
                                        <p:tav tm="0">
                                          <p:val>
                                            <p:strVal val="ppt_y"/>
                                          </p:val>
                                        </p:tav>
                                        <p:tav tm="100000">
                                          <p:val>
                                            <p:strVal val="1+ppt_h/2"/>
                                          </p:val>
                                        </p:tav>
                                      </p:tavLst>
                                    </p:anim>
                                    <p:set>
                                      <p:cBhvr>
                                        <p:cTn id="7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audio>
              <p:cMediaNode vol="80000">
                <p:cTn id="72" fill="hold" display="0">
                  <p:stCondLst>
                    <p:cond delay="indefinite"/>
                  </p:stCondLst>
                  <p:endCondLst>
                    <p:cond evt="onStopAudio" delay="0">
                      <p:tgtEl>
                        <p:sldTgt/>
                      </p:tgtEl>
                    </p:cond>
                  </p:endCondLst>
                </p:cTn>
                <p:tgtEl>
                  <p:spTgt spid="52"/>
                </p:tgtEl>
              </p:cMediaNode>
            </p:audio>
            <p:seq concurrent="1" nextAc="seek">
              <p:cTn id="73" restart="whenNotActive" fill="hold" evtFilter="cancelBubble" nodeType="interactiveSeq">
                <p:stCondLst>
                  <p:cond evt="onClick" delay="0">
                    <p:tgtEl>
                      <p:spTgt spid="28"/>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grpId="1" nodeType="clickEffect">
                                  <p:stCondLst>
                                    <p:cond delay="0"/>
                                  </p:stCondLst>
                                  <p:childTnLst>
                                    <p:animEffect transition="out" filter="fade">
                                      <p:cBhvr>
                                        <p:cTn id="77" dur="500" tmFilter="0, 0; .2, .5; .8, .5; 1, 0"/>
                                        <p:tgtEl>
                                          <p:spTgt spid="28"/>
                                        </p:tgtEl>
                                      </p:cBhvr>
                                    </p:animEffect>
                                    <p:animScale>
                                      <p:cBhvr>
                                        <p:cTn id="78" dur="250" autoRev="1" fill="hold"/>
                                        <p:tgtEl>
                                          <p:spTgt spid="28"/>
                                        </p:tgtEl>
                                      </p:cBhvr>
                                      <p:by x="105000" y="105000"/>
                                    </p:animScale>
                                  </p:childTnLst>
                                </p:cTn>
                              </p:par>
                              <p:par>
                                <p:cTn id="79" presetID="1" presetClass="mediacall" presetSubtype="0" fill="hold" nodeType="withEffect">
                                  <p:stCondLst>
                                    <p:cond delay="0"/>
                                  </p:stCondLst>
                                  <p:childTnLst>
                                    <p:cmd type="call" cmd="playFrom(0.0)">
                                      <p:cBhvr>
                                        <p:cTn id="80" dur="5120" fill="hold"/>
                                        <p:tgtEl>
                                          <p:spTgt spid="53"/>
                                        </p:tgtEl>
                                      </p:cBhvr>
                                    </p:cmd>
                                  </p:childTnLst>
                                </p:cTn>
                              </p:par>
                              <p:par>
                                <p:cTn id="81" presetID="53" presetClass="entr" presetSubtype="16" fill="hold" nodeType="with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p:cTn id="83" dur="500" fill="hold"/>
                                        <p:tgtEl>
                                          <p:spTgt spid="44"/>
                                        </p:tgtEl>
                                        <p:attrNameLst>
                                          <p:attrName>ppt_w</p:attrName>
                                        </p:attrNameLst>
                                      </p:cBhvr>
                                      <p:tavLst>
                                        <p:tav tm="0">
                                          <p:val>
                                            <p:fltVal val="0"/>
                                          </p:val>
                                        </p:tav>
                                        <p:tav tm="100000">
                                          <p:val>
                                            <p:strVal val="#ppt_w"/>
                                          </p:val>
                                        </p:tav>
                                      </p:tavLst>
                                    </p:anim>
                                    <p:anim calcmode="lin" valueType="num">
                                      <p:cBhvr>
                                        <p:cTn id="84" dur="500" fill="hold"/>
                                        <p:tgtEl>
                                          <p:spTgt spid="44"/>
                                        </p:tgtEl>
                                        <p:attrNameLst>
                                          <p:attrName>ppt_h</p:attrName>
                                        </p:attrNameLst>
                                      </p:cBhvr>
                                      <p:tavLst>
                                        <p:tav tm="0">
                                          <p:val>
                                            <p:fltVal val="0"/>
                                          </p:val>
                                        </p:tav>
                                        <p:tav tm="100000">
                                          <p:val>
                                            <p:strVal val="#ppt_h"/>
                                          </p:val>
                                        </p:tav>
                                      </p:tavLst>
                                    </p:anim>
                                    <p:animEffect transition="in" filter="fade">
                                      <p:cBhvr>
                                        <p:cTn id="85" dur="500"/>
                                        <p:tgtEl>
                                          <p:spTgt spid="44"/>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xit" presetSubtype="4" fill="hold" nodeType="clickEffect">
                                  <p:stCondLst>
                                    <p:cond delay="0"/>
                                  </p:stCondLst>
                                  <p:childTnLst>
                                    <p:anim calcmode="lin" valueType="num">
                                      <p:cBhvr additive="base">
                                        <p:cTn id="89" dur="500"/>
                                        <p:tgtEl>
                                          <p:spTgt spid="44"/>
                                        </p:tgtEl>
                                        <p:attrNameLst>
                                          <p:attrName>ppt_x</p:attrName>
                                        </p:attrNameLst>
                                      </p:cBhvr>
                                      <p:tavLst>
                                        <p:tav tm="0">
                                          <p:val>
                                            <p:strVal val="ppt_x"/>
                                          </p:val>
                                        </p:tav>
                                        <p:tav tm="100000">
                                          <p:val>
                                            <p:strVal val="ppt_x"/>
                                          </p:val>
                                        </p:tav>
                                      </p:tavLst>
                                    </p:anim>
                                    <p:anim calcmode="lin" valueType="num">
                                      <p:cBhvr additive="base">
                                        <p:cTn id="90" dur="500"/>
                                        <p:tgtEl>
                                          <p:spTgt spid="44"/>
                                        </p:tgtEl>
                                        <p:attrNameLst>
                                          <p:attrName>ppt_y</p:attrName>
                                        </p:attrNameLst>
                                      </p:cBhvr>
                                      <p:tavLst>
                                        <p:tav tm="0">
                                          <p:val>
                                            <p:strVal val="ppt_y"/>
                                          </p:val>
                                        </p:tav>
                                        <p:tav tm="100000">
                                          <p:val>
                                            <p:strVal val="1+ppt_h/2"/>
                                          </p:val>
                                        </p:tav>
                                      </p:tavLst>
                                    </p:anim>
                                    <p:set>
                                      <p:cBhvr>
                                        <p:cTn id="91" dur="1" fill="hold">
                                          <p:stCondLst>
                                            <p:cond delay="499"/>
                                          </p:stCondLst>
                                        </p:cTn>
                                        <p:tgtEl>
                                          <p:spTgt spid="44"/>
                                        </p:tgtEl>
                                        <p:attrNameLst>
                                          <p:attrName>style.visibility</p:attrName>
                                        </p:attrNameLst>
                                      </p:cBhvr>
                                      <p:to>
                                        <p:strVal val="hidden"/>
                                      </p:to>
                                    </p:set>
                                  </p:childTnLst>
                                </p:cTn>
                              </p:par>
                              <p:par>
                                <p:cTn id="92" presetID="2" presetClass="exit" presetSubtype="4" fill="hold" grpId="2" nodeType="withEffect">
                                  <p:stCondLst>
                                    <p:cond delay="0"/>
                                  </p:stCondLst>
                                  <p:childTnLst>
                                    <p:anim calcmode="lin" valueType="num">
                                      <p:cBhvr additive="base">
                                        <p:cTn id="93" dur="500"/>
                                        <p:tgtEl>
                                          <p:spTgt spid="28"/>
                                        </p:tgtEl>
                                        <p:attrNameLst>
                                          <p:attrName>ppt_x</p:attrName>
                                        </p:attrNameLst>
                                      </p:cBhvr>
                                      <p:tavLst>
                                        <p:tav tm="0">
                                          <p:val>
                                            <p:strVal val="ppt_x"/>
                                          </p:val>
                                        </p:tav>
                                        <p:tav tm="100000">
                                          <p:val>
                                            <p:strVal val="ppt_x"/>
                                          </p:val>
                                        </p:tav>
                                      </p:tavLst>
                                    </p:anim>
                                    <p:anim calcmode="lin" valueType="num">
                                      <p:cBhvr additive="base">
                                        <p:cTn id="94" dur="500"/>
                                        <p:tgtEl>
                                          <p:spTgt spid="28"/>
                                        </p:tgtEl>
                                        <p:attrNameLst>
                                          <p:attrName>ppt_y</p:attrName>
                                        </p:attrNameLst>
                                      </p:cBhvr>
                                      <p:tavLst>
                                        <p:tav tm="0">
                                          <p:val>
                                            <p:strVal val="ppt_y"/>
                                          </p:val>
                                        </p:tav>
                                        <p:tav tm="100000">
                                          <p:val>
                                            <p:strVal val="1+ppt_h/2"/>
                                          </p:val>
                                        </p:tav>
                                      </p:tavLst>
                                    </p:anim>
                                    <p:set>
                                      <p:cBhvr>
                                        <p:cTn id="9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audio>
              <p:cMediaNode vol="80000">
                <p:cTn id="96" fill="hold" display="0">
                  <p:stCondLst>
                    <p:cond delay="indefinite"/>
                  </p:stCondLst>
                  <p:endCondLst>
                    <p:cond evt="onStopAudio" delay="0">
                      <p:tgtEl>
                        <p:sldTgt/>
                      </p:tgtEl>
                    </p:cond>
                  </p:endCondLst>
                </p:cTn>
                <p:tgtEl>
                  <p:spTgt spid="53"/>
                </p:tgtEl>
              </p:cMediaNode>
            </p:audio>
            <p:audio>
              <p:cMediaNode vol="80000">
                <p:cTn id="97" fill="hold" display="0">
                  <p:stCondLst>
                    <p:cond delay="indefinite"/>
                  </p:stCondLst>
                  <p:endCondLst>
                    <p:cond evt="onStopAudio" delay="0">
                      <p:tgtEl>
                        <p:sldTgt/>
                      </p:tgtEl>
                    </p:cond>
                  </p:endCondLst>
                </p:cTn>
                <p:tgtEl>
                  <p:spTgt spid="54"/>
                </p:tgtEl>
              </p:cMediaNode>
            </p:audio>
            <p:seq concurrent="1" nextAc="seek">
              <p:cTn id="98" restart="whenNotActive" fill="hold" evtFilter="cancelBubble" nodeType="interactiveSeq">
                <p:stCondLst>
                  <p:cond evt="onClick" delay="0">
                    <p:tgtEl>
                      <p:spTgt spid="29"/>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grpId="1" nodeType="clickEffect">
                                  <p:stCondLst>
                                    <p:cond delay="0"/>
                                  </p:stCondLst>
                                  <p:childTnLst>
                                    <p:animEffect transition="out" filter="fade">
                                      <p:cBhvr>
                                        <p:cTn id="102" dur="500" tmFilter="0, 0; .2, .5; .8, .5; 1, 0"/>
                                        <p:tgtEl>
                                          <p:spTgt spid="29"/>
                                        </p:tgtEl>
                                      </p:cBhvr>
                                    </p:animEffect>
                                    <p:animScale>
                                      <p:cBhvr>
                                        <p:cTn id="103" dur="250" autoRev="1" fill="hold"/>
                                        <p:tgtEl>
                                          <p:spTgt spid="29"/>
                                        </p:tgtEl>
                                      </p:cBhvr>
                                      <p:by x="105000" y="105000"/>
                                    </p:animScale>
                                  </p:childTnLst>
                                </p:cTn>
                              </p:par>
                              <p:par>
                                <p:cTn id="104" presetID="1" presetClass="mediacall" presetSubtype="0" fill="hold" nodeType="withEffect">
                                  <p:stCondLst>
                                    <p:cond delay="0"/>
                                  </p:stCondLst>
                                  <p:childTnLst>
                                    <p:cmd type="call" cmd="playFrom(0.0)">
                                      <p:cBhvr>
                                        <p:cTn id="105" dur="5120" fill="hold"/>
                                        <p:tgtEl>
                                          <p:spTgt spid="54"/>
                                        </p:tgtEl>
                                      </p:cBhvr>
                                    </p:cmd>
                                  </p:childTnLst>
                                </p:cTn>
                              </p:par>
                              <p:par>
                                <p:cTn id="106" presetID="53" presetClass="entr" presetSubtype="16" fill="hold" nodeType="withEffect">
                                  <p:stCondLst>
                                    <p:cond delay="0"/>
                                  </p:stCondLst>
                                  <p:childTnLst>
                                    <p:set>
                                      <p:cBhvr>
                                        <p:cTn id="107" dur="1" fill="hold">
                                          <p:stCondLst>
                                            <p:cond delay="0"/>
                                          </p:stCondLst>
                                        </p:cTn>
                                        <p:tgtEl>
                                          <p:spTgt spid="47"/>
                                        </p:tgtEl>
                                        <p:attrNameLst>
                                          <p:attrName>style.visibility</p:attrName>
                                        </p:attrNameLst>
                                      </p:cBhvr>
                                      <p:to>
                                        <p:strVal val="visible"/>
                                      </p:to>
                                    </p:set>
                                    <p:anim calcmode="lin" valueType="num">
                                      <p:cBhvr>
                                        <p:cTn id="108" dur="500" fill="hold"/>
                                        <p:tgtEl>
                                          <p:spTgt spid="47"/>
                                        </p:tgtEl>
                                        <p:attrNameLst>
                                          <p:attrName>ppt_w</p:attrName>
                                        </p:attrNameLst>
                                      </p:cBhvr>
                                      <p:tavLst>
                                        <p:tav tm="0">
                                          <p:val>
                                            <p:fltVal val="0"/>
                                          </p:val>
                                        </p:tav>
                                        <p:tav tm="100000">
                                          <p:val>
                                            <p:strVal val="#ppt_w"/>
                                          </p:val>
                                        </p:tav>
                                      </p:tavLst>
                                    </p:anim>
                                    <p:anim calcmode="lin" valueType="num">
                                      <p:cBhvr>
                                        <p:cTn id="109" dur="500" fill="hold"/>
                                        <p:tgtEl>
                                          <p:spTgt spid="47"/>
                                        </p:tgtEl>
                                        <p:attrNameLst>
                                          <p:attrName>ppt_h</p:attrName>
                                        </p:attrNameLst>
                                      </p:cBhvr>
                                      <p:tavLst>
                                        <p:tav tm="0">
                                          <p:val>
                                            <p:fltVal val="0"/>
                                          </p:val>
                                        </p:tav>
                                        <p:tav tm="100000">
                                          <p:val>
                                            <p:strVal val="#ppt_h"/>
                                          </p:val>
                                        </p:tav>
                                      </p:tavLst>
                                    </p:anim>
                                    <p:animEffect transition="in" filter="fade">
                                      <p:cBhvr>
                                        <p:cTn id="110" dur="500"/>
                                        <p:tgtEl>
                                          <p:spTgt spid="47"/>
                                        </p:tgtEl>
                                      </p:cBhvr>
                                    </p:animEffect>
                                  </p:childTnLst>
                                </p:cTn>
                              </p:par>
                            </p:childTnLst>
                          </p:cTn>
                        </p:par>
                      </p:childTnLst>
                    </p:cTn>
                  </p:par>
                  <p:par>
                    <p:cTn id="111" fill="hold">
                      <p:stCondLst>
                        <p:cond delay="indefinite"/>
                      </p:stCondLst>
                      <p:childTnLst>
                        <p:par>
                          <p:cTn id="112" fill="hold">
                            <p:stCondLst>
                              <p:cond delay="0"/>
                            </p:stCondLst>
                            <p:childTnLst>
                              <p:par>
                                <p:cTn id="113" presetID="2" presetClass="exit" presetSubtype="4" fill="hold" nodeType="clickEffect">
                                  <p:stCondLst>
                                    <p:cond delay="0"/>
                                  </p:stCondLst>
                                  <p:childTnLst>
                                    <p:anim calcmode="lin" valueType="num">
                                      <p:cBhvr additive="base">
                                        <p:cTn id="114" dur="500"/>
                                        <p:tgtEl>
                                          <p:spTgt spid="47"/>
                                        </p:tgtEl>
                                        <p:attrNameLst>
                                          <p:attrName>ppt_x</p:attrName>
                                        </p:attrNameLst>
                                      </p:cBhvr>
                                      <p:tavLst>
                                        <p:tav tm="0">
                                          <p:val>
                                            <p:strVal val="ppt_x"/>
                                          </p:val>
                                        </p:tav>
                                        <p:tav tm="100000">
                                          <p:val>
                                            <p:strVal val="ppt_x"/>
                                          </p:val>
                                        </p:tav>
                                      </p:tavLst>
                                    </p:anim>
                                    <p:anim calcmode="lin" valueType="num">
                                      <p:cBhvr additive="base">
                                        <p:cTn id="115" dur="500"/>
                                        <p:tgtEl>
                                          <p:spTgt spid="47"/>
                                        </p:tgtEl>
                                        <p:attrNameLst>
                                          <p:attrName>ppt_y</p:attrName>
                                        </p:attrNameLst>
                                      </p:cBhvr>
                                      <p:tavLst>
                                        <p:tav tm="0">
                                          <p:val>
                                            <p:strVal val="ppt_y"/>
                                          </p:val>
                                        </p:tav>
                                        <p:tav tm="100000">
                                          <p:val>
                                            <p:strVal val="1+ppt_h/2"/>
                                          </p:val>
                                        </p:tav>
                                      </p:tavLst>
                                    </p:anim>
                                    <p:set>
                                      <p:cBhvr>
                                        <p:cTn id="116" dur="1" fill="hold">
                                          <p:stCondLst>
                                            <p:cond delay="499"/>
                                          </p:stCondLst>
                                        </p:cTn>
                                        <p:tgtEl>
                                          <p:spTgt spid="47"/>
                                        </p:tgtEl>
                                        <p:attrNameLst>
                                          <p:attrName>style.visibility</p:attrName>
                                        </p:attrNameLst>
                                      </p:cBhvr>
                                      <p:to>
                                        <p:strVal val="hidden"/>
                                      </p:to>
                                    </p:set>
                                  </p:childTnLst>
                                </p:cTn>
                              </p:par>
                              <p:par>
                                <p:cTn id="117" presetID="2" presetClass="exit" presetSubtype="4" fill="hold" grpId="2" nodeType="withEffect">
                                  <p:stCondLst>
                                    <p:cond delay="0"/>
                                  </p:stCondLst>
                                  <p:childTnLst>
                                    <p:anim calcmode="lin" valueType="num">
                                      <p:cBhvr additive="base">
                                        <p:cTn id="118" dur="500"/>
                                        <p:tgtEl>
                                          <p:spTgt spid="29"/>
                                        </p:tgtEl>
                                        <p:attrNameLst>
                                          <p:attrName>ppt_x</p:attrName>
                                        </p:attrNameLst>
                                      </p:cBhvr>
                                      <p:tavLst>
                                        <p:tav tm="0">
                                          <p:val>
                                            <p:strVal val="ppt_x"/>
                                          </p:val>
                                        </p:tav>
                                        <p:tav tm="100000">
                                          <p:val>
                                            <p:strVal val="ppt_x"/>
                                          </p:val>
                                        </p:tav>
                                      </p:tavLst>
                                    </p:anim>
                                    <p:anim calcmode="lin" valueType="num">
                                      <p:cBhvr additive="base">
                                        <p:cTn id="119" dur="500"/>
                                        <p:tgtEl>
                                          <p:spTgt spid="29"/>
                                        </p:tgtEl>
                                        <p:attrNameLst>
                                          <p:attrName>ppt_y</p:attrName>
                                        </p:attrNameLst>
                                      </p:cBhvr>
                                      <p:tavLst>
                                        <p:tav tm="0">
                                          <p:val>
                                            <p:strVal val="ppt_y"/>
                                          </p:val>
                                        </p:tav>
                                        <p:tav tm="100000">
                                          <p:val>
                                            <p:strVal val="1+ppt_h/2"/>
                                          </p:val>
                                        </p:tav>
                                      </p:tavLst>
                                    </p:anim>
                                    <p:set>
                                      <p:cBhvr>
                                        <p:cTn id="12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5" grpId="0" animBg="1"/>
      <p:bldP spid="26" grpId="0" animBg="1"/>
      <p:bldP spid="26" grpId="1" animBg="1"/>
      <p:bldP spid="26" grpId="3" animBg="1"/>
      <p:bldP spid="27" grpId="0" animBg="1"/>
      <p:bldP spid="27" grpId="1" animBg="1"/>
      <p:bldP spid="27" grpId="2" animBg="1"/>
      <p:bldP spid="27" grpId="3" animBg="1"/>
      <p:bldP spid="28" grpId="0" animBg="1"/>
      <p:bldP spid="28" grpId="1" animBg="1"/>
      <p:bldP spid="28" grpId="2" animBg="1"/>
      <p:bldP spid="29" grpId="0" animBg="1"/>
      <p:bldP spid="29" grpId="1" animBg="1"/>
      <p:bldP spid="29"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439549" y="7907044"/>
            <a:ext cx="1296768" cy="1869216"/>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22643" t="29725"/>
          <a:stretch>
            <a:fillRect/>
          </a:stretch>
        </p:blipFill>
        <p:spPr>
          <a:xfrm flipV="1">
            <a:off x="-111917" y="8847869"/>
            <a:ext cx="1840083" cy="1638189"/>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36362" r="1841" b="38670"/>
          <a:stretch>
            <a:fillRect/>
          </a:stretch>
        </p:blipFill>
        <p:spPr>
          <a:xfrm rot="5400000">
            <a:off x="-517976" y="517976"/>
            <a:ext cx="3083571" cy="2047619"/>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113942">
            <a:off x="6072743" y="7923059"/>
            <a:ext cx="764653" cy="635357"/>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113942">
            <a:off x="13951848" y="7923059"/>
            <a:ext cx="764653" cy="635357"/>
          </a:xfrm>
          <a:prstGeom prst="rect">
            <a:avLst/>
          </a:prstGeom>
        </p:spPr>
      </p:pic>
      <p:sp>
        <p:nvSpPr>
          <p:cNvPr id="24" name="TextBox 23">
            <a:extLst>
              <a:ext uri="{FF2B5EF4-FFF2-40B4-BE49-F238E27FC236}">
                <a16:creationId xmlns:a16="http://schemas.microsoft.com/office/drawing/2014/main" id="{E41AD871-A76E-E0DD-A4B9-2980A0FAEAC3}"/>
              </a:ext>
            </a:extLst>
          </p:cNvPr>
          <p:cNvSpPr txBox="1"/>
          <p:nvPr/>
        </p:nvSpPr>
        <p:spPr>
          <a:xfrm>
            <a:off x="5959511" y="468840"/>
            <a:ext cx="7010400"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VẬN DỤNG</a:t>
            </a:r>
          </a:p>
        </p:txBody>
      </p:sp>
      <p:sp>
        <p:nvSpPr>
          <p:cNvPr id="25" name="Rectangle: Rounded Corners 24">
            <a:extLst>
              <a:ext uri="{FF2B5EF4-FFF2-40B4-BE49-F238E27FC236}">
                <a16:creationId xmlns:a16="http://schemas.microsoft.com/office/drawing/2014/main" id="{56010EFE-2F45-C0F5-3BA1-DBEA6F43DB1A}"/>
              </a:ext>
            </a:extLst>
          </p:cNvPr>
          <p:cNvSpPr/>
          <p:nvPr/>
        </p:nvSpPr>
        <p:spPr>
          <a:xfrm>
            <a:off x="1516594" y="1687426"/>
            <a:ext cx="15896234" cy="231536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5000" b="1">
                <a:solidFill>
                  <a:schemeClr val="tx1"/>
                </a:solidFill>
                <a:latin typeface="Arial" panose="020B0604020202020204" pitchFamily="34" charset="0"/>
                <a:cs typeface="Arial" panose="020B0604020202020204" pitchFamily="34" charset="0"/>
              </a:rPr>
              <a:t>Câu 3: </a:t>
            </a:r>
            <a:r>
              <a:rPr lang="en-US" sz="5000">
                <a:solidFill>
                  <a:schemeClr val="tx1"/>
                </a:solidFill>
                <a:latin typeface="Arial" panose="020B0604020202020204" pitchFamily="34" charset="0"/>
                <a:cs typeface="Arial" panose="020B0604020202020204" pitchFamily="34" charset="0"/>
              </a:rPr>
              <a:t>Điều gì sẽ xảy ra nếu quá trình trao đổi chất bị trục trặc?</a:t>
            </a:r>
          </a:p>
        </p:txBody>
      </p:sp>
      <p:sp>
        <p:nvSpPr>
          <p:cNvPr id="26" name="Rectangle 25">
            <a:extLst>
              <a:ext uri="{FF2B5EF4-FFF2-40B4-BE49-F238E27FC236}">
                <a16:creationId xmlns:a16="http://schemas.microsoft.com/office/drawing/2014/main" id="{40A23D98-7697-4E56-3818-158FFDA88BEC}"/>
              </a:ext>
            </a:extLst>
          </p:cNvPr>
          <p:cNvSpPr/>
          <p:nvPr/>
        </p:nvSpPr>
        <p:spPr>
          <a:xfrm>
            <a:off x="1143000" y="4663184"/>
            <a:ext cx="5807628" cy="2080516"/>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3200">
                <a:solidFill>
                  <a:schemeClr val="tx1"/>
                </a:solidFill>
                <a:latin typeface="Arial" panose="020B0604020202020204" pitchFamily="34" charset="0"/>
                <a:cs typeface="Arial" panose="020B0604020202020204" pitchFamily="34" charset="0"/>
              </a:rPr>
              <a:t>A. Cơ thể thu nhận nhiều năng lượng và hấp thụ nhiều chất dinh dưỡng</a:t>
            </a:r>
          </a:p>
        </p:txBody>
      </p:sp>
      <p:sp>
        <p:nvSpPr>
          <p:cNvPr id="27" name="Rectangle 26">
            <a:extLst>
              <a:ext uri="{FF2B5EF4-FFF2-40B4-BE49-F238E27FC236}">
                <a16:creationId xmlns:a16="http://schemas.microsoft.com/office/drawing/2014/main" id="{D992D3DF-818F-CE32-9358-352DE6A65AAE}"/>
              </a:ext>
            </a:extLst>
          </p:cNvPr>
          <p:cNvSpPr/>
          <p:nvPr/>
        </p:nvSpPr>
        <p:spPr>
          <a:xfrm>
            <a:off x="1162665" y="7497265"/>
            <a:ext cx="5807628" cy="189735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3200">
                <a:solidFill>
                  <a:schemeClr val="tx1"/>
                </a:solidFill>
                <a:latin typeface="Arial" panose="020B0604020202020204" pitchFamily="34" charset="0"/>
                <a:cs typeface="Arial" panose="020B0604020202020204" pitchFamily="34" charset="0"/>
              </a:rPr>
              <a:t>B. Hệ vận động ngừng hoạt động </a:t>
            </a:r>
          </a:p>
        </p:txBody>
      </p:sp>
      <p:sp>
        <p:nvSpPr>
          <p:cNvPr id="28" name="Rectangle 27">
            <a:extLst>
              <a:ext uri="{FF2B5EF4-FFF2-40B4-BE49-F238E27FC236}">
                <a16:creationId xmlns:a16="http://schemas.microsoft.com/office/drawing/2014/main" id="{231A6967-B72F-B3A6-38B8-C3A3791616D2}"/>
              </a:ext>
            </a:extLst>
          </p:cNvPr>
          <p:cNvSpPr/>
          <p:nvPr/>
        </p:nvSpPr>
        <p:spPr>
          <a:xfrm>
            <a:off x="11280305" y="4650609"/>
            <a:ext cx="5807628" cy="189735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3200">
                <a:solidFill>
                  <a:schemeClr val="tx1"/>
                </a:solidFill>
                <a:latin typeface="Arial" panose="020B0604020202020204" pitchFamily="34" charset="0"/>
                <a:cs typeface="Arial" panose="020B0604020202020204" pitchFamily="34" charset="0"/>
              </a:rPr>
              <a:t>C. Sinh vật phát triển mạnh, tăng kích thước nhanh chóng</a:t>
            </a:r>
          </a:p>
        </p:txBody>
      </p:sp>
      <p:sp>
        <p:nvSpPr>
          <p:cNvPr id="29" name="Rectangle 28">
            <a:extLst>
              <a:ext uri="{FF2B5EF4-FFF2-40B4-BE49-F238E27FC236}">
                <a16:creationId xmlns:a16="http://schemas.microsoft.com/office/drawing/2014/main" id="{D18B557B-0567-60B2-09A6-2B21D239B778}"/>
              </a:ext>
            </a:extLst>
          </p:cNvPr>
          <p:cNvSpPr/>
          <p:nvPr/>
        </p:nvSpPr>
        <p:spPr>
          <a:xfrm>
            <a:off x="11324556" y="7497264"/>
            <a:ext cx="5807628" cy="189735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en-US" sz="3200">
                <a:solidFill>
                  <a:schemeClr val="tx1"/>
                </a:solidFill>
                <a:latin typeface="Arial" panose="020B0604020202020204" pitchFamily="34" charset="0"/>
                <a:cs typeface="Arial" panose="020B0604020202020204" pitchFamily="34" charset="0"/>
              </a:rPr>
              <a:t>D. Ảnh hưởng đến các hoạt động sống của cơ thể</a:t>
            </a:r>
          </a:p>
        </p:txBody>
      </p:sp>
      <p:grpSp>
        <p:nvGrpSpPr>
          <p:cNvPr id="37" name="Group 36">
            <a:extLst>
              <a:ext uri="{FF2B5EF4-FFF2-40B4-BE49-F238E27FC236}">
                <a16:creationId xmlns:a16="http://schemas.microsoft.com/office/drawing/2014/main" id="{4061F14D-15E1-E3D2-1DB7-A1C6716C6103}"/>
              </a:ext>
            </a:extLst>
          </p:cNvPr>
          <p:cNvGrpSpPr/>
          <p:nvPr/>
        </p:nvGrpSpPr>
        <p:grpSpPr>
          <a:xfrm>
            <a:off x="7897943" y="3666410"/>
            <a:ext cx="6342788" cy="5036918"/>
            <a:chOff x="8091170" y="4341516"/>
            <a:chExt cx="6342788" cy="5036918"/>
          </a:xfrm>
        </p:grpSpPr>
        <p:pic>
          <p:nvPicPr>
            <p:cNvPr id="35" name="Graphic 34">
              <a:extLst>
                <a:ext uri="{FF2B5EF4-FFF2-40B4-BE49-F238E27FC236}">
                  <a16:creationId xmlns:a16="http://schemas.microsoft.com/office/drawing/2014/main" id="{7C71A96D-E8B7-ADBC-4108-81EA4F8EAC1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091170" y="4875798"/>
              <a:ext cx="2498963" cy="4502636"/>
            </a:xfrm>
            <a:prstGeom prst="rect">
              <a:avLst/>
            </a:prstGeom>
          </p:spPr>
        </p:pic>
        <p:sp>
          <p:nvSpPr>
            <p:cNvPr id="36" name="Thought Bubble: Cloud 35">
              <a:extLst>
                <a:ext uri="{FF2B5EF4-FFF2-40B4-BE49-F238E27FC236}">
                  <a16:creationId xmlns:a16="http://schemas.microsoft.com/office/drawing/2014/main" id="{3CE1A1ED-EFEE-C337-C6BE-F1310CEC303B}"/>
                </a:ext>
              </a:extLst>
            </p:cNvPr>
            <p:cNvSpPr/>
            <p:nvPr/>
          </p:nvSpPr>
          <p:spPr>
            <a:xfrm>
              <a:off x="10590133" y="4341516"/>
              <a:ext cx="3843825" cy="1603968"/>
            </a:xfrm>
            <a:prstGeom prst="cloudCallout">
              <a:avLst>
                <a:gd name="adj1" fmla="val -57697"/>
                <a:gd name="adj2" fmla="val 66487"/>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Đúng rồi</a:t>
              </a:r>
            </a:p>
          </p:txBody>
        </p:sp>
      </p:grpSp>
      <p:grpSp>
        <p:nvGrpSpPr>
          <p:cNvPr id="41" name="Group 40">
            <a:extLst>
              <a:ext uri="{FF2B5EF4-FFF2-40B4-BE49-F238E27FC236}">
                <a16:creationId xmlns:a16="http://schemas.microsoft.com/office/drawing/2014/main" id="{BE326443-6BD4-84DD-02C6-A8C47D0E5BBF}"/>
              </a:ext>
            </a:extLst>
          </p:cNvPr>
          <p:cNvGrpSpPr/>
          <p:nvPr/>
        </p:nvGrpSpPr>
        <p:grpSpPr>
          <a:xfrm>
            <a:off x="7334901" y="3802866"/>
            <a:ext cx="6898287" cy="4796708"/>
            <a:chOff x="7256335" y="4336763"/>
            <a:chExt cx="6898287" cy="4796708"/>
          </a:xfrm>
        </p:grpSpPr>
        <p:pic>
          <p:nvPicPr>
            <p:cNvPr id="42" name="Graphic 41">
              <a:extLst>
                <a:ext uri="{FF2B5EF4-FFF2-40B4-BE49-F238E27FC236}">
                  <a16:creationId xmlns:a16="http://schemas.microsoft.com/office/drawing/2014/main" id="{A8D0FFDD-4F95-B30B-ABF3-5374A007C8A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256335" y="5018671"/>
              <a:ext cx="3775329" cy="4114800"/>
            </a:xfrm>
            <a:prstGeom prst="rect">
              <a:avLst/>
            </a:prstGeom>
          </p:spPr>
        </p:pic>
        <p:sp>
          <p:nvSpPr>
            <p:cNvPr id="43" name="Thought Bubble: Cloud 42">
              <a:extLst>
                <a:ext uri="{FF2B5EF4-FFF2-40B4-BE49-F238E27FC236}">
                  <a16:creationId xmlns:a16="http://schemas.microsoft.com/office/drawing/2014/main" id="{713809E7-1815-6981-73B7-BFC3A90AF071}"/>
                </a:ext>
              </a:extLst>
            </p:cNvPr>
            <p:cNvSpPr/>
            <p:nvPr/>
          </p:nvSpPr>
          <p:spPr>
            <a:xfrm>
              <a:off x="10923362" y="4336763"/>
              <a:ext cx="3231260" cy="1869216"/>
            </a:xfrm>
            <a:prstGeom prst="cloudCallout">
              <a:avLst>
                <a:gd name="adj1" fmla="val -57347"/>
                <a:gd name="adj2" fmla="val 43798"/>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Sai rồi</a:t>
              </a:r>
            </a:p>
          </p:txBody>
        </p:sp>
      </p:grpSp>
      <p:grpSp>
        <p:nvGrpSpPr>
          <p:cNvPr id="44" name="Group 43">
            <a:extLst>
              <a:ext uri="{FF2B5EF4-FFF2-40B4-BE49-F238E27FC236}">
                <a16:creationId xmlns:a16="http://schemas.microsoft.com/office/drawing/2014/main" id="{9AEB77EA-B669-35AF-63D0-54B947E777B1}"/>
              </a:ext>
            </a:extLst>
          </p:cNvPr>
          <p:cNvGrpSpPr/>
          <p:nvPr/>
        </p:nvGrpSpPr>
        <p:grpSpPr>
          <a:xfrm>
            <a:off x="7312716" y="3784023"/>
            <a:ext cx="6898287" cy="4796708"/>
            <a:chOff x="7256335" y="4336763"/>
            <a:chExt cx="6898287" cy="4796708"/>
          </a:xfrm>
        </p:grpSpPr>
        <p:pic>
          <p:nvPicPr>
            <p:cNvPr id="45" name="Graphic 44">
              <a:extLst>
                <a:ext uri="{FF2B5EF4-FFF2-40B4-BE49-F238E27FC236}">
                  <a16:creationId xmlns:a16="http://schemas.microsoft.com/office/drawing/2014/main" id="{00EBC323-DE57-D5AE-17A0-4A357885F23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256335" y="5018671"/>
              <a:ext cx="3775329" cy="4114800"/>
            </a:xfrm>
            <a:prstGeom prst="rect">
              <a:avLst/>
            </a:prstGeom>
          </p:spPr>
        </p:pic>
        <p:sp>
          <p:nvSpPr>
            <p:cNvPr id="46" name="Thought Bubble: Cloud 45">
              <a:extLst>
                <a:ext uri="{FF2B5EF4-FFF2-40B4-BE49-F238E27FC236}">
                  <a16:creationId xmlns:a16="http://schemas.microsoft.com/office/drawing/2014/main" id="{FAB23AB3-BD73-97FB-7AEC-C16F332F7DC2}"/>
                </a:ext>
              </a:extLst>
            </p:cNvPr>
            <p:cNvSpPr/>
            <p:nvPr/>
          </p:nvSpPr>
          <p:spPr>
            <a:xfrm>
              <a:off x="10923362" y="4336763"/>
              <a:ext cx="3231260" cy="1869216"/>
            </a:xfrm>
            <a:prstGeom prst="cloudCallout">
              <a:avLst>
                <a:gd name="adj1" fmla="val -57347"/>
                <a:gd name="adj2" fmla="val 43798"/>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Sai rồi</a:t>
              </a:r>
            </a:p>
          </p:txBody>
        </p:sp>
      </p:grpSp>
      <p:grpSp>
        <p:nvGrpSpPr>
          <p:cNvPr id="47" name="Group 46">
            <a:extLst>
              <a:ext uri="{FF2B5EF4-FFF2-40B4-BE49-F238E27FC236}">
                <a16:creationId xmlns:a16="http://schemas.microsoft.com/office/drawing/2014/main" id="{451F63A4-CD68-6D1A-E0BA-8B243A93B3CB}"/>
              </a:ext>
            </a:extLst>
          </p:cNvPr>
          <p:cNvGrpSpPr/>
          <p:nvPr/>
        </p:nvGrpSpPr>
        <p:grpSpPr>
          <a:xfrm>
            <a:off x="7184341" y="3599068"/>
            <a:ext cx="6898287" cy="4796708"/>
            <a:chOff x="7256335" y="4336763"/>
            <a:chExt cx="6898287" cy="4796708"/>
          </a:xfrm>
        </p:grpSpPr>
        <p:pic>
          <p:nvPicPr>
            <p:cNvPr id="48" name="Graphic 47">
              <a:extLst>
                <a:ext uri="{FF2B5EF4-FFF2-40B4-BE49-F238E27FC236}">
                  <a16:creationId xmlns:a16="http://schemas.microsoft.com/office/drawing/2014/main" id="{EFBDDF94-B248-2757-0707-08A75330B0E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256335" y="5018671"/>
              <a:ext cx="3775329" cy="4114800"/>
            </a:xfrm>
            <a:prstGeom prst="rect">
              <a:avLst/>
            </a:prstGeom>
          </p:spPr>
        </p:pic>
        <p:sp>
          <p:nvSpPr>
            <p:cNvPr id="49" name="Thought Bubble: Cloud 48">
              <a:extLst>
                <a:ext uri="{FF2B5EF4-FFF2-40B4-BE49-F238E27FC236}">
                  <a16:creationId xmlns:a16="http://schemas.microsoft.com/office/drawing/2014/main" id="{9D3F2822-6C78-73EA-A1A3-E0806D89C05F}"/>
                </a:ext>
              </a:extLst>
            </p:cNvPr>
            <p:cNvSpPr/>
            <p:nvPr/>
          </p:nvSpPr>
          <p:spPr>
            <a:xfrm>
              <a:off x="10923362" y="4336763"/>
              <a:ext cx="3231260" cy="1869216"/>
            </a:xfrm>
            <a:prstGeom prst="cloudCallout">
              <a:avLst>
                <a:gd name="adj1" fmla="val -57347"/>
                <a:gd name="adj2" fmla="val 43798"/>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Sai rồi</a:t>
              </a:r>
            </a:p>
          </p:txBody>
        </p:sp>
      </p:grpSp>
      <p:pic>
        <p:nvPicPr>
          <p:cNvPr id="50" name="Tieng-vo-tay-tra-loi-dung-www_tiengdong_com">
            <a:hlinkClick r:id="" action="ppaction://media"/>
            <a:extLst>
              <a:ext uri="{FF2B5EF4-FFF2-40B4-BE49-F238E27FC236}">
                <a16:creationId xmlns:a16="http://schemas.microsoft.com/office/drawing/2014/main" id="{B2758CC5-6DBE-5B38-93A7-FA5A99F749A9}"/>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55973" y="5309012"/>
            <a:ext cx="487363" cy="487363"/>
          </a:xfrm>
          <a:prstGeom prst="rect">
            <a:avLst/>
          </a:prstGeom>
        </p:spPr>
      </p:pic>
      <p:pic>
        <p:nvPicPr>
          <p:cNvPr id="52" name="Am-thanh-tra-loi-sai-www_tiengdong_com">
            <a:hlinkClick r:id="" action="ppaction://media"/>
            <a:extLst>
              <a:ext uri="{FF2B5EF4-FFF2-40B4-BE49-F238E27FC236}">
                <a16:creationId xmlns:a16="http://schemas.microsoft.com/office/drawing/2014/main" id="{653845C8-71AC-6252-7E22-F6AB600897D0}"/>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746831" y="8093368"/>
            <a:ext cx="487363" cy="487363"/>
          </a:xfrm>
          <a:prstGeom prst="rect">
            <a:avLst/>
          </a:prstGeom>
        </p:spPr>
      </p:pic>
      <p:pic>
        <p:nvPicPr>
          <p:cNvPr id="53" name="Am-thanh-tra-loi-sai-www_tiengdong_com">
            <a:hlinkClick r:id="" action="ppaction://media"/>
            <a:extLst>
              <a:ext uri="{FF2B5EF4-FFF2-40B4-BE49-F238E27FC236}">
                <a16:creationId xmlns:a16="http://schemas.microsoft.com/office/drawing/2014/main" id="{CDFCEDB6-837A-04DD-2DEE-6742873DB107}"/>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9387209" y="5309011"/>
            <a:ext cx="487363" cy="487363"/>
          </a:xfrm>
          <a:prstGeom prst="rect">
            <a:avLst/>
          </a:prstGeom>
        </p:spPr>
      </p:pic>
      <p:pic>
        <p:nvPicPr>
          <p:cNvPr id="54" name="Am-thanh-tra-loi-sai-www_tiengdong_com">
            <a:hlinkClick r:id="" action="ppaction://media"/>
            <a:extLst>
              <a:ext uri="{FF2B5EF4-FFF2-40B4-BE49-F238E27FC236}">
                <a16:creationId xmlns:a16="http://schemas.microsoft.com/office/drawing/2014/main" id="{825EA3DD-BFB0-6CF0-7825-340B8933116A}"/>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9322687" y="8089279"/>
            <a:ext cx="487363" cy="487363"/>
          </a:xfrm>
          <a:prstGeom prst="rect">
            <a:avLst/>
          </a:prstGeom>
        </p:spPr>
      </p:pic>
    </p:spTree>
    <p:extLst>
      <p:ext uri="{BB962C8B-B14F-4D97-AF65-F5344CB8AC3E}">
        <p14:creationId xmlns:p14="http://schemas.microsoft.com/office/powerpoint/2010/main" val="7940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6"/>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1" nodeType="clickEffect">
                                  <p:stCondLst>
                                    <p:cond delay="0"/>
                                  </p:stCondLst>
                                  <p:childTnLst>
                                    <p:animEffect transition="out" filter="fade">
                                      <p:cBhvr>
                                        <p:cTn id="26" dur="500" tmFilter="0, 0; .2, .5; .8, .5; 1, 0"/>
                                        <p:tgtEl>
                                          <p:spTgt spid="26"/>
                                        </p:tgtEl>
                                      </p:cBhvr>
                                    </p:animEffect>
                                    <p:animScale>
                                      <p:cBhvr>
                                        <p:cTn id="27" dur="250" autoRev="1" fill="hold"/>
                                        <p:tgtEl>
                                          <p:spTgt spid="26"/>
                                        </p:tgtEl>
                                      </p:cBhvr>
                                      <p:by x="105000" y="105000"/>
                                    </p:animScale>
                                  </p:childTnLst>
                                </p:cTn>
                              </p:par>
                              <p:par>
                                <p:cTn id="28" presetID="1" presetClass="mediacall" presetSubtype="0" fill="hold" nodeType="withEffect">
                                  <p:stCondLst>
                                    <p:cond delay="0"/>
                                  </p:stCondLst>
                                  <p:childTnLst>
                                    <p:cmd type="call" cmd="playFrom(0.0)">
                                      <p:cBhvr>
                                        <p:cTn id="29" dur="5120" fill="hold"/>
                                        <p:tgtEl>
                                          <p:spTgt spid="52"/>
                                        </p:tgtEl>
                                      </p:cBhvr>
                                    </p:cmd>
                                  </p:childTnLst>
                                </p:cTn>
                              </p:par>
                              <p:par>
                                <p:cTn id="30" presetID="53" presetClass="entr" presetSubtype="16"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p:cTn id="32" dur="500" fill="hold"/>
                                        <p:tgtEl>
                                          <p:spTgt spid="41"/>
                                        </p:tgtEl>
                                        <p:attrNameLst>
                                          <p:attrName>ppt_w</p:attrName>
                                        </p:attrNameLst>
                                      </p:cBhvr>
                                      <p:tavLst>
                                        <p:tav tm="0">
                                          <p:val>
                                            <p:fltVal val="0"/>
                                          </p:val>
                                        </p:tav>
                                        <p:tav tm="100000">
                                          <p:val>
                                            <p:strVal val="#ppt_w"/>
                                          </p:val>
                                        </p:tav>
                                      </p:tavLst>
                                    </p:anim>
                                    <p:anim calcmode="lin" valueType="num">
                                      <p:cBhvr>
                                        <p:cTn id="33" dur="500" fill="hold"/>
                                        <p:tgtEl>
                                          <p:spTgt spid="41"/>
                                        </p:tgtEl>
                                        <p:attrNameLst>
                                          <p:attrName>ppt_h</p:attrName>
                                        </p:attrNameLst>
                                      </p:cBhvr>
                                      <p:tavLst>
                                        <p:tav tm="0">
                                          <p:val>
                                            <p:fltVal val="0"/>
                                          </p:val>
                                        </p:tav>
                                        <p:tav tm="100000">
                                          <p:val>
                                            <p:strVal val="#ppt_h"/>
                                          </p:val>
                                        </p:tav>
                                      </p:tavLst>
                                    </p:anim>
                                    <p:animEffect transition="in" filter="fade">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41"/>
                                        </p:tgtEl>
                                        <p:attrNameLst>
                                          <p:attrName>ppt_x</p:attrName>
                                        </p:attrNameLst>
                                      </p:cBhvr>
                                      <p:tavLst>
                                        <p:tav tm="0">
                                          <p:val>
                                            <p:strVal val="ppt_x"/>
                                          </p:val>
                                        </p:tav>
                                        <p:tav tm="100000">
                                          <p:val>
                                            <p:strVal val="ppt_x"/>
                                          </p:val>
                                        </p:tav>
                                      </p:tavLst>
                                    </p:anim>
                                    <p:anim calcmode="lin" valueType="num">
                                      <p:cBhvr additive="base">
                                        <p:cTn id="39" dur="500"/>
                                        <p:tgtEl>
                                          <p:spTgt spid="41"/>
                                        </p:tgtEl>
                                        <p:attrNameLst>
                                          <p:attrName>ppt_y</p:attrName>
                                        </p:attrNameLst>
                                      </p:cBhvr>
                                      <p:tavLst>
                                        <p:tav tm="0">
                                          <p:val>
                                            <p:strVal val="ppt_y"/>
                                          </p:val>
                                        </p:tav>
                                        <p:tav tm="100000">
                                          <p:val>
                                            <p:strVal val="1+ppt_h/2"/>
                                          </p:val>
                                        </p:tav>
                                      </p:tavLst>
                                    </p:anim>
                                    <p:set>
                                      <p:cBhvr>
                                        <p:cTn id="40" dur="1" fill="hold">
                                          <p:stCondLst>
                                            <p:cond delay="499"/>
                                          </p:stCondLst>
                                        </p:cTn>
                                        <p:tgtEl>
                                          <p:spTgt spid="41"/>
                                        </p:tgtEl>
                                        <p:attrNameLst>
                                          <p:attrName>style.visibility</p:attrName>
                                        </p:attrNameLst>
                                      </p:cBhvr>
                                      <p:to>
                                        <p:strVal val="hidden"/>
                                      </p:to>
                                    </p:set>
                                  </p:childTnLst>
                                </p:cTn>
                              </p:par>
                              <p:par>
                                <p:cTn id="41" presetID="2" presetClass="exit" presetSubtype="4" fill="hold" grpId="2" nodeType="withEffect">
                                  <p:stCondLst>
                                    <p:cond delay="0"/>
                                  </p:stCondLst>
                                  <p:childTnLst>
                                    <p:anim calcmode="lin" valueType="num">
                                      <p:cBhvr additive="base">
                                        <p:cTn id="42" dur="500"/>
                                        <p:tgtEl>
                                          <p:spTgt spid="26"/>
                                        </p:tgtEl>
                                        <p:attrNameLst>
                                          <p:attrName>ppt_x</p:attrName>
                                        </p:attrNameLst>
                                      </p:cBhvr>
                                      <p:tavLst>
                                        <p:tav tm="0">
                                          <p:val>
                                            <p:strVal val="ppt_x"/>
                                          </p:val>
                                        </p:tav>
                                        <p:tav tm="100000">
                                          <p:val>
                                            <p:strVal val="ppt_x"/>
                                          </p:val>
                                        </p:tav>
                                      </p:tavLst>
                                    </p:anim>
                                    <p:anim calcmode="lin" valueType="num">
                                      <p:cBhvr additive="base">
                                        <p:cTn id="43" dur="500"/>
                                        <p:tgtEl>
                                          <p:spTgt spid="26"/>
                                        </p:tgtEl>
                                        <p:attrNameLst>
                                          <p:attrName>ppt_y</p:attrName>
                                        </p:attrNameLst>
                                      </p:cBhvr>
                                      <p:tavLst>
                                        <p:tav tm="0">
                                          <p:val>
                                            <p:strVal val="ppt_y"/>
                                          </p:val>
                                        </p:tav>
                                        <p:tav tm="100000">
                                          <p:val>
                                            <p:strVal val="1+ppt_h/2"/>
                                          </p:val>
                                        </p:tav>
                                      </p:tavLst>
                                    </p:anim>
                                    <p:set>
                                      <p:cBhvr>
                                        <p:cTn id="4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45" fill="hold" display="0">
                  <p:stCondLst>
                    <p:cond delay="indefinite"/>
                  </p:stCondLst>
                  <p:endCondLst>
                    <p:cond evt="onStopAudio" delay="0">
                      <p:tgtEl>
                        <p:sldTgt/>
                      </p:tgtEl>
                    </p:cond>
                  </p:endCondLst>
                </p:cTn>
                <p:tgtEl>
                  <p:spTgt spid="50"/>
                </p:tgtEl>
              </p:cMediaNode>
            </p:audio>
            <p:seq concurrent="1" nextAc="seek">
              <p:cTn id="46" restart="whenNotActive" fill="hold" evtFilter="cancelBubble" nodeType="interactiveSeq">
                <p:stCondLst>
                  <p:cond evt="onClick" delay="0">
                    <p:tgtEl>
                      <p:spTgt spid="27"/>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grpId="1" nodeType="clickEffect">
                                  <p:stCondLst>
                                    <p:cond delay="0"/>
                                  </p:stCondLst>
                                  <p:childTnLst>
                                    <p:animEffect transition="out" filter="fade">
                                      <p:cBhvr>
                                        <p:cTn id="50" dur="500" tmFilter="0, 0; .2, .5; .8, .5; 1, 0"/>
                                        <p:tgtEl>
                                          <p:spTgt spid="27"/>
                                        </p:tgtEl>
                                      </p:cBhvr>
                                    </p:animEffect>
                                    <p:animScale>
                                      <p:cBhvr>
                                        <p:cTn id="51" dur="250" autoRev="1" fill="hold"/>
                                        <p:tgtEl>
                                          <p:spTgt spid="27"/>
                                        </p:tgtEl>
                                      </p:cBhvr>
                                      <p:by x="105000" y="105000"/>
                                    </p:animScale>
                                  </p:childTnLst>
                                </p:cTn>
                              </p:par>
                              <p:par>
                                <p:cTn id="52" presetID="1" presetClass="mediacall" presetSubtype="0" fill="hold" nodeType="withEffect">
                                  <p:stCondLst>
                                    <p:cond delay="0"/>
                                  </p:stCondLst>
                                  <p:childTnLst>
                                    <p:cmd type="call" cmd="playFrom(0.0)">
                                      <p:cBhvr>
                                        <p:cTn id="53" dur="5120" fill="hold"/>
                                        <p:tgtEl>
                                          <p:spTgt spid="54"/>
                                        </p:tgtEl>
                                      </p:cBhvr>
                                    </p:cmd>
                                  </p:childTnLst>
                                </p:cTn>
                              </p:par>
                              <p:par>
                                <p:cTn id="54" presetID="53" presetClass="entr" presetSubtype="16" fill="hold" nodeType="withEffect">
                                  <p:stCondLst>
                                    <p:cond delay="0"/>
                                  </p:stCondLst>
                                  <p:childTnLst>
                                    <p:set>
                                      <p:cBhvr>
                                        <p:cTn id="55" dur="1" fill="hold">
                                          <p:stCondLst>
                                            <p:cond delay="0"/>
                                          </p:stCondLst>
                                        </p:cTn>
                                        <p:tgtEl>
                                          <p:spTgt spid="47"/>
                                        </p:tgtEl>
                                        <p:attrNameLst>
                                          <p:attrName>style.visibility</p:attrName>
                                        </p:attrNameLst>
                                      </p:cBhvr>
                                      <p:to>
                                        <p:strVal val="visible"/>
                                      </p:to>
                                    </p:set>
                                    <p:anim calcmode="lin" valueType="num">
                                      <p:cBhvr>
                                        <p:cTn id="56" dur="500" fill="hold"/>
                                        <p:tgtEl>
                                          <p:spTgt spid="47"/>
                                        </p:tgtEl>
                                        <p:attrNameLst>
                                          <p:attrName>ppt_w</p:attrName>
                                        </p:attrNameLst>
                                      </p:cBhvr>
                                      <p:tavLst>
                                        <p:tav tm="0">
                                          <p:val>
                                            <p:fltVal val="0"/>
                                          </p:val>
                                        </p:tav>
                                        <p:tav tm="100000">
                                          <p:val>
                                            <p:strVal val="#ppt_w"/>
                                          </p:val>
                                        </p:tav>
                                      </p:tavLst>
                                    </p:anim>
                                    <p:anim calcmode="lin" valueType="num">
                                      <p:cBhvr>
                                        <p:cTn id="57" dur="500" fill="hold"/>
                                        <p:tgtEl>
                                          <p:spTgt spid="47"/>
                                        </p:tgtEl>
                                        <p:attrNameLst>
                                          <p:attrName>ppt_h</p:attrName>
                                        </p:attrNameLst>
                                      </p:cBhvr>
                                      <p:tavLst>
                                        <p:tav tm="0">
                                          <p:val>
                                            <p:fltVal val="0"/>
                                          </p:val>
                                        </p:tav>
                                        <p:tav tm="100000">
                                          <p:val>
                                            <p:strVal val="#ppt_h"/>
                                          </p:val>
                                        </p:tav>
                                      </p:tavLst>
                                    </p:anim>
                                    <p:animEffect transition="in" filter="fade">
                                      <p:cBhvr>
                                        <p:cTn id="58" dur="500"/>
                                        <p:tgtEl>
                                          <p:spTgt spid="47"/>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nodeType="clickEffect">
                                  <p:stCondLst>
                                    <p:cond delay="0"/>
                                  </p:stCondLst>
                                  <p:childTnLst>
                                    <p:anim calcmode="lin" valueType="num">
                                      <p:cBhvr additive="base">
                                        <p:cTn id="62" dur="500"/>
                                        <p:tgtEl>
                                          <p:spTgt spid="47"/>
                                        </p:tgtEl>
                                        <p:attrNameLst>
                                          <p:attrName>ppt_x</p:attrName>
                                        </p:attrNameLst>
                                      </p:cBhvr>
                                      <p:tavLst>
                                        <p:tav tm="0">
                                          <p:val>
                                            <p:strVal val="ppt_x"/>
                                          </p:val>
                                        </p:tav>
                                        <p:tav tm="100000">
                                          <p:val>
                                            <p:strVal val="ppt_x"/>
                                          </p:val>
                                        </p:tav>
                                      </p:tavLst>
                                    </p:anim>
                                    <p:anim calcmode="lin" valueType="num">
                                      <p:cBhvr additive="base">
                                        <p:cTn id="63" dur="500"/>
                                        <p:tgtEl>
                                          <p:spTgt spid="47"/>
                                        </p:tgtEl>
                                        <p:attrNameLst>
                                          <p:attrName>ppt_y</p:attrName>
                                        </p:attrNameLst>
                                      </p:cBhvr>
                                      <p:tavLst>
                                        <p:tav tm="0">
                                          <p:val>
                                            <p:strVal val="ppt_y"/>
                                          </p:val>
                                        </p:tav>
                                        <p:tav tm="100000">
                                          <p:val>
                                            <p:strVal val="1+ppt_h/2"/>
                                          </p:val>
                                        </p:tav>
                                      </p:tavLst>
                                    </p:anim>
                                    <p:set>
                                      <p:cBhvr>
                                        <p:cTn id="64" dur="1" fill="hold">
                                          <p:stCondLst>
                                            <p:cond delay="499"/>
                                          </p:stCondLst>
                                        </p:cTn>
                                        <p:tgtEl>
                                          <p:spTgt spid="47"/>
                                        </p:tgtEl>
                                        <p:attrNameLst>
                                          <p:attrName>style.visibility</p:attrName>
                                        </p:attrNameLst>
                                      </p:cBhvr>
                                      <p:to>
                                        <p:strVal val="hidden"/>
                                      </p:to>
                                    </p:set>
                                  </p:childTnLst>
                                </p:cTn>
                              </p:par>
                              <p:par>
                                <p:cTn id="65" presetID="2" presetClass="exit" presetSubtype="4" fill="hold" grpId="2" nodeType="withEffect">
                                  <p:stCondLst>
                                    <p:cond delay="0"/>
                                  </p:stCondLst>
                                  <p:childTnLst>
                                    <p:anim calcmode="lin" valueType="num">
                                      <p:cBhvr additive="base">
                                        <p:cTn id="66" dur="500"/>
                                        <p:tgtEl>
                                          <p:spTgt spid="27"/>
                                        </p:tgtEl>
                                        <p:attrNameLst>
                                          <p:attrName>ppt_x</p:attrName>
                                        </p:attrNameLst>
                                      </p:cBhvr>
                                      <p:tavLst>
                                        <p:tav tm="0">
                                          <p:val>
                                            <p:strVal val="ppt_x"/>
                                          </p:val>
                                        </p:tav>
                                        <p:tav tm="100000">
                                          <p:val>
                                            <p:strVal val="ppt_x"/>
                                          </p:val>
                                        </p:tav>
                                      </p:tavLst>
                                    </p:anim>
                                    <p:anim calcmode="lin" valueType="num">
                                      <p:cBhvr additive="base">
                                        <p:cTn id="67" dur="500"/>
                                        <p:tgtEl>
                                          <p:spTgt spid="27"/>
                                        </p:tgtEl>
                                        <p:attrNameLst>
                                          <p:attrName>ppt_y</p:attrName>
                                        </p:attrNameLst>
                                      </p:cBhvr>
                                      <p:tavLst>
                                        <p:tav tm="0">
                                          <p:val>
                                            <p:strVal val="ppt_y"/>
                                          </p:val>
                                        </p:tav>
                                        <p:tav tm="100000">
                                          <p:val>
                                            <p:strVal val="1+ppt_h/2"/>
                                          </p:val>
                                        </p:tav>
                                      </p:tavLst>
                                    </p:anim>
                                    <p:set>
                                      <p:cBhvr>
                                        <p:cTn id="6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audio>
              <p:cMediaNode vol="80000">
                <p:cTn id="69" fill="hold" display="0">
                  <p:stCondLst>
                    <p:cond delay="indefinite"/>
                  </p:stCondLst>
                  <p:endCondLst>
                    <p:cond evt="onStopAudio" delay="0">
                      <p:tgtEl>
                        <p:sldTgt/>
                      </p:tgtEl>
                    </p:cond>
                  </p:endCondLst>
                </p:cTn>
                <p:tgtEl>
                  <p:spTgt spid="52"/>
                </p:tgtEl>
              </p:cMediaNode>
            </p:audio>
            <p:seq concurrent="1" nextAc="seek">
              <p:cTn id="70" restart="whenNotActive" fill="hold" evtFilter="cancelBubble" nodeType="interactiveSeq">
                <p:stCondLst>
                  <p:cond evt="onClick" delay="0">
                    <p:tgtEl>
                      <p:spTgt spid="28"/>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1" nodeType="clickEffect">
                                  <p:stCondLst>
                                    <p:cond delay="0"/>
                                  </p:stCondLst>
                                  <p:childTnLst>
                                    <p:animEffect transition="out" filter="fade">
                                      <p:cBhvr>
                                        <p:cTn id="74" dur="500" tmFilter="0, 0; .2, .5; .8, .5; 1, 0"/>
                                        <p:tgtEl>
                                          <p:spTgt spid="28"/>
                                        </p:tgtEl>
                                      </p:cBhvr>
                                    </p:animEffect>
                                    <p:animScale>
                                      <p:cBhvr>
                                        <p:cTn id="75" dur="250" autoRev="1" fill="hold"/>
                                        <p:tgtEl>
                                          <p:spTgt spid="28"/>
                                        </p:tgtEl>
                                      </p:cBhvr>
                                      <p:by x="105000" y="105000"/>
                                    </p:animScale>
                                  </p:childTnLst>
                                </p:cTn>
                              </p:par>
                              <p:par>
                                <p:cTn id="76" presetID="1" presetClass="mediacall" presetSubtype="0" fill="hold" nodeType="withEffect">
                                  <p:stCondLst>
                                    <p:cond delay="0"/>
                                  </p:stCondLst>
                                  <p:childTnLst>
                                    <p:cmd type="call" cmd="playFrom(0.0)">
                                      <p:cBhvr>
                                        <p:cTn id="77" dur="5120" fill="hold"/>
                                        <p:tgtEl>
                                          <p:spTgt spid="53"/>
                                        </p:tgtEl>
                                      </p:cBhvr>
                                    </p:cmd>
                                  </p:childTnLst>
                                </p:cTn>
                              </p:par>
                              <p:par>
                                <p:cTn id="78" presetID="53" presetClass="entr" presetSubtype="16" fill="hold" nodeType="withEffect">
                                  <p:stCondLst>
                                    <p:cond delay="0"/>
                                  </p:stCondLst>
                                  <p:childTnLst>
                                    <p:set>
                                      <p:cBhvr>
                                        <p:cTn id="79" dur="1" fill="hold">
                                          <p:stCondLst>
                                            <p:cond delay="0"/>
                                          </p:stCondLst>
                                        </p:cTn>
                                        <p:tgtEl>
                                          <p:spTgt spid="44"/>
                                        </p:tgtEl>
                                        <p:attrNameLst>
                                          <p:attrName>style.visibility</p:attrName>
                                        </p:attrNameLst>
                                      </p:cBhvr>
                                      <p:to>
                                        <p:strVal val="visible"/>
                                      </p:to>
                                    </p:set>
                                    <p:anim calcmode="lin" valueType="num">
                                      <p:cBhvr>
                                        <p:cTn id="80" dur="500" fill="hold"/>
                                        <p:tgtEl>
                                          <p:spTgt spid="44"/>
                                        </p:tgtEl>
                                        <p:attrNameLst>
                                          <p:attrName>ppt_w</p:attrName>
                                        </p:attrNameLst>
                                      </p:cBhvr>
                                      <p:tavLst>
                                        <p:tav tm="0">
                                          <p:val>
                                            <p:fltVal val="0"/>
                                          </p:val>
                                        </p:tav>
                                        <p:tav tm="100000">
                                          <p:val>
                                            <p:strVal val="#ppt_w"/>
                                          </p:val>
                                        </p:tav>
                                      </p:tavLst>
                                    </p:anim>
                                    <p:anim calcmode="lin" valueType="num">
                                      <p:cBhvr>
                                        <p:cTn id="81" dur="500" fill="hold"/>
                                        <p:tgtEl>
                                          <p:spTgt spid="44"/>
                                        </p:tgtEl>
                                        <p:attrNameLst>
                                          <p:attrName>ppt_h</p:attrName>
                                        </p:attrNameLst>
                                      </p:cBhvr>
                                      <p:tavLst>
                                        <p:tav tm="0">
                                          <p:val>
                                            <p:fltVal val="0"/>
                                          </p:val>
                                        </p:tav>
                                        <p:tav tm="100000">
                                          <p:val>
                                            <p:strVal val="#ppt_h"/>
                                          </p:val>
                                        </p:tav>
                                      </p:tavLst>
                                    </p:anim>
                                    <p:animEffect transition="in" filter="fade">
                                      <p:cBhvr>
                                        <p:cTn id="82" dur="500"/>
                                        <p:tgtEl>
                                          <p:spTgt spid="44"/>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xit" presetSubtype="4" fill="hold" nodeType="clickEffect">
                                  <p:stCondLst>
                                    <p:cond delay="0"/>
                                  </p:stCondLst>
                                  <p:childTnLst>
                                    <p:anim calcmode="lin" valueType="num">
                                      <p:cBhvr additive="base">
                                        <p:cTn id="86" dur="500"/>
                                        <p:tgtEl>
                                          <p:spTgt spid="44"/>
                                        </p:tgtEl>
                                        <p:attrNameLst>
                                          <p:attrName>ppt_x</p:attrName>
                                        </p:attrNameLst>
                                      </p:cBhvr>
                                      <p:tavLst>
                                        <p:tav tm="0">
                                          <p:val>
                                            <p:strVal val="ppt_x"/>
                                          </p:val>
                                        </p:tav>
                                        <p:tav tm="100000">
                                          <p:val>
                                            <p:strVal val="ppt_x"/>
                                          </p:val>
                                        </p:tav>
                                      </p:tavLst>
                                    </p:anim>
                                    <p:anim calcmode="lin" valueType="num">
                                      <p:cBhvr additive="base">
                                        <p:cTn id="87" dur="500"/>
                                        <p:tgtEl>
                                          <p:spTgt spid="44"/>
                                        </p:tgtEl>
                                        <p:attrNameLst>
                                          <p:attrName>ppt_y</p:attrName>
                                        </p:attrNameLst>
                                      </p:cBhvr>
                                      <p:tavLst>
                                        <p:tav tm="0">
                                          <p:val>
                                            <p:strVal val="ppt_y"/>
                                          </p:val>
                                        </p:tav>
                                        <p:tav tm="100000">
                                          <p:val>
                                            <p:strVal val="1+ppt_h/2"/>
                                          </p:val>
                                        </p:tav>
                                      </p:tavLst>
                                    </p:anim>
                                    <p:set>
                                      <p:cBhvr>
                                        <p:cTn id="88" dur="1" fill="hold">
                                          <p:stCondLst>
                                            <p:cond delay="499"/>
                                          </p:stCondLst>
                                        </p:cTn>
                                        <p:tgtEl>
                                          <p:spTgt spid="44"/>
                                        </p:tgtEl>
                                        <p:attrNameLst>
                                          <p:attrName>style.visibility</p:attrName>
                                        </p:attrNameLst>
                                      </p:cBhvr>
                                      <p:to>
                                        <p:strVal val="hidden"/>
                                      </p:to>
                                    </p:set>
                                  </p:childTnLst>
                                </p:cTn>
                              </p:par>
                              <p:par>
                                <p:cTn id="89" presetID="2" presetClass="exit" presetSubtype="4" fill="hold" grpId="2" nodeType="withEffect">
                                  <p:stCondLst>
                                    <p:cond delay="0"/>
                                  </p:stCondLst>
                                  <p:childTnLst>
                                    <p:anim calcmode="lin" valueType="num">
                                      <p:cBhvr additive="base">
                                        <p:cTn id="90" dur="500"/>
                                        <p:tgtEl>
                                          <p:spTgt spid="28"/>
                                        </p:tgtEl>
                                        <p:attrNameLst>
                                          <p:attrName>ppt_x</p:attrName>
                                        </p:attrNameLst>
                                      </p:cBhvr>
                                      <p:tavLst>
                                        <p:tav tm="0">
                                          <p:val>
                                            <p:strVal val="ppt_x"/>
                                          </p:val>
                                        </p:tav>
                                        <p:tav tm="100000">
                                          <p:val>
                                            <p:strVal val="ppt_x"/>
                                          </p:val>
                                        </p:tav>
                                      </p:tavLst>
                                    </p:anim>
                                    <p:anim calcmode="lin" valueType="num">
                                      <p:cBhvr additive="base">
                                        <p:cTn id="91" dur="500"/>
                                        <p:tgtEl>
                                          <p:spTgt spid="28"/>
                                        </p:tgtEl>
                                        <p:attrNameLst>
                                          <p:attrName>ppt_y</p:attrName>
                                        </p:attrNameLst>
                                      </p:cBhvr>
                                      <p:tavLst>
                                        <p:tav tm="0">
                                          <p:val>
                                            <p:strVal val="ppt_y"/>
                                          </p:val>
                                        </p:tav>
                                        <p:tav tm="100000">
                                          <p:val>
                                            <p:strVal val="1+ppt_h/2"/>
                                          </p:val>
                                        </p:tav>
                                      </p:tavLst>
                                    </p:anim>
                                    <p:set>
                                      <p:cBhvr>
                                        <p:cTn id="9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audio>
              <p:cMediaNode vol="80000">
                <p:cTn id="93" fill="hold" display="0">
                  <p:stCondLst>
                    <p:cond delay="indefinite"/>
                  </p:stCondLst>
                  <p:endCondLst>
                    <p:cond evt="onStopAudio" delay="0">
                      <p:tgtEl>
                        <p:sldTgt/>
                      </p:tgtEl>
                    </p:cond>
                  </p:endCondLst>
                </p:cTn>
                <p:tgtEl>
                  <p:spTgt spid="53"/>
                </p:tgtEl>
              </p:cMediaNode>
            </p:audio>
            <p:audio>
              <p:cMediaNode vol="80000">
                <p:cTn id="94" fill="hold" display="0">
                  <p:stCondLst>
                    <p:cond delay="indefinite"/>
                  </p:stCondLst>
                  <p:endCondLst>
                    <p:cond evt="onStopAudio" delay="0">
                      <p:tgtEl>
                        <p:sldTgt/>
                      </p:tgtEl>
                    </p:cond>
                  </p:endCondLst>
                </p:cTn>
                <p:tgtEl>
                  <p:spTgt spid="54"/>
                </p:tgtEl>
              </p:cMediaNode>
            </p:audio>
            <p:seq concurrent="1" nextAc="seek">
              <p:cTn id="95" restart="whenNotActive" fill="hold" evtFilter="cancelBubble" nodeType="interactiveSeq">
                <p:stCondLst>
                  <p:cond evt="onClick" delay="0">
                    <p:tgtEl>
                      <p:spTgt spid="29"/>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grpId="1" nodeType="clickEffect">
                                  <p:stCondLst>
                                    <p:cond delay="0"/>
                                  </p:stCondLst>
                                  <p:childTnLst>
                                    <p:animEffect transition="out" filter="fade">
                                      <p:cBhvr>
                                        <p:cTn id="99" dur="500" tmFilter="0, 0; .2, .5; .8, .5; 1, 0"/>
                                        <p:tgtEl>
                                          <p:spTgt spid="29"/>
                                        </p:tgtEl>
                                      </p:cBhvr>
                                    </p:animEffect>
                                    <p:animScale>
                                      <p:cBhvr>
                                        <p:cTn id="100" dur="250" autoRev="1" fill="hold"/>
                                        <p:tgtEl>
                                          <p:spTgt spid="29"/>
                                        </p:tgtEl>
                                      </p:cBhvr>
                                      <p:by x="105000" y="105000"/>
                                    </p:animScale>
                                  </p:childTnLst>
                                </p:cTn>
                              </p:par>
                              <p:par>
                                <p:cTn id="101" presetID="1" presetClass="mediacall" presetSubtype="0" fill="hold" nodeType="withEffect">
                                  <p:stCondLst>
                                    <p:cond delay="0"/>
                                  </p:stCondLst>
                                  <p:childTnLst>
                                    <p:cmd type="call" cmd="playFrom(0.0)">
                                      <p:cBhvr>
                                        <p:cTn id="102" dur="8085" fill="hold"/>
                                        <p:tgtEl>
                                          <p:spTgt spid="50"/>
                                        </p:tgtEl>
                                      </p:cBhvr>
                                    </p:cmd>
                                  </p:childTnLst>
                                </p:cTn>
                              </p:par>
                              <p:par>
                                <p:cTn id="103" presetID="53" presetClass="entr" presetSubtype="16" fill="hold" nodeType="withEffect">
                                  <p:stCondLst>
                                    <p:cond delay="0"/>
                                  </p:stCondLst>
                                  <p:childTnLst>
                                    <p:set>
                                      <p:cBhvr>
                                        <p:cTn id="104" dur="1" fill="hold">
                                          <p:stCondLst>
                                            <p:cond delay="0"/>
                                          </p:stCondLst>
                                        </p:cTn>
                                        <p:tgtEl>
                                          <p:spTgt spid="37"/>
                                        </p:tgtEl>
                                        <p:attrNameLst>
                                          <p:attrName>style.visibility</p:attrName>
                                        </p:attrNameLst>
                                      </p:cBhvr>
                                      <p:to>
                                        <p:strVal val="visible"/>
                                      </p:to>
                                    </p:set>
                                    <p:anim calcmode="lin" valueType="num">
                                      <p:cBhvr>
                                        <p:cTn id="105" dur="500" fill="hold"/>
                                        <p:tgtEl>
                                          <p:spTgt spid="37"/>
                                        </p:tgtEl>
                                        <p:attrNameLst>
                                          <p:attrName>ppt_w</p:attrName>
                                        </p:attrNameLst>
                                      </p:cBhvr>
                                      <p:tavLst>
                                        <p:tav tm="0">
                                          <p:val>
                                            <p:fltVal val="0"/>
                                          </p:val>
                                        </p:tav>
                                        <p:tav tm="100000">
                                          <p:val>
                                            <p:strVal val="#ppt_w"/>
                                          </p:val>
                                        </p:tav>
                                      </p:tavLst>
                                    </p:anim>
                                    <p:anim calcmode="lin" valueType="num">
                                      <p:cBhvr>
                                        <p:cTn id="106" dur="500" fill="hold"/>
                                        <p:tgtEl>
                                          <p:spTgt spid="37"/>
                                        </p:tgtEl>
                                        <p:attrNameLst>
                                          <p:attrName>ppt_h</p:attrName>
                                        </p:attrNameLst>
                                      </p:cBhvr>
                                      <p:tavLst>
                                        <p:tav tm="0">
                                          <p:val>
                                            <p:fltVal val="0"/>
                                          </p:val>
                                        </p:tav>
                                        <p:tav tm="100000">
                                          <p:val>
                                            <p:strVal val="#ppt_h"/>
                                          </p:val>
                                        </p:tav>
                                      </p:tavLst>
                                    </p:anim>
                                    <p:animEffect transition="in" filter="fade">
                                      <p:cBhvr>
                                        <p:cTn id="107" dur="500"/>
                                        <p:tgtEl>
                                          <p:spTgt spid="37"/>
                                        </p:tgtEl>
                                      </p:cBhvr>
                                    </p:animEffect>
                                  </p:childTnLst>
                                </p:cTn>
                              </p:par>
                              <p:par>
                                <p:cTn id="108" presetID="26" presetClass="emph" presetSubtype="0" repeatCount="4000" fill="hold" grpId="3" nodeType="withEffect">
                                  <p:stCondLst>
                                    <p:cond delay="0"/>
                                  </p:stCondLst>
                                  <p:childTnLst>
                                    <p:animEffect transition="out" filter="fade">
                                      <p:cBhvr>
                                        <p:cTn id="109" dur="500" tmFilter="0, 0; .2, .5; .8, .5; 1, 0"/>
                                        <p:tgtEl>
                                          <p:spTgt spid="27"/>
                                        </p:tgtEl>
                                      </p:cBhvr>
                                    </p:animEffect>
                                    <p:animScale>
                                      <p:cBhvr>
                                        <p:cTn id="110" dur="250" autoRev="1" fill="hold"/>
                                        <p:tgtEl>
                                          <p:spTgt spid="27"/>
                                        </p:tgtEl>
                                      </p:cBhvr>
                                      <p:by x="105000" y="105000"/>
                                    </p:animScale>
                                  </p:childTnLst>
                                </p:cTn>
                              </p:par>
                            </p:childTnLst>
                          </p:cTn>
                        </p:par>
                      </p:childTnLst>
                    </p:cTn>
                  </p:par>
                  <p:par>
                    <p:cTn id="111" fill="hold">
                      <p:stCondLst>
                        <p:cond delay="indefinite"/>
                      </p:stCondLst>
                      <p:childTnLst>
                        <p:par>
                          <p:cTn id="112" fill="hold">
                            <p:stCondLst>
                              <p:cond delay="0"/>
                            </p:stCondLst>
                            <p:childTnLst>
                              <p:par>
                                <p:cTn id="113" presetID="2" presetClass="exit" presetSubtype="4" fill="hold" nodeType="clickEffect">
                                  <p:stCondLst>
                                    <p:cond delay="0"/>
                                  </p:stCondLst>
                                  <p:childTnLst>
                                    <p:anim calcmode="lin" valueType="num">
                                      <p:cBhvr additive="base">
                                        <p:cTn id="114" dur="500"/>
                                        <p:tgtEl>
                                          <p:spTgt spid="37"/>
                                        </p:tgtEl>
                                        <p:attrNameLst>
                                          <p:attrName>ppt_x</p:attrName>
                                        </p:attrNameLst>
                                      </p:cBhvr>
                                      <p:tavLst>
                                        <p:tav tm="0">
                                          <p:val>
                                            <p:strVal val="ppt_x"/>
                                          </p:val>
                                        </p:tav>
                                        <p:tav tm="100000">
                                          <p:val>
                                            <p:strVal val="ppt_x"/>
                                          </p:val>
                                        </p:tav>
                                      </p:tavLst>
                                    </p:anim>
                                    <p:anim calcmode="lin" valueType="num">
                                      <p:cBhvr additive="base">
                                        <p:cTn id="115" dur="500"/>
                                        <p:tgtEl>
                                          <p:spTgt spid="37"/>
                                        </p:tgtEl>
                                        <p:attrNameLst>
                                          <p:attrName>ppt_y</p:attrName>
                                        </p:attrNameLst>
                                      </p:cBhvr>
                                      <p:tavLst>
                                        <p:tav tm="0">
                                          <p:val>
                                            <p:strVal val="ppt_y"/>
                                          </p:val>
                                        </p:tav>
                                        <p:tav tm="100000">
                                          <p:val>
                                            <p:strVal val="1+ppt_h/2"/>
                                          </p:val>
                                        </p:tav>
                                      </p:tavLst>
                                    </p:anim>
                                    <p:set>
                                      <p:cBhvr>
                                        <p:cTn id="116" dur="1" fill="hold">
                                          <p:stCondLst>
                                            <p:cond delay="499"/>
                                          </p:stCondLst>
                                        </p:cTn>
                                        <p:tgtEl>
                                          <p:spTgt spid="37"/>
                                        </p:tgtEl>
                                        <p:attrNameLst>
                                          <p:attrName>style.visibility</p:attrName>
                                        </p:attrNameLst>
                                      </p:cBhvr>
                                      <p:to>
                                        <p:strVal val="hidden"/>
                                      </p:to>
                                    </p:set>
                                  </p:childTnLst>
                                </p:cTn>
                              </p:par>
                              <p:par>
                                <p:cTn id="117" presetID="2" presetClass="exit" presetSubtype="4" fill="hold" grpId="2" nodeType="withEffect">
                                  <p:stCondLst>
                                    <p:cond delay="0"/>
                                  </p:stCondLst>
                                  <p:childTnLst>
                                    <p:anim calcmode="lin" valueType="num">
                                      <p:cBhvr additive="base">
                                        <p:cTn id="118" dur="500"/>
                                        <p:tgtEl>
                                          <p:spTgt spid="29"/>
                                        </p:tgtEl>
                                        <p:attrNameLst>
                                          <p:attrName>ppt_x</p:attrName>
                                        </p:attrNameLst>
                                      </p:cBhvr>
                                      <p:tavLst>
                                        <p:tav tm="0">
                                          <p:val>
                                            <p:strVal val="ppt_x"/>
                                          </p:val>
                                        </p:tav>
                                        <p:tav tm="100000">
                                          <p:val>
                                            <p:strVal val="ppt_x"/>
                                          </p:val>
                                        </p:tav>
                                      </p:tavLst>
                                    </p:anim>
                                    <p:anim calcmode="lin" valueType="num">
                                      <p:cBhvr additive="base">
                                        <p:cTn id="119" dur="500"/>
                                        <p:tgtEl>
                                          <p:spTgt spid="29"/>
                                        </p:tgtEl>
                                        <p:attrNameLst>
                                          <p:attrName>ppt_y</p:attrName>
                                        </p:attrNameLst>
                                      </p:cBhvr>
                                      <p:tavLst>
                                        <p:tav tm="0">
                                          <p:val>
                                            <p:strVal val="ppt_y"/>
                                          </p:val>
                                        </p:tav>
                                        <p:tav tm="100000">
                                          <p:val>
                                            <p:strVal val="1+ppt_h/2"/>
                                          </p:val>
                                        </p:tav>
                                      </p:tavLst>
                                    </p:anim>
                                    <p:set>
                                      <p:cBhvr>
                                        <p:cTn id="12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5" grpId="0" animBg="1"/>
      <p:bldP spid="26" grpId="0" animBg="1"/>
      <p:bldP spid="26" grpId="1" animBg="1"/>
      <p:bldP spid="26" grpId="2" animBg="1"/>
      <p:bldP spid="27" grpId="0" animBg="1"/>
      <p:bldP spid="27" grpId="1" animBg="1"/>
      <p:bldP spid="27" grpId="2" animBg="1"/>
      <p:bldP spid="27" grpId="3" animBg="1"/>
      <p:bldP spid="28" grpId="0" animBg="1"/>
      <p:bldP spid="28" grpId="1" animBg="1"/>
      <p:bldP spid="28" grpId="2" animBg="1"/>
      <p:bldP spid="29" grpId="0" animBg="1"/>
      <p:bldP spid="29" grpId="1" animBg="1"/>
      <p:bldP spid="29"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439549" y="7907044"/>
            <a:ext cx="1296768" cy="1869216"/>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22643" t="29725"/>
          <a:stretch>
            <a:fillRect/>
          </a:stretch>
        </p:blipFill>
        <p:spPr>
          <a:xfrm flipV="1">
            <a:off x="-111917" y="8847869"/>
            <a:ext cx="1840083" cy="1638189"/>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36362" r="1841" b="38670"/>
          <a:stretch>
            <a:fillRect/>
          </a:stretch>
        </p:blipFill>
        <p:spPr>
          <a:xfrm rot="5400000">
            <a:off x="-517976" y="517976"/>
            <a:ext cx="3083571" cy="2047619"/>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113942">
            <a:off x="6072743" y="7923059"/>
            <a:ext cx="764653" cy="635357"/>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113942">
            <a:off x="13951848" y="7923059"/>
            <a:ext cx="764653" cy="635357"/>
          </a:xfrm>
          <a:prstGeom prst="rect">
            <a:avLst/>
          </a:prstGeom>
        </p:spPr>
      </p:pic>
      <p:sp>
        <p:nvSpPr>
          <p:cNvPr id="24" name="TextBox 23">
            <a:extLst>
              <a:ext uri="{FF2B5EF4-FFF2-40B4-BE49-F238E27FC236}">
                <a16:creationId xmlns:a16="http://schemas.microsoft.com/office/drawing/2014/main" id="{E41AD871-A76E-E0DD-A4B9-2980A0FAEAC3}"/>
              </a:ext>
            </a:extLst>
          </p:cNvPr>
          <p:cNvSpPr txBox="1"/>
          <p:nvPr/>
        </p:nvSpPr>
        <p:spPr>
          <a:xfrm>
            <a:off x="5959511" y="468840"/>
            <a:ext cx="7010400"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VẬN DỤNG</a:t>
            </a:r>
          </a:p>
        </p:txBody>
      </p:sp>
      <p:sp>
        <p:nvSpPr>
          <p:cNvPr id="25" name="Rectangle: Rounded Corners 24">
            <a:extLst>
              <a:ext uri="{FF2B5EF4-FFF2-40B4-BE49-F238E27FC236}">
                <a16:creationId xmlns:a16="http://schemas.microsoft.com/office/drawing/2014/main" id="{56010EFE-2F45-C0F5-3BA1-DBEA6F43DB1A}"/>
              </a:ext>
            </a:extLst>
          </p:cNvPr>
          <p:cNvSpPr/>
          <p:nvPr/>
        </p:nvSpPr>
        <p:spPr>
          <a:xfrm>
            <a:off x="1516594" y="1871315"/>
            <a:ext cx="15896234" cy="186921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000" b="1">
                <a:solidFill>
                  <a:schemeClr val="tx1"/>
                </a:solidFill>
                <a:latin typeface="Arial" panose="020B0604020202020204" pitchFamily="34" charset="0"/>
                <a:cs typeface="Arial" panose="020B0604020202020204" pitchFamily="34" charset="0"/>
              </a:rPr>
              <a:t>Câu 4: </a:t>
            </a:r>
            <a:r>
              <a:rPr lang="en-US" sz="5000">
                <a:solidFill>
                  <a:schemeClr val="tx1"/>
                </a:solidFill>
                <a:latin typeface="Arial" panose="020B0604020202020204" pitchFamily="34" charset="0"/>
                <a:cs typeface="Arial" panose="020B0604020202020204" pitchFamily="34" charset="0"/>
              </a:rPr>
              <a:t>Các hoạt động sống diễn ra chủ yếu ở đâu?</a:t>
            </a:r>
          </a:p>
        </p:txBody>
      </p:sp>
      <p:sp>
        <p:nvSpPr>
          <p:cNvPr id="26" name="Rectangle 25">
            <a:extLst>
              <a:ext uri="{FF2B5EF4-FFF2-40B4-BE49-F238E27FC236}">
                <a16:creationId xmlns:a16="http://schemas.microsoft.com/office/drawing/2014/main" id="{40A23D98-7697-4E56-3818-158FFDA88BEC}"/>
              </a:ext>
            </a:extLst>
          </p:cNvPr>
          <p:cNvSpPr/>
          <p:nvPr/>
        </p:nvSpPr>
        <p:spPr>
          <a:xfrm>
            <a:off x="1143000" y="4663184"/>
            <a:ext cx="5807628" cy="189735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6000"/>
              </a:lnSpc>
              <a:spcBef>
                <a:spcPts val="0"/>
              </a:spcBef>
              <a:spcAft>
                <a:spcPts val="800"/>
              </a:spcAft>
              <a:buClrTx/>
              <a:buSzTx/>
              <a:buFontTx/>
              <a:buNone/>
              <a:tabLst/>
              <a:defRPr/>
            </a:pPr>
            <a:r>
              <a:rPr kumimoji="0" lang="en-US" sz="5000" b="0" i="0" u="none" strike="noStrike" kern="1200" cap="none" spc="0" normalizeH="0" baseline="0" noProof="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A. Tế bào.</a:t>
            </a:r>
            <a:endParaRPr kumimoji="0" lang="en-US" sz="5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id="{D992D3DF-818F-CE32-9358-352DE6A65AAE}"/>
              </a:ext>
            </a:extLst>
          </p:cNvPr>
          <p:cNvSpPr/>
          <p:nvPr/>
        </p:nvSpPr>
        <p:spPr>
          <a:xfrm>
            <a:off x="1162665" y="7497265"/>
            <a:ext cx="5807628" cy="189735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6000"/>
              </a:lnSpc>
              <a:spcBef>
                <a:spcPts val="0"/>
              </a:spcBef>
              <a:spcAft>
                <a:spcPts val="800"/>
              </a:spcAft>
              <a:buClrTx/>
              <a:buSzTx/>
              <a:buFontTx/>
              <a:buNone/>
              <a:tabLst/>
              <a:defRPr/>
            </a:pPr>
            <a:r>
              <a:rPr kumimoji="0" lang="en-US" sz="5000" b="0" i="0" u="none" strike="noStrike" kern="1200" cap="none" spc="0" normalizeH="0" baseline="0" noProof="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B.Mô.</a:t>
            </a:r>
            <a:endParaRPr kumimoji="0" lang="en-US" sz="5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8" name="Rectangle 27">
            <a:extLst>
              <a:ext uri="{FF2B5EF4-FFF2-40B4-BE49-F238E27FC236}">
                <a16:creationId xmlns:a16="http://schemas.microsoft.com/office/drawing/2014/main" id="{231A6967-B72F-B3A6-38B8-C3A3791616D2}"/>
              </a:ext>
            </a:extLst>
          </p:cNvPr>
          <p:cNvSpPr/>
          <p:nvPr/>
        </p:nvSpPr>
        <p:spPr>
          <a:xfrm>
            <a:off x="11280305" y="4650609"/>
            <a:ext cx="5807628" cy="189735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6000"/>
              </a:lnSpc>
              <a:spcBef>
                <a:spcPts val="0"/>
              </a:spcBef>
              <a:spcAft>
                <a:spcPts val="800"/>
              </a:spcAft>
              <a:buClrTx/>
              <a:buSzTx/>
              <a:buFontTx/>
              <a:buNone/>
              <a:tabLst/>
              <a:defRPr/>
            </a:pPr>
            <a:r>
              <a:rPr kumimoji="0" lang="en-US" sz="5000" b="0" i="0" u="none" strike="noStrike" kern="1200" cap="none" spc="0" normalizeH="0" baseline="0" noProof="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C.Cơ quan.</a:t>
            </a:r>
            <a:endParaRPr kumimoji="0" lang="en-US" sz="5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D18B557B-0567-60B2-09A6-2B21D239B778}"/>
              </a:ext>
            </a:extLst>
          </p:cNvPr>
          <p:cNvSpPr/>
          <p:nvPr/>
        </p:nvSpPr>
        <p:spPr>
          <a:xfrm>
            <a:off x="11324556" y="7497264"/>
            <a:ext cx="5807628" cy="189735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6000"/>
              </a:lnSpc>
              <a:spcBef>
                <a:spcPts val="0"/>
              </a:spcBef>
              <a:spcAft>
                <a:spcPts val="800"/>
              </a:spcAft>
              <a:buClrTx/>
              <a:buSzTx/>
              <a:buFontTx/>
              <a:buNone/>
              <a:tabLst/>
              <a:defRPr/>
            </a:pPr>
            <a:r>
              <a:rPr lang="en-US" sz="5000">
                <a:solidFill>
                  <a:srgbClr val="333333"/>
                </a:solidFill>
                <a:latin typeface="Arial" panose="020B0604020202020204" pitchFamily="34" charset="0"/>
                <a:ea typeface="Times New Roman" panose="02020603050405020304" pitchFamily="18" charset="0"/>
                <a:cs typeface="Times New Roman" panose="02020603050405020304" pitchFamily="18" charset="0"/>
              </a:rPr>
              <a:t>D. Cơ thể</a:t>
            </a:r>
            <a:r>
              <a:rPr kumimoji="0" lang="en-US" sz="5000" b="0" i="0" u="none" strike="noStrike" kern="1200" cap="none" spc="0" normalizeH="0" baseline="0" noProof="0">
                <a:ln>
                  <a:noFill/>
                </a:ln>
                <a:solidFill>
                  <a:srgbClr val="333333"/>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50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nvGrpSpPr>
          <p:cNvPr id="37" name="Group 36">
            <a:extLst>
              <a:ext uri="{FF2B5EF4-FFF2-40B4-BE49-F238E27FC236}">
                <a16:creationId xmlns:a16="http://schemas.microsoft.com/office/drawing/2014/main" id="{4061F14D-15E1-E3D2-1DB7-A1C6716C6103}"/>
              </a:ext>
            </a:extLst>
          </p:cNvPr>
          <p:cNvGrpSpPr/>
          <p:nvPr/>
        </p:nvGrpSpPr>
        <p:grpSpPr>
          <a:xfrm>
            <a:off x="7897943" y="3666410"/>
            <a:ext cx="6342788" cy="5036918"/>
            <a:chOff x="8091170" y="4341516"/>
            <a:chExt cx="6342788" cy="5036918"/>
          </a:xfrm>
        </p:grpSpPr>
        <p:pic>
          <p:nvPicPr>
            <p:cNvPr id="35" name="Graphic 34">
              <a:extLst>
                <a:ext uri="{FF2B5EF4-FFF2-40B4-BE49-F238E27FC236}">
                  <a16:creationId xmlns:a16="http://schemas.microsoft.com/office/drawing/2014/main" id="{7C71A96D-E8B7-ADBC-4108-81EA4F8EAC1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091170" y="4875798"/>
              <a:ext cx="2498963" cy="4502636"/>
            </a:xfrm>
            <a:prstGeom prst="rect">
              <a:avLst/>
            </a:prstGeom>
          </p:spPr>
        </p:pic>
        <p:sp>
          <p:nvSpPr>
            <p:cNvPr id="36" name="Thought Bubble: Cloud 35">
              <a:extLst>
                <a:ext uri="{FF2B5EF4-FFF2-40B4-BE49-F238E27FC236}">
                  <a16:creationId xmlns:a16="http://schemas.microsoft.com/office/drawing/2014/main" id="{3CE1A1ED-EFEE-C337-C6BE-F1310CEC303B}"/>
                </a:ext>
              </a:extLst>
            </p:cNvPr>
            <p:cNvSpPr/>
            <p:nvPr/>
          </p:nvSpPr>
          <p:spPr>
            <a:xfrm>
              <a:off x="10590133" y="4341516"/>
              <a:ext cx="3843825" cy="1603968"/>
            </a:xfrm>
            <a:prstGeom prst="cloudCallout">
              <a:avLst>
                <a:gd name="adj1" fmla="val -57697"/>
                <a:gd name="adj2" fmla="val 66487"/>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Đúng rồi</a:t>
              </a:r>
            </a:p>
          </p:txBody>
        </p:sp>
      </p:grpSp>
      <p:grpSp>
        <p:nvGrpSpPr>
          <p:cNvPr id="41" name="Group 40">
            <a:extLst>
              <a:ext uri="{FF2B5EF4-FFF2-40B4-BE49-F238E27FC236}">
                <a16:creationId xmlns:a16="http://schemas.microsoft.com/office/drawing/2014/main" id="{BE326443-6BD4-84DD-02C6-A8C47D0E5BBF}"/>
              </a:ext>
            </a:extLst>
          </p:cNvPr>
          <p:cNvGrpSpPr/>
          <p:nvPr/>
        </p:nvGrpSpPr>
        <p:grpSpPr>
          <a:xfrm>
            <a:off x="7334901" y="3802866"/>
            <a:ext cx="6898287" cy="4796708"/>
            <a:chOff x="7256335" y="4336763"/>
            <a:chExt cx="6898287" cy="4796708"/>
          </a:xfrm>
        </p:grpSpPr>
        <p:pic>
          <p:nvPicPr>
            <p:cNvPr id="42" name="Graphic 41">
              <a:extLst>
                <a:ext uri="{FF2B5EF4-FFF2-40B4-BE49-F238E27FC236}">
                  <a16:creationId xmlns:a16="http://schemas.microsoft.com/office/drawing/2014/main" id="{A8D0FFDD-4F95-B30B-ABF3-5374A007C8A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256335" y="5018671"/>
              <a:ext cx="3775329" cy="4114800"/>
            </a:xfrm>
            <a:prstGeom prst="rect">
              <a:avLst/>
            </a:prstGeom>
          </p:spPr>
        </p:pic>
        <p:sp>
          <p:nvSpPr>
            <p:cNvPr id="43" name="Thought Bubble: Cloud 42">
              <a:extLst>
                <a:ext uri="{FF2B5EF4-FFF2-40B4-BE49-F238E27FC236}">
                  <a16:creationId xmlns:a16="http://schemas.microsoft.com/office/drawing/2014/main" id="{713809E7-1815-6981-73B7-BFC3A90AF071}"/>
                </a:ext>
              </a:extLst>
            </p:cNvPr>
            <p:cNvSpPr/>
            <p:nvPr/>
          </p:nvSpPr>
          <p:spPr>
            <a:xfrm>
              <a:off x="10923362" y="4336763"/>
              <a:ext cx="3231260" cy="1869216"/>
            </a:xfrm>
            <a:prstGeom prst="cloudCallout">
              <a:avLst>
                <a:gd name="adj1" fmla="val -57347"/>
                <a:gd name="adj2" fmla="val 43798"/>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Sai rồi</a:t>
              </a:r>
            </a:p>
          </p:txBody>
        </p:sp>
      </p:grpSp>
      <p:grpSp>
        <p:nvGrpSpPr>
          <p:cNvPr id="44" name="Group 43">
            <a:extLst>
              <a:ext uri="{FF2B5EF4-FFF2-40B4-BE49-F238E27FC236}">
                <a16:creationId xmlns:a16="http://schemas.microsoft.com/office/drawing/2014/main" id="{9AEB77EA-B669-35AF-63D0-54B947E777B1}"/>
              </a:ext>
            </a:extLst>
          </p:cNvPr>
          <p:cNvGrpSpPr/>
          <p:nvPr/>
        </p:nvGrpSpPr>
        <p:grpSpPr>
          <a:xfrm>
            <a:off x="7312716" y="3784023"/>
            <a:ext cx="6898287" cy="4796708"/>
            <a:chOff x="7256335" y="4336763"/>
            <a:chExt cx="6898287" cy="4796708"/>
          </a:xfrm>
        </p:grpSpPr>
        <p:pic>
          <p:nvPicPr>
            <p:cNvPr id="45" name="Graphic 44">
              <a:extLst>
                <a:ext uri="{FF2B5EF4-FFF2-40B4-BE49-F238E27FC236}">
                  <a16:creationId xmlns:a16="http://schemas.microsoft.com/office/drawing/2014/main" id="{00EBC323-DE57-D5AE-17A0-4A357885F23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256335" y="5018671"/>
              <a:ext cx="3775329" cy="4114800"/>
            </a:xfrm>
            <a:prstGeom prst="rect">
              <a:avLst/>
            </a:prstGeom>
          </p:spPr>
        </p:pic>
        <p:sp>
          <p:nvSpPr>
            <p:cNvPr id="46" name="Thought Bubble: Cloud 45">
              <a:extLst>
                <a:ext uri="{FF2B5EF4-FFF2-40B4-BE49-F238E27FC236}">
                  <a16:creationId xmlns:a16="http://schemas.microsoft.com/office/drawing/2014/main" id="{FAB23AB3-BD73-97FB-7AEC-C16F332F7DC2}"/>
                </a:ext>
              </a:extLst>
            </p:cNvPr>
            <p:cNvSpPr/>
            <p:nvPr/>
          </p:nvSpPr>
          <p:spPr>
            <a:xfrm>
              <a:off x="10923362" y="4336763"/>
              <a:ext cx="3231260" cy="1869216"/>
            </a:xfrm>
            <a:prstGeom prst="cloudCallout">
              <a:avLst>
                <a:gd name="adj1" fmla="val -57347"/>
                <a:gd name="adj2" fmla="val 43798"/>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Sai rồi</a:t>
              </a:r>
            </a:p>
          </p:txBody>
        </p:sp>
      </p:grpSp>
      <p:grpSp>
        <p:nvGrpSpPr>
          <p:cNvPr id="47" name="Group 46">
            <a:extLst>
              <a:ext uri="{FF2B5EF4-FFF2-40B4-BE49-F238E27FC236}">
                <a16:creationId xmlns:a16="http://schemas.microsoft.com/office/drawing/2014/main" id="{451F63A4-CD68-6D1A-E0BA-8B243A93B3CB}"/>
              </a:ext>
            </a:extLst>
          </p:cNvPr>
          <p:cNvGrpSpPr/>
          <p:nvPr/>
        </p:nvGrpSpPr>
        <p:grpSpPr>
          <a:xfrm>
            <a:off x="7184341" y="3599068"/>
            <a:ext cx="6898287" cy="4796708"/>
            <a:chOff x="7256335" y="4336763"/>
            <a:chExt cx="6898287" cy="4796708"/>
          </a:xfrm>
        </p:grpSpPr>
        <p:pic>
          <p:nvPicPr>
            <p:cNvPr id="48" name="Graphic 47">
              <a:extLst>
                <a:ext uri="{FF2B5EF4-FFF2-40B4-BE49-F238E27FC236}">
                  <a16:creationId xmlns:a16="http://schemas.microsoft.com/office/drawing/2014/main" id="{EFBDDF94-B248-2757-0707-08A75330B0E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256335" y="5018671"/>
              <a:ext cx="3775329" cy="4114800"/>
            </a:xfrm>
            <a:prstGeom prst="rect">
              <a:avLst/>
            </a:prstGeom>
          </p:spPr>
        </p:pic>
        <p:sp>
          <p:nvSpPr>
            <p:cNvPr id="49" name="Thought Bubble: Cloud 48">
              <a:extLst>
                <a:ext uri="{FF2B5EF4-FFF2-40B4-BE49-F238E27FC236}">
                  <a16:creationId xmlns:a16="http://schemas.microsoft.com/office/drawing/2014/main" id="{9D3F2822-6C78-73EA-A1A3-E0806D89C05F}"/>
                </a:ext>
              </a:extLst>
            </p:cNvPr>
            <p:cNvSpPr/>
            <p:nvPr/>
          </p:nvSpPr>
          <p:spPr>
            <a:xfrm>
              <a:off x="10923362" y="4336763"/>
              <a:ext cx="3231260" cy="1869216"/>
            </a:xfrm>
            <a:prstGeom prst="cloudCallout">
              <a:avLst>
                <a:gd name="adj1" fmla="val -57347"/>
                <a:gd name="adj2" fmla="val 43798"/>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Sai rồi</a:t>
              </a:r>
            </a:p>
          </p:txBody>
        </p:sp>
      </p:grpSp>
      <p:pic>
        <p:nvPicPr>
          <p:cNvPr id="50" name="Tieng-vo-tay-tra-loi-dung-www_tiengdong_com">
            <a:hlinkClick r:id="" action="ppaction://media"/>
            <a:extLst>
              <a:ext uri="{FF2B5EF4-FFF2-40B4-BE49-F238E27FC236}">
                <a16:creationId xmlns:a16="http://schemas.microsoft.com/office/drawing/2014/main" id="{B2758CC5-6DBE-5B38-93A7-FA5A99F749A9}"/>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55973" y="5309012"/>
            <a:ext cx="487363" cy="487363"/>
          </a:xfrm>
          <a:prstGeom prst="rect">
            <a:avLst/>
          </a:prstGeom>
        </p:spPr>
      </p:pic>
      <p:pic>
        <p:nvPicPr>
          <p:cNvPr id="52" name="Am-thanh-tra-loi-sai-www_tiengdong_com">
            <a:hlinkClick r:id="" action="ppaction://media"/>
            <a:extLst>
              <a:ext uri="{FF2B5EF4-FFF2-40B4-BE49-F238E27FC236}">
                <a16:creationId xmlns:a16="http://schemas.microsoft.com/office/drawing/2014/main" id="{653845C8-71AC-6252-7E22-F6AB600897D0}"/>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746831" y="8093368"/>
            <a:ext cx="487363" cy="487363"/>
          </a:xfrm>
          <a:prstGeom prst="rect">
            <a:avLst/>
          </a:prstGeom>
        </p:spPr>
      </p:pic>
      <p:pic>
        <p:nvPicPr>
          <p:cNvPr id="53" name="Am-thanh-tra-loi-sai-www_tiengdong_com">
            <a:hlinkClick r:id="" action="ppaction://media"/>
            <a:extLst>
              <a:ext uri="{FF2B5EF4-FFF2-40B4-BE49-F238E27FC236}">
                <a16:creationId xmlns:a16="http://schemas.microsoft.com/office/drawing/2014/main" id="{CDFCEDB6-837A-04DD-2DEE-6742873DB107}"/>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9387209" y="5309011"/>
            <a:ext cx="487363" cy="487363"/>
          </a:xfrm>
          <a:prstGeom prst="rect">
            <a:avLst/>
          </a:prstGeom>
        </p:spPr>
      </p:pic>
      <p:pic>
        <p:nvPicPr>
          <p:cNvPr id="54" name="Am-thanh-tra-loi-sai-www_tiengdong_com">
            <a:hlinkClick r:id="" action="ppaction://media"/>
            <a:extLst>
              <a:ext uri="{FF2B5EF4-FFF2-40B4-BE49-F238E27FC236}">
                <a16:creationId xmlns:a16="http://schemas.microsoft.com/office/drawing/2014/main" id="{825EA3DD-BFB0-6CF0-7825-340B8933116A}"/>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9322687" y="8089279"/>
            <a:ext cx="487363" cy="487363"/>
          </a:xfrm>
          <a:prstGeom prst="rect">
            <a:avLst/>
          </a:prstGeom>
        </p:spPr>
      </p:pic>
    </p:spTree>
    <p:extLst>
      <p:ext uri="{BB962C8B-B14F-4D97-AF65-F5344CB8AC3E}">
        <p14:creationId xmlns:p14="http://schemas.microsoft.com/office/powerpoint/2010/main" val="42377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6"/>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1" nodeType="clickEffect">
                                  <p:stCondLst>
                                    <p:cond delay="0"/>
                                  </p:stCondLst>
                                  <p:childTnLst>
                                    <p:animEffect transition="out" filter="fade">
                                      <p:cBhvr>
                                        <p:cTn id="26" dur="500" tmFilter="0, 0; .2, .5; .8, .5; 1, 0"/>
                                        <p:tgtEl>
                                          <p:spTgt spid="26"/>
                                        </p:tgtEl>
                                      </p:cBhvr>
                                    </p:animEffect>
                                    <p:animScale>
                                      <p:cBhvr>
                                        <p:cTn id="27" dur="250" autoRev="1" fill="hold"/>
                                        <p:tgtEl>
                                          <p:spTgt spid="26"/>
                                        </p:tgtEl>
                                      </p:cBhvr>
                                      <p:by x="105000" y="105000"/>
                                    </p:animScale>
                                  </p:childTnLst>
                                </p:cTn>
                              </p:par>
                              <p:par>
                                <p:cTn id="28" presetID="1" presetClass="mediacall" presetSubtype="0" fill="hold" nodeType="withEffect">
                                  <p:stCondLst>
                                    <p:cond delay="0"/>
                                  </p:stCondLst>
                                  <p:childTnLst>
                                    <p:cmd type="call" cmd="playFrom(0.0)">
                                      <p:cBhvr>
                                        <p:cTn id="29" dur="8085" fill="hold"/>
                                        <p:tgtEl>
                                          <p:spTgt spid="50"/>
                                        </p:tgtEl>
                                      </p:cBhvr>
                                    </p:cmd>
                                  </p:childTnLst>
                                </p:cTn>
                              </p:par>
                              <p:par>
                                <p:cTn id="30" presetID="53" presetClass="entr" presetSubtype="16"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animEffect transition="in" filter="fade">
                                      <p:cBhvr>
                                        <p:cTn id="34" dur="500"/>
                                        <p:tgtEl>
                                          <p:spTgt spid="37"/>
                                        </p:tgtEl>
                                      </p:cBhvr>
                                    </p:animEffect>
                                  </p:childTnLst>
                                </p:cTn>
                              </p:par>
                              <p:par>
                                <p:cTn id="35" presetID="26" presetClass="emph" presetSubtype="0" repeatCount="4000" fill="hold" grpId="2" nodeType="withEffect">
                                  <p:stCondLst>
                                    <p:cond delay="0"/>
                                  </p:stCondLst>
                                  <p:childTnLst>
                                    <p:animEffect transition="out" filter="fade">
                                      <p:cBhvr>
                                        <p:cTn id="36" dur="500" tmFilter="0, 0; .2, .5; .8, .5; 1, 0"/>
                                        <p:tgtEl>
                                          <p:spTgt spid="26"/>
                                        </p:tgtEl>
                                      </p:cBhvr>
                                    </p:animEffect>
                                    <p:animScale>
                                      <p:cBhvr>
                                        <p:cTn id="37" dur="250" autoRev="1" fill="hold"/>
                                        <p:tgtEl>
                                          <p:spTgt spid="2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37"/>
                                        </p:tgtEl>
                                        <p:attrNameLst>
                                          <p:attrName>ppt_x</p:attrName>
                                        </p:attrNameLst>
                                      </p:cBhvr>
                                      <p:tavLst>
                                        <p:tav tm="0">
                                          <p:val>
                                            <p:strVal val="ppt_x"/>
                                          </p:val>
                                        </p:tav>
                                        <p:tav tm="100000">
                                          <p:val>
                                            <p:strVal val="ppt_x"/>
                                          </p:val>
                                        </p:tav>
                                      </p:tavLst>
                                    </p:anim>
                                    <p:anim calcmode="lin" valueType="num">
                                      <p:cBhvr additive="base">
                                        <p:cTn id="42" dur="500"/>
                                        <p:tgtEl>
                                          <p:spTgt spid="37"/>
                                        </p:tgtEl>
                                        <p:attrNameLst>
                                          <p:attrName>ppt_y</p:attrName>
                                        </p:attrNameLst>
                                      </p:cBhvr>
                                      <p:tavLst>
                                        <p:tav tm="0">
                                          <p:val>
                                            <p:strVal val="ppt_y"/>
                                          </p:val>
                                        </p:tav>
                                        <p:tav tm="100000">
                                          <p:val>
                                            <p:strVal val="1+ppt_h/2"/>
                                          </p:val>
                                        </p:tav>
                                      </p:tavLst>
                                    </p:anim>
                                    <p:set>
                                      <p:cBhvr>
                                        <p:cTn id="43" dur="1" fill="hold">
                                          <p:stCondLst>
                                            <p:cond delay="499"/>
                                          </p:stCondLst>
                                        </p:cTn>
                                        <p:tgtEl>
                                          <p:spTgt spid="37"/>
                                        </p:tgtEl>
                                        <p:attrNameLst>
                                          <p:attrName>style.visibility</p:attrName>
                                        </p:attrNameLst>
                                      </p:cBhvr>
                                      <p:to>
                                        <p:strVal val="hidden"/>
                                      </p:to>
                                    </p:set>
                                  </p:childTnLst>
                                </p:cTn>
                              </p:par>
                              <p:par>
                                <p:cTn id="44" presetID="2" presetClass="exit" presetSubtype="4" fill="hold" grpId="3" nodeType="withEffect">
                                  <p:stCondLst>
                                    <p:cond delay="0"/>
                                  </p:stCondLst>
                                  <p:childTnLst>
                                    <p:anim calcmode="lin" valueType="num">
                                      <p:cBhvr additive="base">
                                        <p:cTn id="45" dur="500"/>
                                        <p:tgtEl>
                                          <p:spTgt spid="26"/>
                                        </p:tgtEl>
                                        <p:attrNameLst>
                                          <p:attrName>ppt_x</p:attrName>
                                        </p:attrNameLst>
                                      </p:cBhvr>
                                      <p:tavLst>
                                        <p:tav tm="0">
                                          <p:val>
                                            <p:strVal val="ppt_x"/>
                                          </p:val>
                                        </p:tav>
                                        <p:tav tm="100000">
                                          <p:val>
                                            <p:strVal val="ppt_x"/>
                                          </p:val>
                                        </p:tav>
                                      </p:tavLst>
                                    </p:anim>
                                    <p:anim calcmode="lin" valueType="num">
                                      <p:cBhvr additive="base">
                                        <p:cTn id="46" dur="500"/>
                                        <p:tgtEl>
                                          <p:spTgt spid="26"/>
                                        </p:tgtEl>
                                        <p:attrNameLst>
                                          <p:attrName>ppt_y</p:attrName>
                                        </p:attrNameLst>
                                      </p:cBhvr>
                                      <p:tavLst>
                                        <p:tav tm="0">
                                          <p:val>
                                            <p:strVal val="ppt_y"/>
                                          </p:val>
                                        </p:tav>
                                        <p:tav tm="100000">
                                          <p:val>
                                            <p:strVal val="1+ppt_h/2"/>
                                          </p:val>
                                        </p:tav>
                                      </p:tavLst>
                                    </p:anim>
                                    <p:set>
                                      <p:cBhvr>
                                        <p:cTn id="4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48" fill="hold" display="0">
                  <p:stCondLst>
                    <p:cond delay="indefinite"/>
                  </p:stCondLst>
                  <p:endCondLst>
                    <p:cond evt="onStopAudio" delay="0">
                      <p:tgtEl>
                        <p:sldTgt/>
                      </p:tgtEl>
                    </p:cond>
                  </p:endCondLst>
                </p:cTn>
                <p:tgtEl>
                  <p:spTgt spid="50"/>
                </p:tgtEl>
              </p:cMediaNode>
            </p:audio>
            <p:seq concurrent="1" nextAc="seek">
              <p:cTn id="49" restart="whenNotActive" fill="hold" evtFilter="cancelBubble" nodeType="interactiveSeq">
                <p:stCondLst>
                  <p:cond evt="onClick" delay="0">
                    <p:tgtEl>
                      <p:spTgt spid="27"/>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grpId="1" nodeType="clickEffect">
                                  <p:stCondLst>
                                    <p:cond delay="0"/>
                                  </p:stCondLst>
                                  <p:childTnLst>
                                    <p:animEffect transition="out" filter="fade">
                                      <p:cBhvr>
                                        <p:cTn id="53" dur="500" tmFilter="0, 0; .2, .5; .8, .5; 1, 0"/>
                                        <p:tgtEl>
                                          <p:spTgt spid="27"/>
                                        </p:tgtEl>
                                      </p:cBhvr>
                                    </p:animEffect>
                                    <p:animScale>
                                      <p:cBhvr>
                                        <p:cTn id="54" dur="250" autoRev="1" fill="hold"/>
                                        <p:tgtEl>
                                          <p:spTgt spid="27"/>
                                        </p:tgtEl>
                                      </p:cBhvr>
                                      <p:by x="105000" y="105000"/>
                                    </p:animScale>
                                  </p:childTnLst>
                                </p:cTn>
                              </p:par>
                              <p:par>
                                <p:cTn id="55" presetID="1" presetClass="mediacall" presetSubtype="0" fill="hold" nodeType="withEffect">
                                  <p:stCondLst>
                                    <p:cond delay="0"/>
                                  </p:stCondLst>
                                  <p:childTnLst>
                                    <p:cmd type="call" cmd="playFrom(0.0)">
                                      <p:cBhvr>
                                        <p:cTn id="56" dur="5120" fill="hold"/>
                                        <p:tgtEl>
                                          <p:spTgt spid="52"/>
                                        </p:tgtEl>
                                      </p:cBhvr>
                                    </p:cmd>
                                  </p:childTnLst>
                                </p:cTn>
                              </p:par>
                              <p:par>
                                <p:cTn id="57" presetID="53" presetClass="entr" presetSubtype="16"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ppt_w</p:attrName>
                                        </p:attrNameLst>
                                      </p:cBhvr>
                                      <p:tavLst>
                                        <p:tav tm="0">
                                          <p:val>
                                            <p:fltVal val="0"/>
                                          </p:val>
                                        </p:tav>
                                        <p:tav tm="100000">
                                          <p:val>
                                            <p:strVal val="#ppt_w"/>
                                          </p:val>
                                        </p:tav>
                                      </p:tavLst>
                                    </p:anim>
                                    <p:anim calcmode="lin" valueType="num">
                                      <p:cBhvr>
                                        <p:cTn id="60" dur="500" fill="hold"/>
                                        <p:tgtEl>
                                          <p:spTgt spid="41"/>
                                        </p:tgtEl>
                                        <p:attrNameLst>
                                          <p:attrName>ppt_h</p:attrName>
                                        </p:attrNameLst>
                                      </p:cBhvr>
                                      <p:tavLst>
                                        <p:tav tm="0">
                                          <p:val>
                                            <p:fltVal val="0"/>
                                          </p:val>
                                        </p:tav>
                                        <p:tav tm="100000">
                                          <p:val>
                                            <p:strVal val="#ppt_h"/>
                                          </p:val>
                                        </p:tav>
                                      </p:tavLst>
                                    </p:anim>
                                    <p:animEffect transition="in" filter="fade">
                                      <p:cBhvr>
                                        <p:cTn id="61" dur="500"/>
                                        <p:tgtEl>
                                          <p:spTgt spid="41"/>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xit" presetSubtype="4" fill="hold" nodeType="clickEffect">
                                  <p:stCondLst>
                                    <p:cond delay="0"/>
                                  </p:stCondLst>
                                  <p:childTnLst>
                                    <p:anim calcmode="lin" valueType="num">
                                      <p:cBhvr additive="base">
                                        <p:cTn id="65" dur="500"/>
                                        <p:tgtEl>
                                          <p:spTgt spid="41"/>
                                        </p:tgtEl>
                                        <p:attrNameLst>
                                          <p:attrName>ppt_x</p:attrName>
                                        </p:attrNameLst>
                                      </p:cBhvr>
                                      <p:tavLst>
                                        <p:tav tm="0">
                                          <p:val>
                                            <p:strVal val="ppt_x"/>
                                          </p:val>
                                        </p:tav>
                                        <p:tav tm="100000">
                                          <p:val>
                                            <p:strVal val="ppt_x"/>
                                          </p:val>
                                        </p:tav>
                                      </p:tavLst>
                                    </p:anim>
                                    <p:anim calcmode="lin" valueType="num">
                                      <p:cBhvr additive="base">
                                        <p:cTn id="66" dur="500"/>
                                        <p:tgtEl>
                                          <p:spTgt spid="41"/>
                                        </p:tgtEl>
                                        <p:attrNameLst>
                                          <p:attrName>ppt_y</p:attrName>
                                        </p:attrNameLst>
                                      </p:cBhvr>
                                      <p:tavLst>
                                        <p:tav tm="0">
                                          <p:val>
                                            <p:strVal val="ppt_y"/>
                                          </p:val>
                                        </p:tav>
                                        <p:tav tm="100000">
                                          <p:val>
                                            <p:strVal val="1+ppt_h/2"/>
                                          </p:val>
                                        </p:tav>
                                      </p:tavLst>
                                    </p:anim>
                                    <p:set>
                                      <p:cBhvr>
                                        <p:cTn id="67" dur="1" fill="hold">
                                          <p:stCondLst>
                                            <p:cond delay="499"/>
                                          </p:stCondLst>
                                        </p:cTn>
                                        <p:tgtEl>
                                          <p:spTgt spid="41"/>
                                        </p:tgtEl>
                                        <p:attrNameLst>
                                          <p:attrName>style.visibility</p:attrName>
                                        </p:attrNameLst>
                                      </p:cBhvr>
                                      <p:to>
                                        <p:strVal val="hidden"/>
                                      </p:to>
                                    </p:set>
                                  </p:childTnLst>
                                </p:cTn>
                              </p:par>
                              <p:par>
                                <p:cTn id="68" presetID="2" presetClass="exit" presetSubtype="4" fill="hold" grpId="2" nodeType="withEffect">
                                  <p:stCondLst>
                                    <p:cond delay="0"/>
                                  </p:stCondLst>
                                  <p:childTnLst>
                                    <p:anim calcmode="lin" valueType="num">
                                      <p:cBhvr additive="base">
                                        <p:cTn id="69" dur="500"/>
                                        <p:tgtEl>
                                          <p:spTgt spid="27"/>
                                        </p:tgtEl>
                                        <p:attrNameLst>
                                          <p:attrName>ppt_x</p:attrName>
                                        </p:attrNameLst>
                                      </p:cBhvr>
                                      <p:tavLst>
                                        <p:tav tm="0">
                                          <p:val>
                                            <p:strVal val="ppt_x"/>
                                          </p:val>
                                        </p:tav>
                                        <p:tav tm="100000">
                                          <p:val>
                                            <p:strVal val="ppt_x"/>
                                          </p:val>
                                        </p:tav>
                                      </p:tavLst>
                                    </p:anim>
                                    <p:anim calcmode="lin" valueType="num">
                                      <p:cBhvr additive="base">
                                        <p:cTn id="70" dur="500"/>
                                        <p:tgtEl>
                                          <p:spTgt spid="27"/>
                                        </p:tgtEl>
                                        <p:attrNameLst>
                                          <p:attrName>ppt_y</p:attrName>
                                        </p:attrNameLst>
                                      </p:cBhvr>
                                      <p:tavLst>
                                        <p:tav tm="0">
                                          <p:val>
                                            <p:strVal val="ppt_y"/>
                                          </p:val>
                                        </p:tav>
                                        <p:tav tm="100000">
                                          <p:val>
                                            <p:strVal val="1+ppt_h/2"/>
                                          </p:val>
                                        </p:tav>
                                      </p:tavLst>
                                    </p:anim>
                                    <p:set>
                                      <p:cBhvr>
                                        <p:cTn id="7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audio>
              <p:cMediaNode vol="80000">
                <p:cTn id="72" fill="hold" display="0">
                  <p:stCondLst>
                    <p:cond delay="indefinite"/>
                  </p:stCondLst>
                  <p:endCondLst>
                    <p:cond evt="onStopAudio" delay="0">
                      <p:tgtEl>
                        <p:sldTgt/>
                      </p:tgtEl>
                    </p:cond>
                  </p:endCondLst>
                </p:cTn>
                <p:tgtEl>
                  <p:spTgt spid="52"/>
                </p:tgtEl>
              </p:cMediaNode>
            </p:audio>
            <p:seq concurrent="1" nextAc="seek">
              <p:cTn id="73" restart="whenNotActive" fill="hold" evtFilter="cancelBubble" nodeType="interactiveSeq">
                <p:stCondLst>
                  <p:cond evt="onClick" delay="0">
                    <p:tgtEl>
                      <p:spTgt spid="28"/>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grpId="1" nodeType="clickEffect">
                                  <p:stCondLst>
                                    <p:cond delay="0"/>
                                  </p:stCondLst>
                                  <p:childTnLst>
                                    <p:animEffect transition="out" filter="fade">
                                      <p:cBhvr>
                                        <p:cTn id="77" dur="500" tmFilter="0, 0; .2, .5; .8, .5; 1, 0"/>
                                        <p:tgtEl>
                                          <p:spTgt spid="28"/>
                                        </p:tgtEl>
                                      </p:cBhvr>
                                    </p:animEffect>
                                    <p:animScale>
                                      <p:cBhvr>
                                        <p:cTn id="78" dur="250" autoRev="1" fill="hold"/>
                                        <p:tgtEl>
                                          <p:spTgt spid="28"/>
                                        </p:tgtEl>
                                      </p:cBhvr>
                                      <p:by x="105000" y="105000"/>
                                    </p:animScale>
                                  </p:childTnLst>
                                </p:cTn>
                              </p:par>
                              <p:par>
                                <p:cTn id="79" presetID="1" presetClass="mediacall" presetSubtype="0" fill="hold" nodeType="withEffect">
                                  <p:stCondLst>
                                    <p:cond delay="0"/>
                                  </p:stCondLst>
                                  <p:childTnLst>
                                    <p:cmd type="call" cmd="playFrom(0.0)">
                                      <p:cBhvr>
                                        <p:cTn id="80" dur="5120" fill="hold"/>
                                        <p:tgtEl>
                                          <p:spTgt spid="53"/>
                                        </p:tgtEl>
                                      </p:cBhvr>
                                    </p:cmd>
                                  </p:childTnLst>
                                </p:cTn>
                              </p:par>
                              <p:par>
                                <p:cTn id="81" presetID="53" presetClass="entr" presetSubtype="16" fill="hold" nodeType="withEffect">
                                  <p:stCondLst>
                                    <p:cond delay="0"/>
                                  </p:stCondLst>
                                  <p:childTnLst>
                                    <p:set>
                                      <p:cBhvr>
                                        <p:cTn id="82" dur="1" fill="hold">
                                          <p:stCondLst>
                                            <p:cond delay="0"/>
                                          </p:stCondLst>
                                        </p:cTn>
                                        <p:tgtEl>
                                          <p:spTgt spid="44"/>
                                        </p:tgtEl>
                                        <p:attrNameLst>
                                          <p:attrName>style.visibility</p:attrName>
                                        </p:attrNameLst>
                                      </p:cBhvr>
                                      <p:to>
                                        <p:strVal val="visible"/>
                                      </p:to>
                                    </p:set>
                                    <p:anim calcmode="lin" valueType="num">
                                      <p:cBhvr>
                                        <p:cTn id="83" dur="500" fill="hold"/>
                                        <p:tgtEl>
                                          <p:spTgt spid="44"/>
                                        </p:tgtEl>
                                        <p:attrNameLst>
                                          <p:attrName>ppt_w</p:attrName>
                                        </p:attrNameLst>
                                      </p:cBhvr>
                                      <p:tavLst>
                                        <p:tav tm="0">
                                          <p:val>
                                            <p:fltVal val="0"/>
                                          </p:val>
                                        </p:tav>
                                        <p:tav tm="100000">
                                          <p:val>
                                            <p:strVal val="#ppt_w"/>
                                          </p:val>
                                        </p:tav>
                                      </p:tavLst>
                                    </p:anim>
                                    <p:anim calcmode="lin" valueType="num">
                                      <p:cBhvr>
                                        <p:cTn id="84" dur="500" fill="hold"/>
                                        <p:tgtEl>
                                          <p:spTgt spid="44"/>
                                        </p:tgtEl>
                                        <p:attrNameLst>
                                          <p:attrName>ppt_h</p:attrName>
                                        </p:attrNameLst>
                                      </p:cBhvr>
                                      <p:tavLst>
                                        <p:tav tm="0">
                                          <p:val>
                                            <p:fltVal val="0"/>
                                          </p:val>
                                        </p:tav>
                                        <p:tav tm="100000">
                                          <p:val>
                                            <p:strVal val="#ppt_h"/>
                                          </p:val>
                                        </p:tav>
                                      </p:tavLst>
                                    </p:anim>
                                    <p:animEffect transition="in" filter="fade">
                                      <p:cBhvr>
                                        <p:cTn id="85" dur="500"/>
                                        <p:tgtEl>
                                          <p:spTgt spid="44"/>
                                        </p:tgtEl>
                                      </p:cBhvr>
                                    </p:animEffect>
                                  </p:childTnLst>
                                </p:cTn>
                              </p:par>
                            </p:childTnLst>
                          </p:cTn>
                        </p:par>
                      </p:childTnLst>
                    </p:cTn>
                  </p:par>
                  <p:par>
                    <p:cTn id="86" fill="hold">
                      <p:stCondLst>
                        <p:cond delay="indefinite"/>
                      </p:stCondLst>
                      <p:childTnLst>
                        <p:par>
                          <p:cTn id="87" fill="hold">
                            <p:stCondLst>
                              <p:cond delay="0"/>
                            </p:stCondLst>
                            <p:childTnLst>
                              <p:par>
                                <p:cTn id="88" presetID="2" presetClass="exit" presetSubtype="4" fill="hold" nodeType="clickEffect">
                                  <p:stCondLst>
                                    <p:cond delay="0"/>
                                  </p:stCondLst>
                                  <p:childTnLst>
                                    <p:anim calcmode="lin" valueType="num">
                                      <p:cBhvr additive="base">
                                        <p:cTn id="89" dur="500"/>
                                        <p:tgtEl>
                                          <p:spTgt spid="44"/>
                                        </p:tgtEl>
                                        <p:attrNameLst>
                                          <p:attrName>ppt_x</p:attrName>
                                        </p:attrNameLst>
                                      </p:cBhvr>
                                      <p:tavLst>
                                        <p:tav tm="0">
                                          <p:val>
                                            <p:strVal val="ppt_x"/>
                                          </p:val>
                                        </p:tav>
                                        <p:tav tm="100000">
                                          <p:val>
                                            <p:strVal val="ppt_x"/>
                                          </p:val>
                                        </p:tav>
                                      </p:tavLst>
                                    </p:anim>
                                    <p:anim calcmode="lin" valueType="num">
                                      <p:cBhvr additive="base">
                                        <p:cTn id="90" dur="500"/>
                                        <p:tgtEl>
                                          <p:spTgt spid="44"/>
                                        </p:tgtEl>
                                        <p:attrNameLst>
                                          <p:attrName>ppt_y</p:attrName>
                                        </p:attrNameLst>
                                      </p:cBhvr>
                                      <p:tavLst>
                                        <p:tav tm="0">
                                          <p:val>
                                            <p:strVal val="ppt_y"/>
                                          </p:val>
                                        </p:tav>
                                        <p:tav tm="100000">
                                          <p:val>
                                            <p:strVal val="1+ppt_h/2"/>
                                          </p:val>
                                        </p:tav>
                                      </p:tavLst>
                                    </p:anim>
                                    <p:set>
                                      <p:cBhvr>
                                        <p:cTn id="91" dur="1" fill="hold">
                                          <p:stCondLst>
                                            <p:cond delay="499"/>
                                          </p:stCondLst>
                                        </p:cTn>
                                        <p:tgtEl>
                                          <p:spTgt spid="44"/>
                                        </p:tgtEl>
                                        <p:attrNameLst>
                                          <p:attrName>style.visibility</p:attrName>
                                        </p:attrNameLst>
                                      </p:cBhvr>
                                      <p:to>
                                        <p:strVal val="hidden"/>
                                      </p:to>
                                    </p:set>
                                  </p:childTnLst>
                                </p:cTn>
                              </p:par>
                              <p:par>
                                <p:cTn id="92" presetID="2" presetClass="exit" presetSubtype="4" fill="hold" grpId="2" nodeType="withEffect">
                                  <p:stCondLst>
                                    <p:cond delay="0"/>
                                  </p:stCondLst>
                                  <p:childTnLst>
                                    <p:anim calcmode="lin" valueType="num">
                                      <p:cBhvr additive="base">
                                        <p:cTn id="93" dur="500"/>
                                        <p:tgtEl>
                                          <p:spTgt spid="28"/>
                                        </p:tgtEl>
                                        <p:attrNameLst>
                                          <p:attrName>ppt_x</p:attrName>
                                        </p:attrNameLst>
                                      </p:cBhvr>
                                      <p:tavLst>
                                        <p:tav tm="0">
                                          <p:val>
                                            <p:strVal val="ppt_x"/>
                                          </p:val>
                                        </p:tav>
                                        <p:tav tm="100000">
                                          <p:val>
                                            <p:strVal val="ppt_x"/>
                                          </p:val>
                                        </p:tav>
                                      </p:tavLst>
                                    </p:anim>
                                    <p:anim calcmode="lin" valueType="num">
                                      <p:cBhvr additive="base">
                                        <p:cTn id="94" dur="500"/>
                                        <p:tgtEl>
                                          <p:spTgt spid="28"/>
                                        </p:tgtEl>
                                        <p:attrNameLst>
                                          <p:attrName>ppt_y</p:attrName>
                                        </p:attrNameLst>
                                      </p:cBhvr>
                                      <p:tavLst>
                                        <p:tav tm="0">
                                          <p:val>
                                            <p:strVal val="ppt_y"/>
                                          </p:val>
                                        </p:tav>
                                        <p:tav tm="100000">
                                          <p:val>
                                            <p:strVal val="1+ppt_h/2"/>
                                          </p:val>
                                        </p:tav>
                                      </p:tavLst>
                                    </p:anim>
                                    <p:set>
                                      <p:cBhvr>
                                        <p:cTn id="9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audio>
              <p:cMediaNode vol="80000">
                <p:cTn id="96" fill="hold" display="0">
                  <p:stCondLst>
                    <p:cond delay="indefinite"/>
                  </p:stCondLst>
                  <p:endCondLst>
                    <p:cond evt="onStopAudio" delay="0">
                      <p:tgtEl>
                        <p:sldTgt/>
                      </p:tgtEl>
                    </p:cond>
                  </p:endCondLst>
                </p:cTn>
                <p:tgtEl>
                  <p:spTgt spid="53"/>
                </p:tgtEl>
              </p:cMediaNode>
            </p:audio>
            <p:audio>
              <p:cMediaNode vol="80000">
                <p:cTn id="97" fill="hold" display="0">
                  <p:stCondLst>
                    <p:cond delay="indefinite"/>
                  </p:stCondLst>
                  <p:endCondLst>
                    <p:cond evt="onStopAudio" delay="0">
                      <p:tgtEl>
                        <p:sldTgt/>
                      </p:tgtEl>
                    </p:cond>
                  </p:endCondLst>
                </p:cTn>
                <p:tgtEl>
                  <p:spTgt spid="54"/>
                </p:tgtEl>
              </p:cMediaNode>
            </p:audio>
            <p:seq concurrent="1" nextAc="seek">
              <p:cTn id="98" restart="whenNotActive" fill="hold" evtFilter="cancelBubble" nodeType="interactiveSeq">
                <p:stCondLst>
                  <p:cond evt="onClick" delay="0">
                    <p:tgtEl>
                      <p:spTgt spid="29"/>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grpId="1" nodeType="clickEffect">
                                  <p:stCondLst>
                                    <p:cond delay="0"/>
                                  </p:stCondLst>
                                  <p:childTnLst>
                                    <p:animEffect transition="out" filter="fade">
                                      <p:cBhvr>
                                        <p:cTn id="102" dur="500" tmFilter="0, 0; .2, .5; .8, .5; 1, 0"/>
                                        <p:tgtEl>
                                          <p:spTgt spid="29"/>
                                        </p:tgtEl>
                                      </p:cBhvr>
                                    </p:animEffect>
                                    <p:animScale>
                                      <p:cBhvr>
                                        <p:cTn id="103" dur="250" autoRev="1" fill="hold"/>
                                        <p:tgtEl>
                                          <p:spTgt spid="29"/>
                                        </p:tgtEl>
                                      </p:cBhvr>
                                      <p:by x="105000" y="105000"/>
                                    </p:animScale>
                                  </p:childTnLst>
                                </p:cTn>
                              </p:par>
                              <p:par>
                                <p:cTn id="104" presetID="1" presetClass="mediacall" presetSubtype="0" fill="hold" nodeType="withEffect">
                                  <p:stCondLst>
                                    <p:cond delay="0"/>
                                  </p:stCondLst>
                                  <p:childTnLst>
                                    <p:cmd type="call" cmd="playFrom(0.0)">
                                      <p:cBhvr>
                                        <p:cTn id="105" dur="5120" fill="hold"/>
                                        <p:tgtEl>
                                          <p:spTgt spid="54"/>
                                        </p:tgtEl>
                                      </p:cBhvr>
                                    </p:cmd>
                                  </p:childTnLst>
                                </p:cTn>
                              </p:par>
                              <p:par>
                                <p:cTn id="106" presetID="53" presetClass="entr" presetSubtype="16" fill="hold" nodeType="withEffect">
                                  <p:stCondLst>
                                    <p:cond delay="0"/>
                                  </p:stCondLst>
                                  <p:childTnLst>
                                    <p:set>
                                      <p:cBhvr>
                                        <p:cTn id="107" dur="1" fill="hold">
                                          <p:stCondLst>
                                            <p:cond delay="0"/>
                                          </p:stCondLst>
                                        </p:cTn>
                                        <p:tgtEl>
                                          <p:spTgt spid="47"/>
                                        </p:tgtEl>
                                        <p:attrNameLst>
                                          <p:attrName>style.visibility</p:attrName>
                                        </p:attrNameLst>
                                      </p:cBhvr>
                                      <p:to>
                                        <p:strVal val="visible"/>
                                      </p:to>
                                    </p:set>
                                    <p:anim calcmode="lin" valueType="num">
                                      <p:cBhvr>
                                        <p:cTn id="108" dur="500" fill="hold"/>
                                        <p:tgtEl>
                                          <p:spTgt spid="47"/>
                                        </p:tgtEl>
                                        <p:attrNameLst>
                                          <p:attrName>ppt_w</p:attrName>
                                        </p:attrNameLst>
                                      </p:cBhvr>
                                      <p:tavLst>
                                        <p:tav tm="0">
                                          <p:val>
                                            <p:fltVal val="0"/>
                                          </p:val>
                                        </p:tav>
                                        <p:tav tm="100000">
                                          <p:val>
                                            <p:strVal val="#ppt_w"/>
                                          </p:val>
                                        </p:tav>
                                      </p:tavLst>
                                    </p:anim>
                                    <p:anim calcmode="lin" valueType="num">
                                      <p:cBhvr>
                                        <p:cTn id="109" dur="500" fill="hold"/>
                                        <p:tgtEl>
                                          <p:spTgt spid="47"/>
                                        </p:tgtEl>
                                        <p:attrNameLst>
                                          <p:attrName>ppt_h</p:attrName>
                                        </p:attrNameLst>
                                      </p:cBhvr>
                                      <p:tavLst>
                                        <p:tav tm="0">
                                          <p:val>
                                            <p:fltVal val="0"/>
                                          </p:val>
                                        </p:tav>
                                        <p:tav tm="100000">
                                          <p:val>
                                            <p:strVal val="#ppt_h"/>
                                          </p:val>
                                        </p:tav>
                                      </p:tavLst>
                                    </p:anim>
                                    <p:animEffect transition="in" filter="fade">
                                      <p:cBhvr>
                                        <p:cTn id="110" dur="500"/>
                                        <p:tgtEl>
                                          <p:spTgt spid="47"/>
                                        </p:tgtEl>
                                      </p:cBhvr>
                                    </p:animEffect>
                                  </p:childTnLst>
                                </p:cTn>
                              </p:par>
                            </p:childTnLst>
                          </p:cTn>
                        </p:par>
                      </p:childTnLst>
                    </p:cTn>
                  </p:par>
                  <p:par>
                    <p:cTn id="111" fill="hold">
                      <p:stCondLst>
                        <p:cond delay="indefinite"/>
                      </p:stCondLst>
                      <p:childTnLst>
                        <p:par>
                          <p:cTn id="112" fill="hold">
                            <p:stCondLst>
                              <p:cond delay="0"/>
                            </p:stCondLst>
                            <p:childTnLst>
                              <p:par>
                                <p:cTn id="113" presetID="2" presetClass="exit" presetSubtype="4" fill="hold" nodeType="clickEffect">
                                  <p:stCondLst>
                                    <p:cond delay="0"/>
                                  </p:stCondLst>
                                  <p:childTnLst>
                                    <p:anim calcmode="lin" valueType="num">
                                      <p:cBhvr additive="base">
                                        <p:cTn id="114" dur="500"/>
                                        <p:tgtEl>
                                          <p:spTgt spid="47"/>
                                        </p:tgtEl>
                                        <p:attrNameLst>
                                          <p:attrName>ppt_x</p:attrName>
                                        </p:attrNameLst>
                                      </p:cBhvr>
                                      <p:tavLst>
                                        <p:tav tm="0">
                                          <p:val>
                                            <p:strVal val="ppt_x"/>
                                          </p:val>
                                        </p:tav>
                                        <p:tav tm="100000">
                                          <p:val>
                                            <p:strVal val="ppt_x"/>
                                          </p:val>
                                        </p:tav>
                                      </p:tavLst>
                                    </p:anim>
                                    <p:anim calcmode="lin" valueType="num">
                                      <p:cBhvr additive="base">
                                        <p:cTn id="115" dur="500"/>
                                        <p:tgtEl>
                                          <p:spTgt spid="47"/>
                                        </p:tgtEl>
                                        <p:attrNameLst>
                                          <p:attrName>ppt_y</p:attrName>
                                        </p:attrNameLst>
                                      </p:cBhvr>
                                      <p:tavLst>
                                        <p:tav tm="0">
                                          <p:val>
                                            <p:strVal val="ppt_y"/>
                                          </p:val>
                                        </p:tav>
                                        <p:tav tm="100000">
                                          <p:val>
                                            <p:strVal val="1+ppt_h/2"/>
                                          </p:val>
                                        </p:tav>
                                      </p:tavLst>
                                    </p:anim>
                                    <p:set>
                                      <p:cBhvr>
                                        <p:cTn id="116" dur="1" fill="hold">
                                          <p:stCondLst>
                                            <p:cond delay="499"/>
                                          </p:stCondLst>
                                        </p:cTn>
                                        <p:tgtEl>
                                          <p:spTgt spid="47"/>
                                        </p:tgtEl>
                                        <p:attrNameLst>
                                          <p:attrName>style.visibility</p:attrName>
                                        </p:attrNameLst>
                                      </p:cBhvr>
                                      <p:to>
                                        <p:strVal val="hidden"/>
                                      </p:to>
                                    </p:set>
                                  </p:childTnLst>
                                </p:cTn>
                              </p:par>
                              <p:par>
                                <p:cTn id="117" presetID="2" presetClass="exit" presetSubtype="4" fill="hold" grpId="2" nodeType="withEffect">
                                  <p:stCondLst>
                                    <p:cond delay="0"/>
                                  </p:stCondLst>
                                  <p:childTnLst>
                                    <p:anim calcmode="lin" valueType="num">
                                      <p:cBhvr additive="base">
                                        <p:cTn id="118" dur="500"/>
                                        <p:tgtEl>
                                          <p:spTgt spid="29"/>
                                        </p:tgtEl>
                                        <p:attrNameLst>
                                          <p:attrName>ppt_x</p:attrName>
                                        </p:attrNameLst>
                                      </p:cBhvr>
                                      <p:tavLst>
                                        <p:tav tm="0">
                                          <p:val>
                                            <p:strVal val="ppt_x"/>
                                          </p:val>
                                        </p:tav>
                                        <p:tav tm="100000">
                                          <p:val>
                                            <p:strVal val="ppt_x"/>
                                          </p:val>
                                        </p:tav>
                                      </p:tavLst>
                                    </p:anim>
                                    <p:anim calcmode="lin" valueType="num">
                                      <p:cBhvr additive="base">
                                        <p:cTn id="119" dur="500"/>
                                        <p:tgtEl>
                                          <p:spTgt spid="29"/>
                                        </p:tgtEl>
                                        <p:attrNameLst>
                                          <p:attrName>ppt_y</p:attrName>
                                        </p:attrNameLst>
                                      </p:cBhvr>
                                      <p:tavLst>
                                        <p:tav tm="0">
                                          <p:val>
                                            <p:strVal val="ppt_y"/>
                                          </p:val>
                                        </p:tav>
                                        <p:tav tm="100000">
                                          <p:val>
                                            <p:strVal val="1+ppt_h/2"/>
                                          </p:val>
                                        </p:tav>
                                      </p:tavLst>
                                    </p:anim>
                                    <p:set>
                                      <p:cBhvr>
                                        <p:cTn id="12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5" grpId="0" animBg="1"/>
      <p:bldP spid="26" grpId="0" animBg="1"/>
      <p:bldP spid="26" grpId="1" animBg="1"/>
      <p:bldP spid="26" grpId="2" animBg="1"/>
      <p:bldP spid="26" grpId="3"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439549" y="7907044"/>
            <a:ext cx="1296768" cy="1869216"/>
          </a:xfrm>
          <a:prstGeom prst="rect">
            <a:avLst/>
          </a:prstGeom>
        </p:spPr>
      </p:pic>
      <p:pic>
        <p:nvPicPr>
          <p:cNvPr id="13" name="Picture 1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22643" t="29725"/>
          <a:stretch>
            <a:fillRect/>
          </a:stretch>
        </p:blipFill>
        <p:spPr>
          <a:xfrm flipV="1">
            <a:off x="-111917" y="8847869"/>
            <a:ext cx="1840083" cy="1638189"/>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36362" r="1841" b="38670"/>
          <a:stretch>
            <a:fillRect/>
          </a:stretch>
        </p:blipFill>
        <p:spPr>
          <a:xfrm rot="5400000">
            <a:off x="-517976" y="517976"/>
            <a:ext cx="3083571" cy="2047619"/>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113942">
            <a:off x="6072743" y="7923059"/>
            <a:ext cx="764653" cy="635357"/>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113942">
            <a:off x="13951848" y="7923059"/>
            <a:ext cx="764653" cy="635357"/>
          </a:xfrm>
          <a:prstGeom prst="rect">
            <a:avLst/>
          </a:prstGeom>
        </p:spPr>
      </p:pic>
      <p:sp>
        <p:nvSpPr>
          <p:cNvPr id="24" name="TextBox 23">
            <a:extLst>
              <a:ext uri="{FF2B5EF4-FFF2-40B4-BE49-F238E27FC236}">
                <a16:creationId xmlns:a16="http://schemas.microsoft.com/office/drawing/2014/main" id="{E41AD871-A76E-E0DD-A4B9-2980A0FAEAC3}"/>
              </a:ext>
            </a:extLst>
          </p:cNvPr>
          <p:cNvSpPr txBox="1"/>
          <p:nvPr/>
        </p:nvSpPr>
        <p:spPr>
          <a:xfrm>
            <a:off x="5959511" y="468840"/>
            <a:ext cx="7010400" cy="1092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VẬN DỤNG</a:t>
            </a:r>
          </a:p>
        </p:txBody>
      </p:sp>
      <p:sp>
        <p:nvSpPr>
          <p:cNvPr id="25" name="Rectangle: Rounded Corners 24">
            <a:extLst>
              <a:ext uri="{FF2B5EF4-FFF2-40B4-BE49-F238E27FC236}">
                <a16:creationId xmlns:a16="http://schemas.microsoft.com/office/drawing/2014/main" id="{56010EFE-2F45-C0F5-3BA1-DBEA6F43DB1A}"/>
              </a:ext>
            </a:extLst>
          </p:cNvPr>
          <p:cNvSpPr/>
          <p:nvPr/>
        </p:nvSpPr>
        <p:spPr>
          <a:xfrm>
            <a:off x="1516594" y="1687426"/>
            <a:ext cx="15896234" cy="205310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b="1">
                <a:solidFill>
                  <a:schemeClr val="tx1"/>
                </a:solidFill>
                <a:latin typeface="Arial" panose="020B0604020202020204" pitchFamily="34" charset="0"/>
                <a:cs typeface="Arial" panose="020B0604020202020204" pitchFamily="34" charset="0"/>
              </a:rPr>
              <a:t>Câu 5: </a:t>
            </a:r>
            <a:r>
              <a:rPr lang="en-US" sz="4000">
                <a:solidFill>
                  <a:schemeClr val="tx1"/>
                </a:solidFill>
                <a:latin typeface="Arial" panose="020B0604020202020204" pitchFamily="34" charset="0"/>
                <a:cs typeface="Arial" panose="020B0604020202020204" pitchFamily="34" charset="0"/>
              </a:rPr>
              <a:t>Hoạt động trảo đổi chất và chuyển hoá năng lượng diễn ra chủ yếu ở những cấp độ nào?</a:t>
            </a:r>
          </a:p>
        </p:txBody>
      </p:sp>
      <p:sp>
        <p:nvSpPr>
          <p:cNvPr id="26" name="Rectangle 25">
            <a:extLst>
              <a:ext uri="{FF2B5EF4-FFF2-40B4-BE49-F238E27FC236}">
                <a16:creationId xmlns:a16="http://schemas.microsoft.com/office/drawing/2014/main" id="{40A23D98-7697-4E56-3818-158FFDA88BEC}"/>
              </a:ext>
            </a:extLst>
          </p:cNvPr>
          <p:cNvSpPr/>
          <p:nvPr/>
        </p:nvSpPr>
        <p:spPr>
          <a:xfrm>
            <a:off x="1143000" y="4663184"/>
            <a:ext cx="5807628" cy="189735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4500">
                <a:solidFill>
                  <a:schemeClr val="tx1"/>
                </a:solidFill>
                <a:latin typeface="Arial" panose="020B0604020202020204" pitchFamily="34" charset="0"/>
                <a:cs typeface="Arial" panose="020B0604020202020204" pitchFamily="34" charset="0"/>
              </a:rPr>
              <a:t>A. Tế bào và mô</a:t>
            </a:r>
          </a:p>
        </p:txBody>
      </p:sp>
      <p:sp>
        <p:nvSpPr>
          <p:cNvPr id="27" name="Rectangle 26">
            <a:extLst>
              <a:ext uri="{FF2B5EF4-FFF2-40B4-BE49-F238E27FC236}">
                <a16:creationId xmlns:a16="http://schemas.microsoft.com/office/drawing/2014/main" id="{D992D3DF-818F-CE32-9358-352DE6A65AAE}"/>
              </a:ext>
            </a:extLst>
          </p:cNvPr>
          <p:cNvSpPr/>
          <p:nvPr/>
        </p:nvSpPr>
        <p:spPr>
          <a:xfrm>
            <a:off x="1162665" y="7497265"/>
            <a:ext cx="5807628" cy="189735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4500">
                <a:solidFill>
                  <a:schemeClr val="tx1"/>
                </a:solidFill>
                <a:latin typeface="Arial" panose="020B0604020202020204" pitchFamily="34" charset="0"/>
                <a:cs typeface="Arial" panose="020B0604020202020204" pitchFamily="34" charset="0"/>
              </a:rPr>
              <a:t>B. Mô và cơ quan</a:t>
            </a:r>
          </a:p>
        </p:txBody>
      </p:sp>
      <p:sp>
        <p:nvSpPr>
          <p:cNvPr id="28" name="Rectangle 27">
            <a:extLst>
              <a:ext uri="{FF2B5EF4-FFF2-40B4-BE49-F238E27FC236}">
                <a16:creationId xmlns:a16="http://schemas.microsoft.com/office/drawing/2014/main" id="{231A6967-B72F-B3A6-38B8-C3A3791616D2}"/>
              </a:ext>
            </a:extLst>
          </p:cNvPr>
          <p:cNvSpPr/>
          <p:nvPr/>
        </p:nvSpPr>
        <p:spPr>
          <a:xfrm>
            <a:off x="11280305" y="4650609"/>
            <a:ext cx="5807628" cy="189735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4500">
                <a:solidFill>
                  <a:schemeClr val="tx1"/>
                </a:solidFill>
                <a:latin typeface="Arial" panose="020B0604020202020204" pitchFamily="34" charset="0"/>
                <a:cs typeface="Arial" panose="020B0604020202020204" pitchFamily="34" charset="0"/>
              </a:rPr>
              <a:t>C. Tế bào và cơ thể</a:t>
            </a:r>
          </a:p>
        </p:txBody>
      </p:sp>
      <p:sp>
        <p:nvSpPr>
          <p:cNvPr id="29" name="Rectangle 28">
            <a:extLst>
              <a:ext uri="{FF2B5EF4-FFF2-40B4-BE49-F238E27FC236}">
                <a16:creationId xmlns:a16="http://schemas.microsoft.com/office/drawing/2014/main" id="{D18B557B-0567-60B2-09A6-2B21D239B778}"/>
              </a:ext>
            </a:extLst>
          </p:cNvPr>
          <p:cNvSpPr/>
          <p:nvPr/>
        </p:nvSpPr>
        <p:spPr>
          <a:xfrm>
            <a:off x="11324556" y="7497264"/>
            <a:ext cx="5807628" cy="1897357"/>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6000"/>
              </a:lnSpc>
              <a:spcAft>
                <a:spcPts val="800"/>
              </a:spcAft>
            </a:pPr>
            <a:r>
              <a:rPr lang="en-US" sz="4500">
                <a:solidFill>
                  <a:schemeClr val="tx1"/>
                </a:solidFill>
                <a:latin typeface="Arial" panose="020B0604020202020204" pitchFamily="34" charset="0"/>
                <a:cs typeface="Arial" panose="020B0604020202020204" pitchFamily="34" charset="0"/>
              </a:rPr>
              <a:t>D. Mô và cơ thể</a:t>
            </a:r>
          </a:p>
        </p:txBody>
      </p:sp>
      <p:grpSp>
        <p:nvGrpSpPr>
          <p:cNvPr id="37" name="Group 36">
            <a:extLst>
              <a:ext uri="{FF2B5EF4-FFF2-40B4-BE49-F238E27FC236}">
                <a16:creationId xmlns:a16="http://schemas.microsoft.com/office/drawing/2014/main" id="{4061F14D-15E1-E3D2-1DB7-A1C6716C6103}"/>
              </a:ext>
            </a:extLst>
          </p:cNvPr>
          <p:cNvGrpSpPr/>
          <p:nvPr/>
        </p:nvGrpSpPr>
        <p:grpSpPr>
          <a:xfrm>
            <a:off x="7897943" y="3666410"/>
            <a:ext cx="6342788" cy="5036918"/>
            <a:chOff x="8091170" y="4341516"/>
            <a:chExt cx="6342788" cy="5036918"/>
          </a:xfrm>
        </p:grpSpPr>
        <p:pic>
          <p:nvPicPr>
            <p:cNvPr id="35" name="Graphic 34">
              <a:extLst>
                <a:ext uri="{FF2B5EF4-FFF2-40B4-BE49-F238E27FC236}">
                  <a16:creationId xmlns:a16="http://schemas.microsoft.com/office/drawing/2014/main" id="{7C71A96D-E8B7-ADBC-4108-81EA4F8EAC1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091170" y="4875798"/>
              <a:ext cx="2498963" cy="4502636"/>
            </a:xfrm>
            <a:prstGeom prst="rect">
              <a:avLst/>
            </a:prstGeom>
          </p:spPr>
        </p:pic>
        <p:sp>
          <p:nvSpPr>
            <p:cNvPr id="36" name="Thought Bubble: Cloud 35">
              <a:extLst>
                <a:ext uri="{FF2B5EF4-FFF2-40B4-BE49-F238E27FC236}">
                  <a16:creationId xmlns:a16="http://schemas.microsoft.com/office/drawing/2014/main" id="{3CE1A1ED-EFEE-C337-C6BE-F1310CEC303B}"/>
                </a:ext>
              </a:extLst>
            </p:cNvPr>
            <p:cNvSpPr/>
            <p:nvPr/>
          </p:nvSpPr>
          <p:spPr>
            <a:xfrm>
              <a:off x="10590133" y="4341516"/>
              <a:ext cx="3843825" cy="1603968"/>
            </a:xfrm>
            <a:prstGeom prst="cloudCallout">
              <a:avLst>
                <a:gd name="adj1" fmla="val -57697"/>
                <a:gd name="adj2" fmla="val 66487"/>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Đúng rồi</a:t>
              </a:r>
            </a:p>
          </p:txBody>
        </p:sp>
      </p:grpSp>
      <p:grpSp>
        <p:nvGrpSpPr>
          <p:cNvPr id="41" name="Group 40">
            <a:extLst>
              <a:ext uri="{FF2B5EF4-FFF2-40B4-BE49-F238E27FC236}">
                <a16:creationId xmlns:a16="http://schemas.microsoft.com/office/drawing/2014/main" id="{BE326443-6BD4-84DD-02C6-A8C47D0E5BBF}"/>
              </a:ext>
            </a:extLst>
          </p:cNvPr>
          <p:cNvGrpSpPr/>
          <p:nvPr/>
        </p:nvGrpSpPr>
        <p:grpSpPr>
          <a:xfrm>
            <a:off x="7334901" y="3802866"/>
            <a:ext cx="6898287" cy="4796708"/>
            <a:chOff x="7256335" y="4336763"/>
            <a:chExt cx="6898287" cy="4796708"/>
          </a:xfrm>
        </p:grpSpPr>
        <p:pic>
          <p:nvPicPr>
            <p:cNvPr id="42" name="Graphic 41">
              <a:extLst>
                <a:ext uri="{FF2B5EF4-FFF2-40B4-BE49-F238E27FC236}">
                  <a16:creationId xmlns:a16="http://schemas.microsoft.com/office/drawing/2014/main" id="{A8D0FFDD-4F95-B30B-ABF3-5374A007C8A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256335" y="5018671"/>
              <a:ext cx="3775329" cy="4114800"/>
            </a:xfrm>
            <a:prstGeom prst="rect">
              <a:avLst/>
            </a:prstGeom>
          </p:spPr>
        </p:pic>
        <p:sp>
          <p:nvSpPr>
            <p:cNvPr id="43" name="Thought Bubble: Cloud 42">
              <a:extLst>
                <a:ext uri="{FF2B5EF4-FFF2-40B4-BE49-F238E27FC236}">
                  <a16:creationId xmlns:a16="http://schemas.microsoft.com/office/drawing/2014/main" id="{713809E7-1815-6981-73B7-BFC3A90AF071}"/>
                </a:ext>
              </a:extLst>
            </p:cNvPr>
            <p:cNvSpPr/>
            <p:nvPr/>
          </p:nvSpPr>
          <p:spPr>
            <a:xfrm>
              <a:off x="10923362" y="4336763"/>
              <a:ext cx="3231260" cy="1869216"/>
            </a:xfrm>
            <a:prstGeom prst="cloudCallout">
              <a:avLst>
                <a:gd name="adj1" fmla="val -57347"/>
                <a:gd name="adj2" fmla="val 43798"/>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Sai rồi</a:t>
              </a:r>
            </a:p>
          </p:txBody>
        </p:sp>
      </p:grpSp>
      <p:grpSp>
        <p:nvGrpSpPr>
          <p:cNvPr id="44" name="Group 43">
            <a:extLst>
              <a:ext uri="{FF2B5EF4-FFF2-40B4-BE49-F238E27FC236}">
                <a16:creationId xmlns:a16="http://schemas.microsoft.com/office/drawing/2014/main" id="{9AEB77EA-B669-35AF-63D0-54B947E777B1}"/>
              </a:ext>
            </a:extLst>
          </p:cNvPr>
          <p:cNvGrpSpPr/>
          <p:nvPr/>
        </p:nvGrpSpPr>
        <p:grpSpPr>
          <a:xfrm>
            <a:off x="7312716" y="3784023"/>
            <a:ext cx="6898287" cy="4796708"/>
            <a:chOff x="7256335" y="4336763"/>
            <a:chExt cx="6898287" cy="4796708"/>
          </a:xfrm>
        </p:grpSpPr>
        <p:pic>
          <p:nvPicPr>
            <p:cNvPr id="45" name="Graphic 44">
              <a:extLst>
                <a:ext uri="{FF2B5EF4-FFF2-40B4-BE49-F238E27FC236}">
                  <a16:creationId xmlns:a16="http://schemas.microsoft.com/office/drawing/2014/main" id="{00EBC323-DE57-D5AE-17A0-4A357885F23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256335" y="5018671"/>
              <a:ext cx="3775329" cy="4114800"/>
            </a:xfrm>
            <a:prstGeom prst="rect">
              <a:avLst/>
            </a:prstGeom>
          </p:spPr>
        </p:pic>
        <p:sp>
          <p:nvSpPr>
            <p:cNvPr id="46" name="Thought Bubble: Cloud 45">
              <a:extLst>
                <a:ext uri="{FF2B5EF4-FFF2-40B4-BE49-F238E27FC236}">
                  <a16:creationId xmlns:a16="http://schemas.microsoft.com/office/drawing/2014/main" id="{FAB23AB3-BD73-97FB-7AEC-C16F332F7DC2}"/>
                </a:ext>
              </a:extLst>
            </p:cNvPr>
            <p:cNvSpPr/>
            <p:nvPr/>
          </p:nvSpPr>
          <p:spPr>
            <a:xfrm>
              <a:off x="10923362" y="4336763"/>
              <a:ext cx="3231260" cy="1869216"/>
            </a:xfrm>
            <a:prstGeom prst="cloudCallout">
              <a:avLst>
                <a:gd name="adj1" fmla="val -57347"/>
                <a:gd name="adj2" fmla="val 43798"/>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Sai rồi</a:t>
              </a:r>
            </a:p>
          </p:txBody>
        </p:sp>
      </p:grpSp>
      <p:grpSp>
        <p:nvGrpSpPr>
          <p:cNvPr id="47" name="Group 46">
            <a:extLst>
              <a:ext uri="{FF2B5EF4-FFF2-40B4-BE49-F238E27FC236}">
                <a16:creationId xmlns:a16="http://schemas.microsoft.com/office/drawing/2014/main" id="{451F63A4-CD68-6D1A-E0BA-8B243A93B3CB}"/>
              </a:ext>
            </a:extLst>
          </p:cNvPr>
          <p:cNvGrpSpPr/>
          <p:nvPr/>
        </p:nvGrpSpPr>
        <p:grpSpPr>
          <a:xfrm>
            <a:off x="7184341" y="3599068"/>
            <a:ext cx="6898287" cy="4796708"/>
            <a:chOff x="7256335" y="4336763"/>
            <a:chExt cx="6898287" cy="4796708"/>
          </a:xfrm>
        </p:grpSpPr>
        <p:pic>
          <p:nvPicPr>
            <p:cNvPr id="48" name="Graphic 47">
              <a:extLst>
                <a:ext uri="{FF2B5EF4-FFF2-40B4-BE49-F238E27FC236}">
                  <a16:creationId xmlns:a16="http://schemas.microsoft.com/office/drawing/2014/main" id="{EFBDDF94-B248-2757-0707-08A75330B0EF}"/>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7256335" y="5018671"/>
              <a:ext cx="3775329" cy="4114800"/>
            </a:xfrm>
            <a:prstGeom prst="rect">
              <a:avLst/>
            </a:prstGeom>
          </p:spPr>
        </p:pic>
        <p:sp>
          <p:nvSpPr>
            <p:cNvPr id="49" name="Thought Bubble: Cloud 48">
              <a:extLst>
                <a:ext uri="{FF2B5EF4-FFF2-40B4-BE49-F238E27FC236}">
                  <a16:creationId xmlns:a16="http://schemas.microsoft.com/office/drawing/2014/main" id="{9D3F2822-6C78-73EA-A1A3-E0806D89C05F}"/>
                </a:ext>
              </a:extLst>
            </p:cNvPr>
            <p:cNvSpPr/>
            <p:nvPr/>
          </p:nvSpPr>
          <p:spPr>
            <a:xfrm>
              <a:off x="10923362" y="4336763"/>
              <a:ext cx="3231260" cy="1869216"/>
            </a:xfrm>
            <a:prstGeom prst="cloudCallout">
              <a:avLst>
                <a:gd name="adj1" fmla="val -57347"/>
                <a:gd name="adj2" fmla="val 43798"/>
              </a:avLst>
            </a:prstGeom>
            <a:solidFill>
              <a:schemeClr val="accent4">
                <a:lumMod val="40000"/>
                <a:lumOff val="6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Sai rồi</a:t>
              </a:r>
            </a:p>
          </p:txBody>
        </p:sp>
      </p:grpSp>
      <p:pic>
        <p:nvPicPr>
          <p:cNvPr id="50" name="Tieng-vo-tay-tra-loi-dung-www_tiengdong_com">
            <a:hlinkClick r:id="" action="ppaction://media"/>
            <a:extLst>
              <a:ext uri="{FF2B5EF4-FFF2-40B4-BE49-F238E27FC236}">
                <a16:creationId xmlns:a16="http://schemas.microsoft.com/office/drawing/2014/main" id="{B2758CC5-6DBE-5B38-93A7-FA5A99F749A9}"/>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55973" y="5309012"/>
            <a:ext cx="487363" cy="487363"/>
          </a:xfrm>
          <a:prstGeom prst="rect">
            <a:avLst/>
          </a:prstGeom>
        </p:spPr>
      </p:pic>
      <p:pic>
        <p:nvPicPr>
          <p:cNvPr id="52" name="Am-thanh-tra-loi-sai-www_tiengdong_com">
            <a:hlinkClick r:id="" action="ppaction://media"/>
            <a:extLst>
              <a:ext uri="{FF2B5EF4-FFF2-40B4-BE49-F238E27FC236}">
                <a16:creationId xmlns:a16="http://schemas.microsoft.com/office/drawing/2014/main" id="{653845C8-71AC-6252-7E22-F6AB600897D0}"/>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746831" y="8093368"/>
            <a:ext cx="487363" cy="487363"/>
          </a:xfrm>
          <a:prstGeom prst="rect">
            <a:avLst/>
          </a:prstGeom>
        </p:spPr>
      </p:pic>
      <p:pic>
        <p:nvPicPr>
          <p:cNvPr id="53" name="Am-thanh-tra-loi-sai-www_tiengdong_com">
            <a:hlinkClick r:id="" action="ppaction://media"/>
            <a:extLst>
              <a:ext uri="{FF2B5EF4-FFF2-40B4-BE49-F238E27FC236}">
                <a16:creationId xmlns:a16="http://schemas.microsoft.com/office/drawing/2014/main" id="{CDFCEDB6-837A-04DD-2DEE-6742873DB107}"/>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9387209" y="5309011"/>
            <a:ext cx="487363" cy="487363"/>
          </a:xfrm>
          <a:prstGeom prst="rect">
            <a:avLst/>
          </a:prstGeom>
        </p:spPr>
      </p:pic>
      <p:pic>
        <p:nvPicPr>
          <p:cNvPr id="54" name="Am-thanh-tra-loi-sai-www_tiengdong_com">
            <a:hlinkClick r:id="" action="ppaction://media"/>
            <a:extLst>
              <a:ext uri="{FF2B5EF4-FFF2-40B4-BE49-F238E27FC236}">
                <a16:creationId xmlns:a16="http://schemas.microsoft.com/office/drawing/2014/main" id="{825EA3DD-BFB0-6CF0-7825-340B8933116A}"/>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9322687" y="8089279"/>
            <a:ext cx="487363" cy="487363"/>
          </a:xfrm>
          <a:prstGeom prst="rect">
            <a:avLst/>
          </a:prstGeom>
        </p:spPr>
      </p:pic>
    </p:spTree>
    <p:extLst>
      <p:ext uri="{BB962C8B-B14F-4D97-AF65-F5344CB8AC3E}">
        <p14:creationId xmlns:p14="http://schemas.microsoft.com/office/powerpoint/2010/main" val="53728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arn(inVertical)">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26"/>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1" nodeType="clickEffect">
                                  <p:stCondLst>
                                    <p:cond delay="0"/>
                                  </p:stCondLst>
                                  <p:childTnLst>
                                    <p:animEffect transition="out" filter="fade">
                                      <p:cBhvr>
                                        <p:cTn id="26" dur="500" tmFilter="0, 0; .2, .5; .8, .5; 1, 0"/>
                                        <p:tgtEl>
                                          <p:spTgt spid="26"/>
                                        </p:tgtEl>
                                      </p:cBhvr>
                                    </p:animEffect>
                                    <p:animScale>
                                      <p:cBhvr>
                                        <p:cTn id="27" dur="250" autoRev="1" fill="hold"/>
                                        <p:tgtEl>
                                          <p:spTgt spid="26"/>
                                        </p:tgtEl>
                                      </p:cBhvr>
                                      <p:by x="105000" y="105000"/>
                                    </p:animScale>
                                  </p:childTnLst>
                                </p:cTn>
                              </p:par>
                              <p:par>
                                <p:cTn id="28" presetID="1" presetClass="mediacall" presetSubtype="0" fill="hold" nodeType="withEffect">
                                  <p:stCondLst>
                                    <p:cond delay="0"/>
                                  </p:stCondLst>
                                  <p:childTnLst>
                                    <p:cmd type="call" cmd="playFrom(0.0)">
                                      <p:cBhvr>
                                        <p:cTn id="29" dur="5120" fill="hold"/>
                                        <p:tgtEl>
                                          <p:spTgt spid="52"/>
                                        </p:tgtEl>
                                      </p:cBhvr>
                                    </p:cmd>
                                  </p:childTnLst>
                                </p:cTn>
                              </p:par>
                              <p:par>
                                <p:cTn id="30" presetID="53" presetClass="entr" presetSubtype="16"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 calcmode="lin" valueType="num">
                                      <p:cBhvr>
                                        <p:cTn id="32" dur="500" fill="hold"/>
                                        <p:tgtEl>
                                          <p:spTgt spid="41"/>
                                        </p:tgtEl>
                                        <p:attrNameLst>
                                          <p:attrName>ppt_w</p:attrName>
                                        </p:attrNameLst>
                                      </p:cBhvr>
                                      <p:tavLst>
                                        <p:tav tm="0">
                                          <p:val>
                                            <p:fltVal val="0"/>
                                          </p:val>
                                        </p:tav>
                                        <p:tav tm="100000">
                                          <p:val>
                                            <p:strVal val="#ppt_w"/>
                                          </p:val>
                                        </p:tav>
                                      </p:tavLst>
                                    </p:anim>
                                    <p:anim calcmode="lin" valueType="num">
                                      <p:cBhvr>
                                        <p:cTn id="33" dur="500" fill="hold"/>
                                        <p:tgtEl>
                                          <p:spTgt spid="41"/>
                                        </p:tgtEl>
                                        <p:attrNameLst>
                                          <p:attrName>ppt_h</p:attrName>
                                        </p:attrNameLst>
                                      </p:cBhvr>
                                      <p:tavLst>
                                        <p:tav tm="0">
                                          <p:val>
                                            <p:fltVal val="0"/>
                                          </p:val>
                                        </p:tav>
                                        <p:tav tm="100000">
                                          <p:val>
                                            <p:strVal val="#ppt_h"/>
                                          </p:val>
                                        </p:tav>
                                      </p:tavLst>
                                    </p:anim>
                                    <p:animEffect transition="in" filter="fade">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41"/>
                                        </p:tgtEl>
                                        <p:attrNameLst>
                                          <p:attrName>ppt_x</p:attrName>
                                        </p:attrNameLst>
                                      </p:cBhvr>
                                      <p:tavLst>
                                        <p:tav tm="0">
                                          <p:val>
                                            <p:strVal val="ppt_x"/>
                                          </p:val>
                                        </p:tav>
                                        <p:tav tm="100000">
                                          <p:val>
                                            <p:strVal val="ppt_x"/>
                                          </p:val>
                                        </p:tav>
                                      </p:tavLst>
                                    </p:anim>
                                    <p:anim calcmode="lin" valueType="num">
                                      <p:cBhvr additive="base">
                                        <p:cTn id="39" dur="500"/>
                                        <p:tgtEl>
                                          <p:spTgt spid="41"/>
                                        </p:tgtEl>
                                        <p:attrNameLst>
                                          <p:attrName>ppt_y</p:attrName>
                                        </p:attrNameLst>
                                      </p:cBhvr>
                                      <p:tavLst>
                                        <p:tav tm="0">
                                          <p:val>
                                            <p:strVal val="ppt_y"/>
                                          </p:val>
                                        </p:tav>
                                        <p:tav tm="100000">
                                          <p:val>
                                            <p:strVal val="1+ppt_h/2"/>
                                          </p:val>
                                        </p:tav>
                                      </p:tavLst>
                                    </p:anim>
                                    <p:set>
                                      <p:cBhvr>
                                        <p:cTn id="40" dur="1" fill="hold">
                                          <p:stCondLst>
                                            <p:cond delay="499"/>
                                          </p:stCondLst>
                                        </p:cTn>
                                        <p:tgtEl>
                                          <p:spTgt spid="41"/>
                                        </p:tgtEl>
                                        <p:attrNameLst>
                                          <p:attrName>style.visibility</p:attrName>
                                        </p:attrNameLst>
                                      </p:cBhvr>
                                      <p:to>
                                        <p:strVal val="hidden"/>
                                      </p:to>
                                    </p:set>
                                  </p:childTnLst>
                                </p:cTn>
                              </p:par>
                              <p:par>
                                <p:cTn id="41" presetID="2" presetClass="exit" presetSubtype="4" fill="hold" grpId="2" nodeType="withEffect">
                                  <p:stCondLst>
                                    <p:cond delay="0"/>
                                  </p:stCondLst>
                                  <p:childTnLst>
                                    <p:anim calcmode="lin" valueType="num">
                                      <p:cBhvr additive="base">
                                        <p:cTn id="42" dur="500"/>
                                        <p:tgtEl>
                                          <p:spTgt spid="26"/>
                                        </p:tgtEl>
                                        <p:attrNameLst>
                                          <p:attrName>ppt_x</p:attrName>
                                        </p:attrNameLst>
                                      </p:cBhvr>
                                      <p:tavLst>
                                        <p:tav tm="0">
                                          <p:val>
                                            <p:strVal val="ppt_x"/>
                                          </p:val>
                                        </p:tav>
                                        <p:tav tm="100000">
                                          <p:val>
                                            <p:strVal val="ppt_x"/>
                                          </p:val>
                                        </p:tav>
                                      </p:tavLst>
                                    </p:anim>
                                    <p:anim calcmode="lin" valueType="num">
                                      <p:cBhvr additive="base">
                                        <p:cTn id="43" dur="500"/>
                                        <p:tgtEl>
                                          <p:spTgt spid="26"/>
                                        </p:tgtEl>
                                        <p:attrNameLst>
                                          <p:attrName>ppt_y</p:attrName>
                                        </p:attrNameLst>
                                      </p:cBhvr>
                                      <p:tavLst>
                                        <p:tav tm="0">
                                          <p:val>
                                            <p:strVal val="ppt_y"/>
                                          </p:val>
                                        </p:tav>
                                        <p:tav tm="100000">
                                          <p:val>
                                            <p:strVal val="1+ppt_h/2"/>
                                          </p:val>
                                        </p:tav>
                                      </p:tavLst>
                                    </p:anim>
                                    <p:set>
                                      <p:cBhvr>
                                        <p:cTn id="4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45" fill="hold" display="0">
                  <p:stCondLst>
                    <p:cond delay="indefinite"/>
                  </p:stCondLst>
                  <p:endCondLst>
                    <p:cond evt="onStopAudio" delay="0">
                      <p:tgtEl>
                        <p:sldTgt/>
                      </p:tgtEl>
                    </p:cond>
                  </p:endCondLst>
                </p:cTn>
                <p:tgtEl>
                  <p:spTgt spid="50"/>
                </p:tgtEl>
              </p:cMediaNode>
            </p:audio>
            <p:seq concurrent="1" nextAc="seek">
              <p:cTn id="46" restart="whenNotActive" fill="hold" evtFilter="cancelBubble" nodeType="interactiveSeq">
                <p:stCondLst>
                  <p:cond evt="onClick" delay="0">
                    <p:tgtEl>
                      <p:spTgt spid="27"/>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grpId="1" nodeType="clickEffect">
                                  <p:stCondLst>
                                    <p:cond delay="0"/>
                                  </p:stCondLst>
                                  <p:childTnLst>
                                    <p:animEffect transition="out" filter="fade">
                                      <p:cBhvr>
                                        <p:cTn id="50" dur="500" tmFilter="0, 0; .2, .5; .8, .5; 1, 0"/>
                                        <p:tgtEl>
                                          <p:spTgt spid="27"/>
                                        </p:tgtEl>
                                      </p:cBhvr>
                                    </p:animEffect>
                                    <p:animScale>
                                      <p:cBhvr>
                                        <p:cTn id="51" dur="250" autoRev="1" fill="hold"/>
                                        <p:tgtEl>
                                          <p:spTgt spid="27"/>
                                        </p:tgtEl>
                                      </p:cBhvr>
                                      <p:by x="105000" y="105000"/>
                                    </p:animScale>
                                  </p:childTnLst>
                                </p:cTn>
                              </p:par>
                              <p:par>
                                <p:cTn id="52" presetID="1" presetClass="mediacall" presetSubtype="0" fill="hold" nodeType="withEffect">
                                  <p:stCondLst>
                                    <p:cond delay="0"/>
                                  </p:stCondLst>
                                  <p:childTnLst>
                                    <p:cmd type="call" cmd="playFrom(0.0)">
                                      <p:cBhvr>
                                        <p:cTn id="53" dur="5120" fill="hold"/>
                                        <p:tgtEl>
                                          <p:spTgt spid="53"/>
                                        </p:tgtEl>
                                      </p:cBhvr>
                                    </p:cmd>
                                  </p:childTnLst>
                                </p:cTn>
                              </p:par>
                              <p:par>
                                <p:cTn id="54" presetID="53" presetClass="entr" presetSubtype="16" fill="hold" nodeType="with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p:cTn id="56" dur="500" fill="hold"/>
                                        <p:tgtEl>
                                          <p:spTgt spid="44"/>
                                        </p:tgtEl>
                                        <p:attrNameLst>
                                          <p:attrName>ppt_w</p:attrName>
                                        </p:attrNameLst>
                                      </p:cBhvr>
                                      <p:tavLst>
                                        <p:tav tm="0">
                                          <p:val>
                                            <p:fltVal val="0"/>
                                          </p:val>
                                        </p:tav>
                                        <p:tav tm="100000">
                                          <p:val>
                                            <p:strVal val="#ppt_w"/>
                                          </p:val>
                                        </p:tav>
                                      </p:tavLst>
                                    </p:anim>
                                    <p:anim calcmode="lin" valueType="num">
                                      <p:cBhvr>
                                        <p:cTn id="57" dur="500" fill="hold"/>
                                        <p:tgtEl>
                                          <p:spTgt spid="44"/>
                                        </p:tgtEl>
                                        <p:attrNameLst>
                                          <p:attrName>ppt_h</p:attrName>
                                        </p:attrNameLst>
                                      </p:cBhvr>
                                      <p:tavLst>
                                        <p:tav tm="0">
                                          <p:val>
                                            <p:fltVal val="0"/>
                                          </p:val>
                                        </p:tav>
                                        <p:tav tm="100000">
                                          <p:val>
                                            <p:strVal val="#ppt_h"/>
                                          </p:val>
                                        </p:tav>
                                      </p:tavLst>
                                    </p:anim>
                                    <p:animEffect transition="in" filter="fade">
                                      <p:cBhvr>
                                        <p:cTn id="58" dur="5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xit" presetSubtype="4" fill="hold" nodeType="clickEffect">
                                  <p:stCondLst>
                                    <p:cond delay="0"/>
                                  </p:stCondLst>
                                  <p:childTnLst>
                                    <p:anim calcmode="lin" valueType="num">
                                      <p:cBhvr additive="base">
                                        <p:cTn id="62" dur="500"/>
                                        <p:tgtEl>
                                          <p:spTgt spid="44"/>
                                        </p:tgtEl>
                                        <p:attrNameLst>
                                          <p:attrName>ppt_x</p:attrName>
                                        </p:attrNameLst>
                                      </p:cBhvr>
                                      <p:tavLst>
                                        <p:tav tm="0">
                                          <p:val>
                                            <p:strVal val="ppt_x"/>
                                          </p:val>
                                        </p:tav>
                                        <p:tav tm="100000">
                                          <p:val>
                                            <p:strVal val="ppt_x"/>
                                          </p:val>
                                        </p:tav>
                                      </p:tavLst>
                                    </p:anim>
                                    <p:anim calcmode="lin" valueType="num">
                                      <p:cBhvr additive="base">
                                        <p:cTn id="63" dur="500"/>
                                        <p:tgtEl>
                                          <p:spTgt spid="44"/>
                                        </p:tgtEl>
                                        <p:attrNameLst>
                                          <p:attrName>ppt_y</p:attrName>
                                        </p:attrNameLst>
                                      </p:cBhvr>
                                      <p:tavLst>
                                        <p:tav tm="0">
                                          <p:val>
                                            <p:strVal val="ppt_y"/>
                                          </p:val>
                                        </p:tav>
                                        <p:tav tm="100000">
                                          <p:val>
                                            <p:strVal val="1+ppt_h/2"/>
                                          </p:val>
                                        </p:tav>
                                      </p:tavLst>
                                    </p:anim>
                                    <p:set>
                                      <p:cBhvr>
                                        <p:cTn id="64" dur="1" fill="hold">
                                          <p:stCondLst>
                                            <p:cond delay="499"/>
                                          </p:stCondLst>
                                        </p:cTn>
                                        <p:tgtEl>
                                          <p:spTgt spid="44"/>
                                        </p:tgtEl>
                                        <p:attrNameLst>
                                          <p:attrName>style.visibility</p:attrName>
                                        </p:attrNameLst>
                                      </p:cBhvr>
                                      <p:to>
                                        <p:strVal val="hidden"/>
                                      </p:to>
                                    </p:set>
                                  </p:childTnLst>
                                </p:cTn>
                              </p:par>
                              <p:par>
                                <p:cTn id="65" presetID="2" presetClass="exit" presetSubtype="4" fill="hold" grpId="2" nodeType="withEffect">
                                  <p:stCondLst>
                                    <p:cond delay="0"/>
                                  </p:stCondLst>
                                  <p:childTnLst>
                                    <p:anim calcmode="lin" valueType="num">
                                      <p:cBhvr additive="base">
                                        <p:cTn id="66" dur="500"/>
                                        <p:tgtEl>
                                          <p:spTgt spid="27"/>
                                        </p:tgtEl>
                                        <p:attrNameLst>
                                          <p:attrName>ppt_x</p:attrName>
                                        </p:attrNameLst>
                                      </p:cBhvr>
                                      <p:tavLst>
                                        <p:tav tm="0">
                                          <p:val>
                                            <p:strVal val="ppt_x"/>
                                          </p:val>
                                        </p:tav>
                                        <p:tav tm="100000">
                                          <p:val>
                                            <p:strVal val="ppt_x"/>
                                          </p:val>
                                        </p:tav>
                                      </p:tavLst>
                                    </p:anim>
                                    <p:anim calcmode="lin" valueType="num">
                                      <p:cBhvr additive="base">
                                        <p:cTn id="67" dur="500"/>
                                        <p:tgtEl>
                                          <p:spTgt spid="27"/>
                                        </p:tgtEl>
                                        <p:attrNameLst>
                                          <p:attrName>ppt_y</p:attrName>
                                        </p:attrNameLst>
                                      </p:cBhvr>
                                      <p:tavLst>
                                        <p:tav tm="0">
                                          <p:val>
                                            <p:strVal val="ppt_y"/>
                                          </p:val>
                                        </p:tav>
                                        <p:tav tm="100000">
                                          <p:val>
                                            <p:strVal val="1+ppt_h/2"/>
                                          </p:val>
                                        </p:tav>
                                      </p:tavLst>
                                    </p:anim>
                                    <p:set>
                                      <p:cBhvr>
                                        <p:cTn id="6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audio>
              <p:cMediaNode vol="80000">
                <p:cTn id="69" fill="hold" display="0">
                  <p:stCondLst>
                    <p:cond delay="indefinite"/>
                  </p:stCondLst>
                  <p:endCondLst>
                    <p:cond evt="onStopAudio" delay="0">
                      <p:tgtEl>
                        <p:sldTgt/>
                      </p:tgtEl>
                    </p:cond>
                  </p:endCondLst>
                </p:cTn>
                <p:tgtEl>
                  <p:spTgt spid="52"/>
                </p:tgtEl>
              </p:cMediaNode>
            </p:audio>
            <p:seq concurrent="1" nextAc="seek">
              <p:cTn id="70" restart="whenNotActive" fill="hold" evtFilter="cancelBubble" nodeType="interactiveSeq">
                <p:stCondLst>
                  <p:cond evt="onClick" delay="0">
                    <p:tgtEl>
                      <p:spTgt spid="28"/>
                    </p:tgtEl>
                  </p:cond>
                </p:stCondLst>
                <p:endSync evt="end" delay="0">
                  <p:rtn val="all"/>
                </p:endSync>
                <p:childTnLst>
                  <p:par>
                    <p:cTn id="71" fill="hold">
                      <p:stCondLst>
                        <p:cond delay="0"/>
                      </p:stCondLst>
                      <p:childTnLst>
                        <p:par>
                          <p:cTn id="72" fill="hold">
                            <p:stCondLst>
                              <p:cond delay="0"/>
                            </p:stCondLst>
                            <p:childTnLst>
                              <p:par>
                                <p:cTn id="73" presetID="26" presetClass="emph" presetSubtype="0" fill="hold" grpId="1" nodeType="clickEffect">
                                  <p:stCondLst>
                                    <p:cond delay="0"/>
                                  </p:stCondLst>
                                  <p:childTnLst>
                                    <p:animEffect transition="out" filter="fade">
                                      <p:cBhvr>
                                        <p:cTn id="74" dur="500" tmFilter="0, 0; .2, .5; .8, .5; 1, 0"/>
                                        <p:tgtEl>
                                          <p:spTgt spid="28"/>
                                        </p:tgtEl>
                                      </p:cBhvr>
                                    </p:animEffect>
                                    <p:animScale>
                                      <p:cBhvr>
                                        <p:cTn id="75" dur="250" autoRev="1" fill="hold"/>
                                        <p:tgtEl>
                                          <p:spTgt spid="28"/>
                                        </p:tgtEl>
                                      </p:cBhvr>
                                      <p:by x="105000" y="105000"/>
                                    </p:animScale>
                                  </p:childTnLst>
                                </p:cTn>
                              </p:par>
                              <p:par>
                                <p:cTn id="76" presetID="1" presetClass="mediacall" presetSubtype="0" fill="hold" nodeType="withEffect">
                                  <p:stCondLst>
                                    <p:cond delay="0"/>
                                  </p:stCondLst>
                                  <p:childTnLst>
                                    <p:cmd type="call" cmd="playFrom(0.0)">
                                      <p:cBhvr>
                                        <p:cTn id="77" dur="8085" fill="hold"/>
                                        <p:tgtEl>
                                          <p:spTgt spid="50"/>
                                        </p:tgtEl>
                                      </p:cBhvr>
                                    </p:cmd>
                                  </p:childTnLst>
                                </p:cTn>
                              </p:par>
                              <p:par>
                                <p:cTn id="78" presetID="53" presetClass="entr" presetSubtype="16" fill="hold" nodeType="withEffect">
                                  <p:stCondLst>
                                    <p:cond delay="0"/>
                                  </p:stCondLst>
                                  <p:childTnLst>
                                    <p:set>
                                      <p:cBhvr>
                                        <p:cTn id="79" dur="1" fill="hold">
                                          <p:stCondLst>
                                            <p:cond delay="0"/>
                                          </p:stCondLst>
                                        </p:cTn>
                                        <p:tgtEl>
                                          <p:spTgt spid="37"/>
                                        </p:tgtEl>
                                        <p:attrNameLst>
                                          <p:attrName>style.visibility</p:attrName>
                                        </p:attrNameLst>
                                      </p:cBhvr>
                                      <p:to>
                                        <p:strVal val="visible"/>
                                      </p:to>
                                    </p:set>
                                    <p:anim calcmode="lin" valueType="num">
                                      <p:cBhvr>
                                        <p:cTn id="80" dur="500" fill="hold"/>
                                        <p:tgtEl>
                                          <p:spTgt spid="37"/>
                                        </p:tgtEl>
                                        <p:attrNameLst>
                                          <p:attrName>ppt_w</p:attrName>
                                        </p:attrNameLst>
                                      </p:cBhvr>
                                      <p:tavLst>
                                        <p:tav tm="0">
                                          <p:val>
                                            <p:fltVal val="0"/>
                                          </p:val>
                                        </p:tav>
                                        <p:tav tm="100000">
                                          <p:val>
                                            <p:strVal val="#ppt_w"/>
                                          </p:val>
                                        </p:tav>
                                      </p:tavLst>
                                    </p:anim>
                                    <p:anim calcmode="lin" valueType="num">
                                      <p:cBhvr>
                                        <p:cTn id="81" dur="500" fill="hold"/>
                                        <p:tgtEl>
                                          <p:spTgt spid="37"/>
                                        </p:tgtEl>
                                        <p:attrNameLst>
                                          <p:attrName>ppt_h</p:attrName>
                                        </p:attrNameLst>
                                      </p:cBhvr>
                                      <p:tavLst>
                                        <p:tav tm="0">
                                          <p:val>
                                            <p:fltVal val="0"/>
                                          </p:val>
                                        </p:tav>
                                        <p:tav tm="100000">
                                          <p:val>
                                            <p:strVal val="#ppt_h"/>
                                          </p:val>
                                        </p:tav>
                                      </p:tavLst>
                                    </p:anim>
                                    <p:animEffect transition="in" filter="fade">
                                      <p:cBhvr>
                                        <p:cTn id="82" dur="500"/>
                                        <p:tgtEl>
                                          <p:spTgt spid="37"/>
                                        </p:tgtEl>
                                      </p:cBhvr>
                                    </p:animEffect>
                                  </p:childTnLst>
                                </p:cTn>
                              </p:par>
                              <p:par>
                                <p:cTn id="83" presetID="26" presetClass="emph" presetSubtype="0" repeatCount="4000" fill="hold" grpId="3" nodeType="withEffect">
                                  <p:stCondLst>
                                    <p:cond delay="0"/>
                                  </p:stCondLst>
                                  <p:childTnLst>
                                    <p:animEffect transition="out" filter="fade">
                                      <p:cBhvr>
                                        <p:cTn id="84" dur="500" tmFilter="0, 0; .2, .5; .8, .5; 1, 0"/>
                                        <p:tgtEl>
                                          <p:spTgt spid="27"/>
                                        </p:tgtEl>
                                      </p:cBhvr>
                                    </p:animEffect>
                                    <p:animScale>
                                      <p:cBhvr>
                                        <p:cTn id="85" dur="250" autoRev="1" fill="hold"/>
                                        <p:tgtEl>
                                          <p:spTgt spid="27"/>
                                        </p:tgtEl>
                                      </p:cBhvr>
                                      <p:by x="105000" y="105000"/>
                                    </p:animScale>
                                  </p:childTnLst>
                                </p:cTn>
                              </p:par>
                            </p:childTnLst>
                          </p:cTn>
                        </p:par>
                      </p:childTnLst>
                    </p:cTn>
                  </p:par>
                  <p:par>
                    <p:cTn id="86" fill="hold">
                      <p:stCondLst>
                        <p:cond delay="indefinite"/>
                      </p:stCondLst>
                      <p:childTnLst>
                        <p:par>
                          <p:cTn id="87" fill="hold">
                            <p:stCondLst>
                              <p:cond delay="0"/>
                            </p:stCondLst>
                            <p:childTnLst>
                              <p:par>
                                <p:cTn id="88" presetID="2" presetClass="exit" presetSubtype="4" fill="hold" nodeType="clickEffect">
                                  <p:stCondLst>
                                    <p:cond delay="0"/>
                                  </p:stCondLst>
                                  <p:childTnLst>
                                    <p:anim calcmode="lin" valueType="num">
                                      <p:cBhvr additive="base">
                                        <p:cTn id="89" dur="500"/>
                                        <p:tgtEl>
                                          <p:spTgt spid="37"/>
                                        </p:tgtEl>
                                        <p:attrNameLst>
                                          <p:attrName>ppt_x</p:attrName>
                                        </p:attrNameLst>
                                      </p:cBhvr>
                                      <p:tavLst>
                                        <p:tav tm="0">
                                          <p:val>
                                            <p:strVal val="ppt_x"/>
                                          </p:val>
                                        </p:tav>
                                        <p:tav tm="100000">
                                          <p:val>
                                            <p:strVal val="ppt_x"/>
                                          </p:val>
                                        </p:tav>
                                      </p:tavLst>
                                    </p:anim>
                                    <p:anim calcmode="lin" valueType="num">
                                      <p:cBhvr additive="base">
                                        <p:cTn id="90" dur="500"/>
                                        <p:tgtEl>
                                          <p:spTgt spid="37"/>
                                        </p:tgtEl>
                                        <p:attrNameLst>
                                          <p:attrName>ppt_y</p:attrName>
                                        </p:attrNameLst>
                                      </p:cBhvr>
                                      <p:tavLst>
                                        <p:tav tm="0">
                                          <p:val>
                                            <p:strVal val="ppt_y"/>
                                          </p:val>
                                        </p:tav>
                                        <p:tav tm="100000">
                                          <p:val>
                                            <p:strVal val="1+ppt_h/2"/>
                                          </p:val>
                                        </p:tav>
                                      </p:tavLst>
                                    </p:anim>
                                    <p:set>
                                      <p:cBhvr>
                                        <p:cTn id="91" dur="1" fill="hold">
                                          <p:stCondLst>
                                            <p:cond delay="499"/>
                                          </p:stCondLst>
                                        </p:cTn>
                                        <p:tgtEl>
                                          <p:spTgt spid="37"/>
                                        </p:tgtEl>
                                        <p:attrNameLst>
                                          <p:attrName>style.visibility</p:attrName>
                                        </p:attrNameLst>
                                      </p:cBhvr>
                                      <p:to>
                                        <p:strVal val="hidden"/>
                                      </p:to>
                                    </p:set>
                                  </p:childTnLst>
                                </p:cTn>
                              </p:par>
                              <p:par>
                                <p:cTn id="92" presetID="2" presetClass="exit" presetSubtype="4" fill="hold" grpId="2" nodeType="withEffect">
                                  <p:stCondLst>
                                    <p:cond delay="0"/>
                                  </p:stCondLst>
                                  <p:childTnLst>
                                    <p:anim calcmode="lin" valueType="num">
                                      <p:cBhvr additive="base">
                                        <p:cTn id="93" dur="500"/>
                                        <p:tgtEl>
                                          <p:spTgt spid="28"/>
                                        </p:tgtEl>
                                        <p:attrNameLst>
                                          <p:attrName>ppt_x</p:attrName>
                                        </p:attrNameLst>
                                      </p:cBhvr>
                                      <p:tavLst>
                                        <p:tav tm="0">
                                          <p:val>
                                            <p:strVal val="ppt_x"/>
                                          </p:val>
                                        </p:tav>
                                        <p:tav tm="100000">
                                          <p:val>
                                            <p:strVal val="ppt_x"/>
                                          </p:val>
                                        </p:tav>
                                      </p:tavLst>
                                    </p:anim>
                                    <p:anim calcmode="lin" valueType="num">
                                      <p:cBhvr additive="base">
                                        <p:cTn id="94" dur="500"/>
                                        <p:tgtEl>
                                          <p:spTgt spid="28"/>
                                        </p:tgtEl>
                                        <p:attrNameLst>
                                          <p:attrName>ppt_y</p:attrName>
                                        </p:attrNameLst>
                                      </p:cBhvr>
                                      <p:tavLst>
                                        <p:tav tm="0">
                                          <p:val>
                                            <p:strVal val="ppt_y"/>
                                          </p:val>
                                        </p:tav>
                                        <p:tav tm="100000">
                                          <p:val>
                                            <p:strVal val="1+ppt_h/2"/>
                                          </p:val>
                                        </p:tav>
                                      </p:tavLst>
                                    </p:anim>
                                    <p:set>
                                      <p:cBhvr>
                                        <p:cTn id="9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audio>
              <p:cMediaNode vol="80000">
                <p:cTn id="96" fill="hold" display="0">
                  <p:stCondLst>
                    <p:cond delay="indefinite"/>
                  </p:stCondLst>
                  <p:endCondLst>
                    <p:cond evt="onStopAudio" delay="0">
                      <p:tgtEl>
                        <p:sldTgt/>
                      </p:tgtEl>
                    </p:cond>
                  </p:endCondLst>
                </p:cTn>
                <p:tgtEl>
                  <p:spTgt spid="53"/>
                </p:tgtEl>
              </p:cMediaNode>
            </p:audio>
            <p:audio>
              <p:cMediaNode vol="80000">
                <p:cTn id="97" fill="hold" display="0">
                  <p:stCondLst>
                    <p:cond delay="indefinite"/>
                  </p:stCondLst>
                  <p:endCondLst>
                    <p:cond evt="onStopAudio" delay="0">
                      <p:tgtEl>
                        <p:sldTgt/>
                      </p:tgtEl>
                    </p:cond>
                  </p:endCondLst>
                </p:cTn>
                <p:tgtEl>
                  <p:spTgt spid="54"/>
                </p:tgtEl>
              </p:cMediaNode>
            </p:audio>
            <p:seq concurrent="1" nextAc="seek">
              <p:cTn id="98" restart="whenNotActive" fill="hold" evtFilter="cancelBubble" nodeType="interactiveSeq">
                <p:stCondLst>
                  <p:cond evt="onClick" delay="0">
                    <p:tgtEl>
                      <p:spTgt spid="29"/>
                    </p:tgtEl>
                  </p:cond>
                </p:stCondLst>
                <p:endSync evt="end" delay="0">
                  <p:rtn val="all"/>
                </p:endSync>
                <p:childTnLst>
                  <p:par>
                    <p:cTn id="99" fill="hold">
                      <p:stCondLst>
                        <p:cond delay="0"/>
                      </p:stCondLst>
                      <p:childTnLst>
                        <p:par>
                          <p:cTn id="100" fill="hold">
                            <p:stCondLst>
                              <p:cond delay="0"/>
                            </p:stCondLst>
                            <p:childTnLst>
                              <p:par>
                                <p:cTn id="101" presetID="26" presetClass="emph" presetSubtype="0" fill="hold" grpId="1" nodeType="clickEffect">
                                  <p:stCondLst>
                                    <p:cond delay="0"/>
                                  </p:stCondLst>
                                  <p:childTnLst>
                                    <p:animEffect transition="out" filter="fade">
                                      <p:cBhvr>
                                        <p:cTn id="102" dur="500" tmFilter="0, 0; .2, .5; .8, .5; 1, 0"/>
                                        <p:tgtEl>
                                          <p:spTgt spid="29"/>
                                        </p:tgtEl>
                                      </p:cBhvr>
                                    </p:animEffect>
                                    <p:animScale>
                                      <p:cBhvr>
                                        <p:cTn id="103" dur="250" autoRev="1" fill="hold"/>
                                        <p:tgtEl>
                                          <p:spTgt spid="29"/>
                                        </p:tgtEl>
                                      </p:cBhvr>
                                      <p:by x="105000" y="105000"/>
                                    </p:animScale>
                                  </p:childTnLst>
                                </p:cTn>
                              </p:par>
                              <p:par>
                                <p:cTn id="104" presetID="1" presetClass="mediacall" presetSubtype="0" fill="hold" nodeType="withEffect">
                                  <p:stCondLst>
                                    <p:cond delay="0"/>
                                  </p:stCondLst>
                                  <p:childTnLst>
                                    <p:cmd type="call" cmd="playFrom(0.0)">
                                      <p:cBhvr>
                                        <p:cTn id="105" dur="5120" fill="hold"/>
                                        <p:tgtEl>
                                          <p:spTgt spid="54"/>
                                        </p:tgtEl>
                                      </p:cBhvr>
                                    </p:cmd>
                                  </p:childTnLst>
                                </p:cTn>
                              </p:par>
                              <p:par>
                                <p:cTn id="106" presetID="53" presetClass="entr" presetSubtype="16" fill="hold" nodeType="withEffect">
                                  <p:stCondLst>
                                    <p:cond delay="0"/>
                                  </p:stCondLst>
                                  <p:childTnLst>
                                    <p:set>
                                      <p:cBhvr>
                                        <p:cTn id="107" dur="1" fill="hold">
                                          <p:stCondLst>
                                            <p:cond delay="0"/>
                                          </p:stCondLst>
                                        </p:cTn>
                                        <p:tgtEl>
                                          <p:spTgt spid="47"/>
                                        </p:tgtEl>
                                        <p:attrNameLst>
                                          <p:attrName>style.visibility</p:attrName>
                                        </p:attrNameLst>
                                      </p:cBhvr>
                                      <p:to>
                                        <p:strVal val="visible"/>
                                      </p:to>
                                    </p:set>
                                    <p:anim calcmode="lin" valueType="num">
                                      <p:cBhvr>
                                        <p:cTn id="108" dur="500" fill="hold"/>
                                        <p:tgtEl>
                                          <p:spTgt spid="47"/>
                                        </p:tgtEl>
                                        <p:attrNameLst>
                                          <p:attrName>ppt_w</p:attrName>
                                        </p:attrNameLst>
                                      </p:cBhvr>
                                      <p:tavLst>
                                        <p:tav tm="0">
                                          <p:val>
                                            <p:fltVal val="0"/>
                                          </p:val>
                                        </p:tav>
                                        <p:tav tm="100000">
                                          <p:val>
                                            <p:strVal val="#ppt_w"/>
                                          </p:val>
                                        </p:tav>
                                      </p:tavLst>
                                    </p:anim>
                                    <p:anim calcmode="lin" valueType="num">
                                      <p:cBhvr>
                                        <p:cTn id="109" dur="500" fill="hold"/>
                                        <p:tgtEl>
                                          <p:spTgt spid="47"/>
                                        </p:tgtEl>
                                        <p:attrNameLst>
                                          <p:attrName>ppt_h</p:attrName>
                                        </p:attrNameLst>
                                      </p:cBhvr>
                                      <p:tavLst>
                                        <p:tav tm="0">
                                          <p:val>
                                            <p:fltVal val="0"/>
                                          </p:val>
                                        </p:tav>
                                        <p:tav tm="100000">
                                          <p:val>
                                            <p:strVal val="#ppt_h"/>
                                          </p:val>
                                        </p:tav>
                                      </p:tavLst>
                                    </p:anim>
                                    <p:animEffect transition="in" filter="fade">
                                      <p:cBhvr>
                                        <p:cTn id="110" dur="500"/>
                                        <p:tgtEl>
                                          <p:spTgt spid="47"/>
                                        </p:tgtEl>
                                      </p:cBhvr>
                                    </p:animEffect>
                                  </p:childTnLst>
                                </p:cTn>
                              </p:par>
                            </p:childTnLst>
                          </p:cTn>
                        </p:par>
                      </p:childTnLst>
                    </p:cTn>
                  </p:par>
                  <p:par>
                    <p:cTn id="111" fill="hold">
                      <p:stCondLst>
                        <p:cond delay="indefinite"/>
                      </p:stCondLst>
                      <p:childTnLst>
                        <p:par>
                          <p:cTn id="112" fill="hold">
                            <p:stCondLst>
                              <p:cond delay="0"/>
                            </p:stCondLst>
                            <p:childTnLst>
                              <p:par>
                                <p:cTn id="113" presetID="2" presetClass="exit" presetSubtype="4" fill="hold" nodeType="clickEffect">
                                  <p:stCondLst>
                                    <p:cond delay="0"/>
                                  </p:stCondLst>
                                  <p:childTnLst>
                                    <p:anim calcmode="lin" valueType="num">
                                      <p:cBhvr additive="base">
                                        <p:cTn id="114" dur="500"/>
                                        <p:tgtEl>
                                          <p:spTgt spid="47"/>
                                        </p:tgtEl>
                                        <p:attrNameLst>
                                          <p:attrName>ppt_x</p:attrName>
                                        </p:attrNameLst>
                                      </p:cBhvr>
                                      <p:tavLst>
                                        <p:tav tm="0">
                                          <p:val>
                                            <p:strVal val="ppt_x"/>
                                          </p:val>
                                        </p:tav>
                                        <p:tav tm="100000">
                                          <p:val>
                                            <p:strVal val="ppt_x"/>
                                          </p:val>
                                        </p:tav>
                                      </p:tavLst>
                                    </p:anim>
                                    <p:anim calcmode="lin" valueType="num">
                                      <p:cBhvr additive="base">
                                        <p:cTn id="115" dur="500"/>
                                        <p:tgtEl>
                                          <p:spTgt spid="47"/>
                                        </p:tgtEl>
                                        <p:attrNameLst>
                                          <p:attrName>ppt_y</p:attrName>
                                        </p:attrNameLst>
                                      </p:cBhvr>
                                      <p:tavLst>
                                        <p:tav tm="0">
                                          <p:val>
                                            <p:strVal val="ppt_y"/>
                                          </p:val>
                                        </p:tav>
                                        <p:tav tm="100000">
                                          <p:val>
                                            <p:strVal val="1+ppt_h/2"/>
                                          </p:val>
                                        </p:tav>
                                      </p:tavLst>
                                    </p:anim>
                                    <p:set>
                                      <p:cBhvr>
                                        <p:cTn id="116" dur="1" fill="hold">
                                          <p:stCondLst>
                                            <p:cond delay="499"/>
                                          </p:stCondLst>
                                        </p:cTn>
                                        <p:tgtEl>
                                          <p:spTgt spid="47"/>
                                        </p:tgtEl>
                                        <p:attrNameLst>
                                          <p:attrName>style.visibility</p:attrName>
                                        </p:attrNameLst>
                                      </p:cBhvr>
                                      <p:to>
                                        <p:strVal val="hidden"/>
                                      </p:to>
                                    </p:set>
                                  </p:childTnLst>
                                </p:cTn>
                              </p:par>
                              <p:par>
                                <p:cTn id="117" presetID="2" presetClass="exit" presetSubtype="4" fill="hold" grpId="2" nodeType="withEffect">
                                  <p:stCondLst>
                                    <p:cond delay="0"/>
                                  </p:stCondLst>
                                  <p:childTnLst>
                                    <p:anim calcmode="lin" valueType="num">
                                      <p:cBhvr additive="base">
                                        <p:cTn id="118" dur="500"/>
                                        <p:tgtEl>
                                          <p:spTgt spid="29"/>
                                        </p:tgtEl>
                                        <p:attrNameLst>
                                          <p:attrName>ppt_x</p:attrName>
                                        </p:attrNameLst>
                                      </p:cBhvr>
                                      <p:tavLst>
                                        <p:tav tm="0">
                                          <p:val>
                                            <p:strVal val="ppt_x"/>
                                          </p:val>
                                        </p:tav>
                                        <p:tav tm="100000">
                                          <p:val>
                                            <p:strVal val="ppt_x"/>
                                          </p:val>
                                        </p:tav>
                                      </p:tavLst>
                                    </p:anim>
                                    <p:anim calcmode="lin" valueType="num">
                                      <p:cBhvr additive="base">
                                        <p:cTn id="119" dur="500"/>
                                        <p:tgtEl>
                                          <p:spTgt spid="29"/>
                                        </p:tgtEl>
                                        <p:attrNameLst>
                                          <p:attrName>ppt_y</p:attrName>
                                        </p:attrNameLst>
                                      </p:cBhvr>
                                      <p:tavLst>
                                        <p:tav tm="0">
                                          <p:val>
                                            <p:strVal val="ppt_y"/>
                                          </p:val>
                                        </p:tav>
                                        <p:tav tm="100000">
                                          <p:val>
                                            <p:strVal val="1+ppt_h/2"/>
                                          </p:val>
                                        </p:tav>
                                      </p:tavLst>
                                    </p:anim>
                                    <p:set>
                                      <p:cBhvr>
                                        <p:cTn id="12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5" grpId="0" animBg="1"/>
      <p:bldP spid="26" grpId="0" animBg="1"/>
      <p:bldP spid="26" grpId="1" animBg="1"/>
      <p:bldP spid="26" grpId="2" animBg="1"/>
      <p:bldP spid="27" grpId="0" animBg="1"/>
      <p:bldP spid="27" grpId="1" animBg="1"/>
      <p:bldP spid="27" grpId="2" animBg="1"/>
      <p:bldP spid="27" grpId="3" animBg="1"/>
      <p:bldP spid="28" grpId="0" animBg="1"/>
      <p:bldP spid="28" grpId="1" animBg="1"/>
      <p:bldP spid="28" grpId="2" animBg="1"/>
      <p:bldP spid="29" grpId="0" animBg="1"/>
      <p:bldP spid="29" grpId="1" animBg="1"/>
      <p:bldP spid="29"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23714" t="22934"/>
          <a:stretch>
            <a:fillRect/>
          </a:stretch>
        </p:blipFill>
        <p:spPr>
          <a:xfrm rot="-10800000">
            <a:off x="15627505" y="7784091"/>
            <a:ext cx="2660495" cy="2502909"/>
          </a:xfrm>
          <a:prstGeom prst="rect">
            <a:avLst/>
          </a:prstGeom>
        </p:spPr>
      </p:pic>
      <p:sp>
        <p:nvSpPr>
          <p:cNvPr id="3" name="TextBox 3"/>
          <p:cNvSpPr txBox="1"/>
          <p:nvPr/>
        </p:nvSpPr>
        <p:spPr>
          <a:xfrm>
            <a:off x="1829970" y="712150"/>
            <a:ext cx="15147825" cy="1315040"/>
          </a:xfrm>
          <a:prstGeom prst="rect">
            <a:avLst/>
          </a:prstGeom>
        </p:spPr>
        <p:txBody>
          <a:bodyPr lIns="0" tIns="0" rIns="0" bIns="0" rtlCol="0" anchor="t">
            <a:spAutoFit/>
          </a:bodyPr>
          <a:lstStyle/>
          <a:p>
            <a:pPr algn="ctr">
              <a:lnSpc>
                <a:spcPct val="150000"/>
              </a:lnSpc>
            </a:pPr>
            <a:r>
              <a:rPr lang="en-US" sz="6500" b="1" spc="288">
                <a:solidFill>
                  <a:srgbClr val="DF98B6"/>
                </a:solidFill>
                <a:latin typeface="Arial" panose="020B0604020202020204" pitchFamily="34" charset="0"/>
                <a:cs typeface="Arial" panose="020B0604020202020204" pitchFamily="34" charset="0"/>
              </a:rPr>
              <a:t>HƯỚNG DẪN VỀ NHÀ</a:t>
            </a: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727625">
            <a:off x="1645633" y="234475"/>
            <a:ext cx="1871481" cy="1796622"/>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521" b="7563"/>
          <a:stretch>
            <a:fillRect/>
          </a:stretch>
        </p:blipFill>
        <p:spPr>
          <a:xfrm>
            <a:off x="0" y="8539433"/>
            <a:ext cx="1095507" cy="174756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t="56470" r="51775"/>
          <a:stretch>
            <a:fillRect/>
          </a:stretch>
        </p:blipFill>
        <p:spPr>
          <a:xfrm>
            <a:off x="13882834" y="13748"/>
            <a:ext cx="4417625" cy="2668046"/>
          </a:xfrm>
          <a:prstGeom prst="rect">
            <a:avLst/>
          </a:prstGeom>
        </p:spPr>
      </p:pic>
      <p:sp>
        <p:nvSpPr>
          <p:cNvPr id="7" name="AutoShape 7"/>
          <p:cNvSpPr/>
          <p:nvPr/>
        </p:nvSpPr>
        <p:spPr>
          <a:xfrm>
            <a:off x="-165223" y="2898685"/>
            <a:ext cx="18221922" cy="0"/>
          </a:xfrm>
          <a:prstGeom prst="line">
            <a:avLst/>
          </a:prstGeom>
          <a:ln w="47625" cap="flat">
            <a:solidFill>
              <a:srgbClr val="60699E"/>
            </a:solidFill>
            <a:prstDash val="solid"/>
            <a:headEnd type="none" w="sm" len="sm"/>
            <a:tailEnd type="none" w="sm" len="sm"/>
          </a:ln>
        </p:spPr>
      </p:sp>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996697" y="2452397"/>
            <a:ext cx="6072327" cy="4891149"/>
          </a:xfrm>
          <a:prstGeom prst="rect">
            <a:avLst/>
          </a:prstGeom>
        </p:spPr>
      </p:pic>
      <p:sp>
        <p:nvSpPr>
          <p:cNvPr id="9" name="TextBox 9"/>
          <p:cNvSpPr txBox="1"/>
          <p:nvPr/>
        </p:nvSpPr>
        <p:spPr>
          <a:xfrm>
            <a:off x="2222242" y="4391352"/>
            <a:ext cx="5621236" cy="809261"/>
          </a:xfrm>
          <a:prstGeom prst="rect">
            <a:avLst/>
          </a:prstGeom>
        </p:spPr>
        <p:txBody>
          <a:bodyPr wrap="square" lIns="0" tIns="0" rIns="0" bIns="0" rtlCol="0" anchor="t">
            <a:spAutoFit/>
          </a:bodyPr>
          <a:lstStyle/>
          <a:p>
            <a:pPr algn="just">
              <a:lnSpc>
                <a:spcPct val="150000"/>
              </a:lnSpc>
            </a:pPr>
            <a:r>
              <a:rPr lang="en-US" sz="4000" spc="-72">
                <a:solidFill>
                  <a:srgbClr val="60699E"/>
                </a:solidFill>
                <a:latin typeface="Arial" panose="020B0604020202020204" pitchFamily="34" charset="0"/>
                <a:cs typeface="Arial" panose="020B0604020202020204" pitchFamily="34" charset="0"/>
              </a:rPr>
              <a:t>Ôn tập kiến thức vừa học</a:t>
            </a:r>
          </a:p>
        </p:txBody>
      </p:sp>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167232" y="2170078"/>
            <a:ext cx="638979" cy="859263"/>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957251" y="2639030"/>
            <a:ext cx="6384817" cy="4891149"/>
          </a:xfrm>
          <a:prstGeom prst="rect">
            <a:avLst/>
          </a:prstGeom>
        </p:spPr>
      </p:pic>
      <p:sp>
        <p:nvSpPr>
          <p:cNvPr id="12" name="TextBox 12"/>
          <p:cNvSpPr txBox="1"/>
          <p:nvPr/>
        </p:nvSpPr>
        <p:spPr>
          <a:xfrm>
            <a:off x="10388793" y="3708995"/>
            <a:ext cx="5425498" cy="3579250"/>
          </a:xfrm>
          <a:prstGeom prst="rect">
            <a:avLst/>
          </a:prstGeom>
        </p:spPr>
        <p:txBody>
          <a:bodyPr wrap="square" lIns="0" tIns="0" rIns="0" bIns="0" rtlCol="0" anchor="t">
            <a:spAutoFit/>
          </a:bodyPr>
          <a:lstStyle/>
          <a:p>
            <a:pPr algn="just">
              <a:lnSpc>
                <a:spcPct val="150000"/>
              </a:lnSpc>
            </a:pPr>
            <a:r>
              <a:rPr lang="en-US" sz="4000" spc="-72">
                <a:solidFill>
                  <a:srgbClr val="60699E"/>
                </a:solidFill>
                <a:latin typeface="Arial" panose="020B0604020202020204" pitchFamily="34" charset="0"/>
                <a:cs typeface="Arial" panose="020B0604020202020204" pitchFamily="34" charset="0"/>
              </a:rPr>
              <a:t>Tìm hiểu thêm về các chế độ dinh dưỡng và bài tập luyện giúp cơ thể phát triển khỏe mạnh</a:t>
            </a:r>
          </a:p>
        </p:txBody>
      </p:sp>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3411200" y="2295960"/>
            <a:ext cx="638979" cy="859263"/>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643628" y="766090"/>
            <a:ext cx="926459" cy="1163362"/>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0800000">
            <a:off x="7273469" y="313328"/>
            <a:ext cx="3028394" cy="544122"/>
          </a:xfrm>
          <a:prstGeom prst="rect">
            <a:avLst/>
          </a:prstGeom>
        </p:spPr>
      </p:pic>
      <p:pic>
        <p:nvPicPr>
          <p:cNvPr id="16" name="Picture 16"/>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7650384">
            <a:off x="15732854" y="6356899"/>
            <a:ext cx="1080159" cy="897514"/>
          </a:xfrm>
          <a:prstGeom prst="rect">
            <a:avLst/>
          </a:prstGeom>
        </p:spPr>
      </p:pic>
      <p:pic>
        <p:nvPicPr>
          <p:cNvPr id="17" name="Picture 2">
            <a:extLst>
              <a:ext uri="{FF2B5EF4-FFF2-40B4-BE49-F238E27FC236}">
                <a16:creationId xmlns:a16="http://schemas.microsoft.com/office/drawing/2014/main" id="{BC8D7248-67CD-03C8-AA1C-79DA63175D1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flipH="1">
            <a:off x="6157276" y="5587597"/>
            <a:ext cx="3703739" cy="4593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80">
                                          <p:stCondLst>
                                            <p:cond delay="0"/>
                                          </p:stCondLst>
                                        </p:cTn>
                                        <p:tgtEl>
                                          <p:spTgt spid="10"/>
                                        </p:tgtEl>
                                      </p:cBhvr>
                                    </p:animEffect>
                                    <p:anim calcmode="lin" valueType="num">
                                      <p:cBhvr>
                                        <p:cTn id="4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5" dur="26">
                                          <p:stCondLst>
                                            <p:cond delay="650"/>
                                          </p:stCondLst>
                                        </p:cTn>
                                        <p:tgtEl>
                                          <p:spTgt spid="10"/>
                                        </p:tgtEl>
                                      </p:cBhvr>
                                      <p:to x="100000" y="60000"/>
                                    </p:animScale>
                                    <p:animScale>
                                      <p:cBhvr>
                                        <p:cTn id="46" dur="166" decel="50000">
                                          <p:stCondLst>
                                            <p:cond delay="676"/>
                                          </p:stCondLst>
                                        </p:cTn>
                                        <p:tgtEl>
                                          <p:spTgt spid="10"/>
                                        </p:tgtEl>
                                      </p:cBhvr>
                                      <p:to x="100000" y="100000"/>
                                    </p:animScale>
                                    <p:animScale>
                                      <p:cBhvr>
                                        <p:cTn id="47" dur="26">
                                          <p:stCondLst>
                                            <p:cond delay="1312"/>
                                          </p:stCondLst>
                                        </p:cTn>
                                        <p:tgtEl>
                                          <p:spTgt spid="10"/>
                                        </p:tgtEl>
                                      </p:cBhvr>
                                      <p:to x="100000" y="80000"/>
                                    </p:animScale>
                                    <p:animScale>
                                      <p:cBhvr>
                                        <p:cTn id="48" dur="166" decel="50000">
                                          <p:stCondLst>
                                            <p:cond delay="1338"/>
                                          </p:stCondLst>
                                        </p:cTn>
                                        <p:tgtEl>
                                          <p:spTgt spid="10"/>
                                        </p:tgtEl>
                                      </p:cBhvr>
                                      <p:to x="100000" y="100000"/>
                                    </p:animScale>
                                    <p:animScale>
                                      <p:cBhvr>
                                        <p:cTn id="49" dur="26">
                                          <p:stCondLst>
                                            <p:cond delay="1642"/>
                                          </p:stCondLst>
                                        </p:cTn>
                                        <p:tgtEl>
                                          <p:spTgt spid="10"/>
                                        </p:tgtEl>
                                      </p:cBhvr>
                                      <p:to x="100000" y="90000"/>
                                    </p:animScale>
                                    <p:animScale>
                                      <p:cBhvr>
                                        <p:cTn id="50" dur="166" decel="50000">
                                          <p:stCondLst>
                                            <p:cond delay="1668"/>
                                          </p:stCondLst>
                                        </p:cTn>
                                        <p:tgtEl>
                                          <p:spTgt spid="10"/>
                                        </p:tgtEl>
                                      </p:cBhvr>
                                      <p:to x="100000" y="100000"/>
                                    </p:animScale>
                                    <p:animScale>
                                      <p:cBhvr>
                                        <p:cTn id="51" dur="26">
                                          <p:stCondLst>
                                            <p:cond delay="1808"/>
                                          </p:stCondLst>
                                        </p:cTn>
                                        <p:tgtEl>
                                          <p:spTgt spid="10"/>
                                        </p:tgtEl>
                                      </p:cBhvr>
                                      <p:to x="100000" y="95000"/>
                                    </p:animScale>
                                    <p:animScale>
                                      <p:cBhvr>
                                        <p:cTn id="52" dur="166" decel="50000">
                                          <p:stCondLst>
                                            <p:cond delay="1834"/>
                                          </p:stCondLst>
                                        </p:cTn>
                                        <p:tgtEl>
                                          <p:spTgt spid="10"/>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wipe(down)">
                                      <p:cBhvr>
                                        <p:cTn id="57" dur="145">
                                          <p:stCondLst>
                                            <p:cond delay="0"/>
                                          </p:stCondLst>
                                        </p:cTn>
                                        <p:tgtEl>
                                          <p:spTgt spid="13"/>
                                        </p:tgtEl>
                                      </p:cBhvr>
                                    </p:animEffect>
                                    <p:anim calcmode="lin" valueType="num">
                                      <p:cBhvr>
                                        <p:cTn id="58" dur="456"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9" dur="166"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0" dur="166" tmFilter="0, 0; 0.125,0.2665; 0.25,0.4; 0.375,0.465; 0.5,0.5;  0.625,0.535; 0.75,0.6; 0.875,0.7335; 1,1">
                                          <p:stCondLst>
                                            <p:cond delay="166"/>
                                          </p:stCondLst>
                                        </p:cTn>
                                        <p:tgtEl>
                                          <p:spTgt spid="13"/>
                                        </p:tgtEl>
                                        <p:attrNameLst>
                                          <p:attrName>ppt_y</p:attrName>
                                        </p:attrNameLst>
                                      </p:cBhvr>
                                      <p:tavLst>
                                        <p:tav tm="0" fmla="#ppt_y-sin(pi*$)/9">
                                          <p:val>
                                            <p:fltVal val="0"/>
                                          </p:val>
                                        </p:tav>
                                        <p:tav tm="100000">
                                          <p:val>
                                            <p:fltVal val="1"/>
                                          </p:val>
                                        </p:tav>
                                      </p:tavLst>
                                    </p:anim>
                                    <p:anim calcmode="lin" valueType="num">
                                      <p:cBhvr>
                                        <p:cTn id="61" dur="83" tmFilter="0, 0; 0.125,0.2665; 0.25,0.4; 0.375,0.465; 0.5,0.5;  0.625,0.535; 0.75,0.6; 0.875,0.7335; 1,1">
                                          <p:stCondLst>
                                            <p:cond delay="331"/>
                                          </p:stCondLst>
                                        </p:cTn>
                                        <p:tgtEl>
                                          <p:spTgt spid="13"/>
                                        </p:tgtEl>
                                        <p:attrNameLst>
                                          <p:attrName>ppt_y</p:attrName>
                                        </p:attrNameLst>
                                      </p:cBhvr>
                                      <p:tavLst>
                                        <p:tav tm="0" fmla="#ppt_y-sin(pi*$)/27">
                                          <p:val>
                                            <p:fltVal val="0"/>
                                          </p:val>
                                        </p:tav>
                                        <p:tav tm="100000">
                                          <p:val>
                                            <p:fltVal val="1"/>
                                          </p:val>
                                        </p:tav>
                                      </p:tavLst>
                                    </p:anim>
                                    <p:anim calcmode="lin" valueType="num">
                                      <p:cBhvr>
                                        <p:cTn id="62" dur="41" tmFilter="0, 0; 0.125,0.2665; 0.25,0.4; 0.375,0.465; 0.5,0.5;  0.625,0.535; 0.75,0.6; 0.875,0.7335; 1,1">
                                          <p:stCondLst>
                                            <p:cond delay="414"/>
                                          </p:stCondLst>
                                        </p:cTn>
                                        <p:tgtEl>
                                          <p:spTgt spid="13"/>
                                        </p:tgtEl>
                                        <p:attrNameLst>
                                          <p:attrName>ppt_y</p:attrName>
                                        </p:attrNameLst>
                                      </p:cBhvr>
                                      <p:tavLst>
                                        <p:tav tm="0" fmla="#ppt_y-sin(pi*$)/81">
                                          <p:val>
                                            <p:fltVal val="0"/>
                                          </p:val>
                                        </p:tav>
                                        <p:tav tm="100000">
                                          <p:val>
                                            <p:fltVal val="1"/>
                                          </p:val>
                                        </p:tav>
                                      </p:tavLst>
                                    </p:anim>
                                    <p:animScale>
                                      <p:cBhvr>
                                        <p:cTn id="63" dur="7">
                                          <p:stCondLst>
                                            <p:cond delay="162"/>
                                          </p:stCondLst>
                                        </p:cTn>
                                        <p:tgtEl>
                                          <p:spTgt spid="13"/>
                                        </p:tgtEl>
                                      </p:cBhvr>
                                      <p:to x="100000" y="60000"/>
                                    </p:animScale>
                                    <p:animScale>
                                      <p:cBhvr>
                                        <p:cTn id="64" dur="41" decel="50000">
                                          <p:stCondLst>
                                            <p:cond delay="169"/>
                                          </p:stCondLst>
                                        </p:cTn>
                                        <p:tgtEl>
                                          <p:spTgt spid="13"/>
                                        </p:tgtEl>
                                      </p:cBhvr>
                                      <p:to x="100000" y="100000"/>
                                    </p:animScale>
                                    <p:animScale>
                                      <p:cBhvr>
                                        <p:cTn id="65" dur="7">
                                          <p:stCondLst>
                                            <p:cond delay="328"/>
                                          </p:stCondLst>
                                        </p:cTn>
                                        <p:tgtEl>
                                          <p:spTgt spid="13"/>
                                        </p:tgtEl>
                                      </p:cBhvr>
                                      <p:to x="100000" y="80000"/>
                                    </p:animScale>
                                    <p:animScale>
                                      <p:cBhvr>
                                        <p:cTn id="66" dur="41" decel="50000">
                                          <p:stCondLst>
                                            <p:cond delay="335"/>
                                          </p:stCondLst>
                                        </p:cTn>
                                        <p:tgtEl>
                                          <p:spTgt spid="13"/>
                                        </p:tgtEl>
                                      </p:cBhvr>
                                      <p:to x="100000" y="100000"/>
                                    </p:animScale>
                                    <p:animScale>
                                      <p:cBhvr>
                                        <p:cTn id="67" dur="7">
                                          <p:stCondLst>
                                            <p:cond delay="410"/>
                                          </p:stCondLst>
                                        </p:cTn>
                                        <p:tgtEl>
                                          <p:spTgt spid="13"/>
                                        </p:tgtEl>
                                      </p:cBhvr>
                                      <p:to x="100000" y="90000"/>
                                    </p:animScale>
                                    <p:animScale>
                                      <p:cBhvr>
                                        <p:cTn id="68" dur="41" decel="50000">
                                          <p:stCondLst>
                                            <p:cond delay="417"/>
                                          </p:stCondLst>
                                        </p:cTn>
                                        <p:tgtEl>
                                          <p:spTgt spid="13"/>
                                        </p:tgtEl>
                                      </p:cBhvr>
                                      <p:to x="100000" y="100000"/>
                                    </p:animScale>
                                    <p:animScale>
                                      <p:cBhvr>
                                        <p:cTn id="69" dur="7">
                                          <p:stCondLst>
                                            <p:cond delay="452"/>
                                          </p:stCondLst>
                                        </p:cTn>
                                        <p:tgtEl>
                                          <p:spTgt spid="13"/>
                                        </p:tgtEl>
                                      </p:cBhvr>
                                      <p:to x="100000" y="95000"/>
                                    </p:animScale>
                                    <p:animScale>
                                      <p:cBhvr>
                                        <p:cTn id="70" dur="41" decel="50000">
                                          <p:stCondLst>
                                            <p:cond delay="459"/>
                                          </p:stCondLst>
                                        </p:cTn>
                                        <p:tgtEl>
                                          <p:spTgt spid="13"/>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wipe(down)">
                                      <p:cBhvr>
                                        <p:cTn id="73" dur="145">
                                          <p:stCondLst>
                                            <p:cond delay="0"/>
                                          </p:stCondLst>
                                        </p:cTn>
                                        <p:tgtEl>
                                          <p:spTgt spid="11"/>
                                        </p:tgtEl>
                                      </p:cBhvr>
                                    </p:animEffect>
                                    <p:anim calcmode="lin" valueType="num">
                                      <p:cBhvr>
                                        <p:cTn id="74"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75"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76"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77"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78"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79" dur="7">
                                          <p:stCondLst>
                                            <p:cond delay="162"/>
                                          </p:stCondLst>
                                        </p:cTn>
                                        <p:tgtEl>
                                          <p:spTgt spid="11"/>
                                        </p:tgtEl>
                                      </p:cBhvr>
                                      <p:to x="100000" y="60000"/>
                                    </p:animScale>
                                    <p:animScale>
                                      <p:cBhvr>
                                        <p:cTn id="80" dur="41" decel="50000">
                                          <p:stCondLst>
                                            <p:cond delay="169"/>
                                          </p:stCondLst>
                                        </p:cTn>
                                        <p:tgtEl>
                                          <p:spTgt spid="11"/>
                                        </p:tgtEl>
                                      </p:cBhvr>
                                      <p:to x="100000" y="100000"/>
                                    </p:animScale>
                                    <p:animScale>
                                      <p:cBhvr>
                                        <p:cTn id="81" dur="7">
                                          <p:stCondLst>
                                            <p:cond delay="328"/>
                                          </p:stCondLst>
                                        </p:cTn>
                                        <p:tgtEl>
                                          <p:spTgt spid="11"/>
                                        </p:tgtEl>
                                      </p:cBhvr>
                                      <p:to x="100000" y="80000"/>
                                    </p:animScale>
                                    <p:animScale>
                                      <p:cBhvr>
                                        <p:cTn id="82" dur="41" decel="50000">
                                          <p:stCondLst>
                                            <p:cond delay="335"/>
                                          </p:stCondLst>
                                        </p:cTn>
                                        <p:tgtEl>
                                          <p:spTgt spid="11"/>
                                        </p:tgtEl>
                                      </p:cBhvr>
                                      <p:to x="100000" y="100000"/>
                                    </p:animScale>
                                    <p:animScale>
                                      <p:cBhvr>
                                        <p:cTn id="83" dur="7">
                                          <p:stCondLst>
                                            <p:cond delay="410"/>
                                          </p:stCondLst>
                                        </p:cTn>
                                        <p:tgtEl>
                                          <p:spTgt spid="11"/>
                                        </p:tgtEl>
                                      </p:cBhvr>
                                      <p:to x="100000" y="90000"/>
                                    </p:animScale>
                                    <p:animScale>
                                      <p:cBhvr>
                                        <p:cTn id="84" dur="41" decel="50000">
                                          <p:stCondLst>
                                            <p:cond delay="417"/>
                                          </p:stCondLst>
                                        </p:cTn>
                                        <p:tgtEl>
                                          <p:spTgt spid="11"/>
                                        </p:tgtEl>
                                      </p:cBhvr>
                                      <p:to x="100000" y="100000"/>
                                    </p:animScale>
                                    <p:animScale>
                                      <p:cBhvr>
                                        <p:cTn id="85" dur="7">
                                          <p:stCondLst>
                                            <p:cond delay="452"/>
                                          </p:stCondLst>
                                        </p:cTn>
                                        <p:tgtEl>
                                          <p:spTgt spid="11"/>
                                        </p:tgtEl>
                                      </p:cBhvr>
                                      <p:to x="100000" y="95000"/>
                                    </p:animScale>
                                    <p:animScale>
                                      <p:cBhvr>
                                        <p:cTn id="86" dur="41" decel="50000">
                                          <p:stCondLst>
                                            <p:cond delay="459"/>
                                          </p:stCondLst>
                                        </p:cTn>
                                        <p:tgtEl>
                                          <p:spTgt spid="11"/>
                                        </p:tgtEl>
                                      </p:cBhvr>
                                      <p:to x="100000" y="100000"/>
                                    </p:animScale>
                                  </p:childTnLst>
                                </p:cTn>
                              </p:par>
                              <p:par>
                                <p:cTn id="87" presetID="26" presetClass="entr" presetSubtype="0" fill="hold" grpId="0" nodeType="withEffect">
                                  <p:stCondLst>
                                    <p:cond delay="0"/>
                                  </p:stCondLst>
                                  <p:childTnLst>
                                    <p:set>
                                      <p:cBhvr>
                                        <p:cTn id="88" dur="1" fill="hold">
                                          <p:stCondLst>
                                            <p:cond delay="0"/>
                                          </p:stCondLst>
                                        </p:cTn>
                                        <p:tgtEl>
                                          <p:spTgt spid="12"/>
                                        </p:tgtEl>
                                        <p:attrNameLst>
                                          <p:attrName>style.visibility</p:attrName>
                                        </p:attrNameLst>
                                      </p:cBhvr>
                                      <p:to>
                                        <p:strVal val="visible"/>
                                      </p:to>
                                    </p:set>
                                    <p:animEffect transition="in" filter="wipe(down)">
                                      <p:cBhvr>
                                        <p:cTn id="89" dur="145">
                                          <p:stCondLst>
                                            <p:cond delay="0"/>
                                          </p:stCondLst>
                                        </p:cTn>
                                        <p:tgtEl>
                                          <p:spTgt spid="12"/>
                                        </p:tgtEl>
                                      </p:cBhvr>
                                    </p:animEffect>
                                    <p:anim calcmode="lin" valueType="num">
                                      <p:cBhvr>
                                        <p:cTn id="90"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1"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92"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93"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94"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95" dur="7">
                                          <p:stCondLst>
                                            <p:cond delay="162"/>
                                          </p:stCondLst>
                                        </p:cTn>
                                        <p:tgtEl>
                                          <p:spTgt spid="12"/>
                                        </p:tgtEl>
                                      </p:cBhvr>
                                      <p:to x="100000" y="60000"/>
                                    </p:animScale>
                                    <p:animScale>
                                      <p:cBhvr>
                                        <p:cTn id="96" dur="41" decel="50000">
                                          <p:stCondLst>
                                            <p:cond delay="169"/>
                                          </p:stCondLst>
                                        </p:cTn>
                                        <p:tgtEl>
                                          <p:spTgt spid="12"/>
                                        </p:tgtEl>
                                      </p:cBhvr>
                                      <p:to x="100000" y="100000"/>
                                    </p:animScale>
                                    <p:animScale>
                                      <p:cBhvr>
                                        <p:cTn id="97" dur="7">
                                          <p:stCondLst>
                                            <p:cond delay="328"/>
                                          </p:stCondLst>
                                        </p:cTn>
                                        <p:tgtEl>
                                          <p:spTgt spid="12"/>
                                        </p:tgtEl>
                                      </p:cBhvr>
                                      <p:to x="100000" y="80000"/>
                                    </p:animScale>
                                    <p:animScale>
                                      <p:cBhvr>
                                        <p:cTn id="98" dur="41" decel="50000">
                                          <p:stCondLst>
                                            <p:cond delay="335"/>
                                          </p:stCondLst>
                                        </p:cTn>
                                        <p:tgtEl>
                                          <p:spTgt spid="12"/>
                                        </p:tgtEl>
                                      </p:cBhvr>
                                      <p:to x="100000" y="100000"/>
                                    </p:animScale>
                                    <p:animScale>
                                      <p:cBhvr>
                                        <p:cTn id="99" dur="7">
                                          <p:stCondLst>
                                            <p:cond delay="410"/>
                                          </p:stCondLst>
                                        </p:cTn>
                                        <p:tgtEl>
                                          <p:spTgt spid="12"/>
                                        </p:tgtEl>
                                      </p:cBhvr>
                                      <p:to x="100000" y="90000"/>
                                    </p:animScale>
                                    <p:animScale>
                                      <p:cBhvr>
                                        <p:cTn id="100" dur="41" decel="50000">
                                          <p:stCondLst>
                                            <p:cond delay="417"/>
                                          </p:stCondLst>
                                        </p:cTn>
                                        <p:tgtEl>
                                          <p:spTgt spid="12"/>
                                        </p:tgtEl>
                                      </p:cBhvr>
                                      <p:to x="100000" y="100000"/>
                                    </p:animScale>
                                    <p:animScale>
                                      <p:cBhvr>
                                        <p:cTn id="101" dur="7">
                                          <p:stCondLst>
                                            <p:cond delay="452"/>
                                          </p:stCondLst>
                                        </p:cTn>
                                        <p:tgtEl>
                                          <p:spTgt spid="12"/>
                                        </p:tgtEl>
                                      </p:cBhvr>
                                      <p:to x="100000" y="95000"/>
                                    </p:animScale>
                                    <p:animScale>
                                      <p:cBhvr>
                                        <p:cTn id="102" dur="41" decel="50000">
                                          <p:stCondLst>
                                            <p:cond delay="459"/>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sp>
        <p:nvSpPr>
          <p:cNvPr id="2" name="TextBox 2"/>
          <p:cNvSpPr txBox="1"/>
          <p:nvPr/>
        </p:nvSpPr>
        <p:spPr>
          <a:xfrm>
            <a:off x="2826878" y="2768122"/>
            <a:ext cx="12686608" cy="3958904"/>
          </a:xfrm>
          <a:prstGeom prst="rect">
            <a:avLst/>
          </a:prstGeom>
        </p:spPr>
        <p:txBody>
          <a:bodyPr lIns="0" tIns="0" rIns="0" bIns="0" rtlCol="0" anchor="t">
            <a:spAutoFit/>
          </a:bodyPr>
          <a:lstStyle/>
          <a:p>
            <a:pPr algn="ctr">
              <a:lnSpc>
                <a:spcPts val="16640"/>
              </a:lnSpc>
            </a:pPr>
            <a:r>
              <a:rPr lang="en-US" sz="8000" b="1">
                <a:solidFill>
                  <a:srgbClr val="DF98B6"/>
                </a:solidFill>
                <a:latin typeface="Arial" panose="020B0604020202020204" pitchFamily="34" charset="0"/>
                <a:cs typeface="Arial" panose="020B0604020202020204" pitchFamily="34" charset="0"/>
              </a:rPr>
              <a:t>CẢM ƠN CÁC EM ĐÃ LẮNG NGHE BÀI GIẢNG!</a:t>
            </a: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l="1068" t="30157" r="3854"/>
          <a:stretch>
            <a:fillRect/>
          </a:stretch>
        </p:blipFill>
        <p:spPr>
          <a:xfrm>
            <a:off x="8449722" y="0"/>
            <a:ext cx="1404340" cy="244896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319" t="16209" r="26976" b="7039"/>
          <a:stretch>
            <a:fillRect/>
          </a:stretch>
        </p:blipFill>
        <p:spPr>
          <a:xfrm>
            <a:off x="14771975" y="0"/>
            <a:ext cx="3516025" cy="3559975"/>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l="23714" t="22934"/>
          <a:stretch>
            <a:fillRect/>
          </a:stretch>
        </p:blipFill>
        <p:spPr>
          <a:xfrm rot="-10800000" flipH="1">
            <a:off x="0" y="6396994"/>
            <a:ext cx="4134925" cy="3890006"/>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348449">
            <a:off x="806351" y="849129"/>
            <a:ext cx="1058681" cy="1014408"/>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027801" y="1514498"/>
            <a:ext cx="744174" cy="934465"/>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996376">
            <a:off x="332709" y="2806049"/>
            <a:ext cx="1522018" cy="1264659"/>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l="20801"/>
          <a:stretch>
            <a:fillRect/>
          </a:stretch>
        </p:blipFill>
        <p:spPr>
          <a:xfrm rot="-10800000">
            <a:off x="15408385" y="6277716"/>
            <a:ext cx="2870774" cy="651274"/>
          </a:xfrm>
          <a:prstGeom prst="rect">
            <a:avLst/>
          </a:prstGeom>
        </p:spPr>
      </p:pic>
      <p:pic>
        <p:nvPicPr>
          <p:cNvPr id="12" name="Picture 6">
            <a:extLst>
              <a:ext uri="{FF2B5EF4-FFF2-40B4-BE49-F238E27FC236}">
                <a16:creationId xmlns:a16="http://schemas.microsoft.com/office/drawing/2014/main" id="{DEA27F36-E9E8-7ED2-7234-3F433BBEEB2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98916">
            <a:off x="5886290" y="7149764"/>
            <a:ext cx="7221052" cy="1417131"/>
          </a:xfrm>
          <a:prstGeom prst="rect">
            <a:avLst/>
          </a:prstGeom>
        </p:spPr>
      </p:pic>
    </p:spTree>
  </p:cSld>
  <p:clrMapOvr>
    <a:masterClrMapping/>
  </p:clrMapOvr>
  <p:transition spd="med">
    <p:blinds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AF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29893" y="690756"/>
            <a:ext cx="16028214" cy="890548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85205" y="893135"/>
            <a:ext cx="15280661" cy="8490138"/>
          </a:xfrm>
          <a:prstGeom prst="rect">
            <a:avLst/>
          </a:prstGeom>
        </p:spPr>
      </p:pic>
      <p:sp>
        <p:nvSpPr>
          <p:cNvPr id="5" name="TextBox 5"/>
          <p:cNvSpPr txBox="1"/>
          <p:nvPr/>
        </p:nvSpPr>
        <p:spPr>
          <a:xfrm>
            <a:off x="3567943" y="1288873"/>
            <a:ext cx="11207864" cy="1315040"/>
          </a:xfrm>
          <a:prstGeom prst="rect">
            <a:avLst/>
          </a:prstGeom>
        </p:spPr>
        <p:txBody>
          <a:bodyPr lIns="0" tIns="0" rIns="0" bIns="0" rtlCol="0" anchor="t">
            <a:spAutoFit/>
          </a:bodyPr>
          <a:lstStyle/>
          <a:p>
            <a:pPr algn="ctr">
              <a:lnSpc>
                <a:spcPct val="150000"/>
              </a:lnSpc>
            </a:pPr>
            <a:r>
              <a:rPr lang="en-US" sz="6500" b="1" spc="-20">
                <a:solidFill>
                  <a:srgbClr val="60699E"/>
                </a:solidFill>
                <a:latin typeface="Arial" panose="020B0604020202020204" pitchFamily="34" charset="0"/>
                <a:cs typeface="Arial" panose="020B0604020202020204" pitchFamily="34" charset="0"/>
              </a:rPr>
              <a:t>KHỞI ĐỘNG</a:t>
            </a:r>
          </a:p>
        </p:txBody>
      </p:sp>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182600" y="1713646"/>
            <a:ext cx="822511" cy="1032833"/>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462981" y="690756"/>
            <a:ext cx="1796319" cy="1995910"/>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97580" flipH="1">
            <a:off x="1243278" y="501797"/>
            <a:ext cx="1284901" cy="1574152"/>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446954">
            <a:off x="15918690" y="8564449"/>
            <a:ext cx="1267245" cy="121425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72939">
            <a:off x="724545" y="8237807"/>
            <a:ext cx="1521321" cy="1264080"/>
          </a:xfrm>
          <a:prstGeom prst="rect">
            <a:avLst/>
          </a:prstGeom>
        </p:spPr>
      </p:pic>
      <p:sp>
        <p:nvSpPr>
          <p:cNvPr id="14" name="TextBox 13">
            <a:extLst>
              <a:ext uri="{FF2B5EF4-FFF2-40B4-BE49-F238E27FC236}">
                <a16:creationId xmlns:a16="http://schemas.microsoft.com/office/drawing/2014/main" id="{B096D868-1102-59D4-B421-12A7827D87F6}"/>
              </a:ext>
            </a:extLst>
          </p:cNvPr>
          <p:cNvSpPr txBox="1"/>
          <p:nvPr/>
        </p:nvSpPr>
        <p:spPr>
          <a:xfrm>
            <a:off x="1905001" y="2889045"/>
            <a:ext cx="14328158" cy="4498796"/>
          </a:xfrm>
          <a:prstGeom prst="rect">
            <a:avLst/>
          </a:prstGeom>
          <a:noFill/>
        </p:spPr>
        <p:txBody>
          <a:bodyPr wrap="square">
            <a:spAutoFit/>
          </a:bodyPr>
          <a:lstStyle/>
          <a:p>
            <a:pPr marL="0" marR="0">
              <a:lnSpc>
                <a:spcPct val="150000"/>
              </a:lnSpc>
              <a:spcBef>
                <a:spcPts val="0"/>
              </a:spcBef>
              <a:spcAft>
                <a:spcPts val="800"/>
              </a:spcAft>
            </a:pPr>
            <a:r>
              <a:rPr lang="en-US" sz="6600" b="1" dirty="0" err="1">
                <a:effectLst/>
                <a:latin typeface="Arial" panose="020B0604020202020204" pitchFamily="34" charset="0"/>
                <a:ea typeface="Calibri" panose="020F0502020204030204" pitchFamily="34" charset="0"/>
                <a:cs typeface="Times New Roman" panose="02020603050405020304" pitchFamily="18" charset="0"/>
              </a:rPr>
              <a:t>Lấy</a:t>
            </a:r>
            <a:r>
              <a:rPr lang="en-US" sz="6600" b="1" dirty="0">
                <a:effectLst/>
                <a:latin typeface="Arial" panose="020B0604020202020204" pitchFamily="34" charset="0"/>
                <a:ea typeface="Calibri" panose="020F0502020204030204" pitchFamily="34" charset="0"/>
                <a:cs typeface="Times New Roman" panose="02020603050405020304" pitchFamily="18" charset="0"/>
              </a:rPr>
              <a:t> </a:t>
            </a:r>
            <a:r>
              <a:rPr lang="en-US" sz="6600" b="1" dirty="0" err="1">
                <a:effectLst/>
                <a:latin typeface="Arial" panose="020B0604020202020204" pitchFamily="34" charset="0"/>
                <a:ea typeface="Calibri" panose="020F0502020204030204" pitchFamily="34" charset="0"/>
                <a:cs typeface="Times New Roman" panose="02020603050405020304" pitchFamily="18" charset="0"/>
              </a:rPr>
              <a:t>ví</a:t>
            </a:r>
            <a:r>
              <a:rPr lang="en-US" sz="6600" b="1" dirty="0">
                <a:effectLst/>
                <a:latin typeface="Arial" panose="020B0604020202020204" pitchFamily="34" charset="0"/>
                <a:ea typeface="Calibri" panose="020F0502020204030204" pitchFamily="34" charset="0"/>
                <a:cs typeface="Times New Roman" panose="02020603050405020304" pitchFamily="18" charset="0"/>
              </a:rPr>
              <a:t> </a:t>
            </a:r>
            <a:r>
              <a:rPr lang="en-US" sz="6600" b="1" dirty="0" err="1">
                <a:effectLst/>
                <a:latin typeface="Arial" panose="020B0604020202020204" pitchFamily="34" charset="0"/>
                <a:ea typeface="Calibri" panose="020F0502020204030204" pitchFamily="34" charset="0"/>
                <a:cs typeface="Times New Roman" panose="02020603050405020304" pitchFamily="18" charset="0"/>
              </a:rPr>
              <a:t>dụ</a:t>
            </a:r>
            <a:r>
              <a:rPr lang="en-US" sz="6600" b="1" dirty="0">
                <a:effectLst/>
                <a:latin typeface="Arial" panose="020B0604020202020204" pitchFamily="34" charset="0"/>
                <a:ea typeface="Calibri" panose="020F0502020204030204" pitchFamily="34" charset="0"/>
                <a:cs typeface="Times New Roman" panose="02020603050405020304" pitchFamily="18" charset="0"/>
              </a:rPr>
              <a:t> </a:t>
            </a:r>
            <a:r>
              <a:rPr lang="en-US" sz="6600" b="1"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6600" b="1" dirty="0">
                <a:effectLst/>
                <a:latin typeface="Arial" panose="020B0604020202020204" pitchFamily="34" charset="0"/>
                <a:ea typeface="Calibri" panose="020F0502020204030204" pitchFamily="34" charset="0"/>
                <a:cs typeface="Times New Roman" panose="02020603050405020304" pitchFamily="18" charset="0"/>
              </a:rPr>
              <a:t> minh </a:t>
            </a:r>
            <a:r>
              <a:rPr lang="en-US" sz="6600" b="1" dirty="0" err="1">
                <a:effectLst/>
                <a:latin typeface="Arial" panose="020B0604020202020204" pitchFamily="34" charset="0"/>
                <a:ea typeface="Calibri" panose="020F0502020204030204" pitchFamily="34" charset="0"/>
                <a:cs typeface="Times New Roman" panose="02020603050405020304" pitchFamily="18" charset="0"/>
              </a:rPr>
              <a:t>cho</a:t>
            </a:r>
            <a:r>
              <a:rPr lang="en-US" sz="6600" b="1" dirty="0">
                <a:effectLst/>
                <a:latin typeface="Arial" panose="020B0604020202020204" pitchFamily="34" charset="0"/>
                <a:ea typeface="Calibri" panose="020F0502020204030204" pitchFamily="34" charset="0"/>
                <a:cs typeface="Times New Roman" panose="02020603050405020304" pitchFamily="18" charset="0"/>
              </a:rPr>
              <a:t> </a:t>
            </a:r>
            <a:r>
              <a:rPr lang="en-US" sz="6600" b="1" dirty="0" err="1">
                <a:effectLst/>
                <a:latin typeface="Arial" panose="020B0604020202020204" pitchFamily="34" charset="0"/>
                <a:ea typeface="Calibri" panose="020F0502020204030204" pitchFamily="34" charset="0"/>
                <a:cs typeface="Times New Roman" panose="02020603050405020304" pitchFamily="18" charset="0"/>
              </a:rPr>
              <a:t>khẳng</a:t>
            </a:r>
            <a:r>
              <a:rPr lang="en-US" sz="6600" b="1" dirty="0">
                <a:effectLst/>
                <a:latin typeface="Arial" panose="020B0604020202020204" pitchFamily="34" charset="0"/>
                <a:ea typeface="Calibri" panose="020F0502020204030204" pitchFamily="34" charset="0"/>
                <a:cs typeface="Times New Roman" panose="02020603050405020304" pitchFamily="18" charset="0"/>
              </a:rPr>
              <a:t> </a:t>
            </a:r>
            <a:r>
              <a:rPr lang="en-US" sz="6600" b="1" dirty="0" err="1">
                <a:effectLst/>
                <a:latin typeface="Arial" panose="020B0604020202020204" pitchFamily="34" charset="0"/>
                <a:ea typeface="Calibri" panose="020F0502020204030204" pitchFamily="34" charset="0"/>
                <a:cs typeface="Times New Roman" panose="02020603050405020304" pitchFamily="18" charset="0"/>
              </a:rPr>
              <a:t>định</a:t>
            </a:r>
            <a:r>
              <a:rPr lang="en-US" sz="6600" b="1" dirty="0">
                <a:effectLst/>
                <a:latin typeface="Arial" panose="020B0604020202020204" pitchFamily="34" charset="0"/>
                <a:ea typeface="Calibri" panose="020F0502020204030204" pitchFamily="34" charset="0"/>
                <a:cs typeface="Times New Roman" panose="02020603050405020304" pitchFamily="18" charset="0"/>
              </a:rPr>
              <a:t>: </a:t>
            </a:r>
            <a:r>
              <a:rPr lang="en-US" sz="6600" b="1" i="1"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Tế</a:t>
            </a:r>
            <a:r>
              <a:rPr lang="en-US" sz="6600" b="1" i="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en-US" sz="6600" b="1" i="1"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bào</a:t>
            </a:r>
            <a:r>
              <a:rPr lang="en-US" sz="6600" b="1" i="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en-US" sz="6600" b="1" i="1"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cơ</a:t>
            </a:r>
            <a:r>
              <a:rPr lang="en-US" sz="6600" b="1" i="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en-US" sz="6600" b="1" i="1"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thể</a:t>
            </a:r>
            <a:r>
              <a:rPr lang="en-US" sz="6600" b="1" i="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en-US" sz="6600" b="1" i="1"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và</a:t>
            </a:r>
            <a:r>
              <a:rPr lang="en-US" sz="6600" b="1" i="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en-US" sz="6600" b="1" i="1"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môi</a:t>
            </a:r>
            <a:r>
              <a:rPr lang="en-US" sz="6600" b="1" i="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en-US" sz="6600" b="1" i="1"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trường</a:t>
            </a:r>
            <a:r>
              <a:rPr lang="en-US" sz="6600" b="1" i="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en-US" sz="6600" b="1" i="1"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có</a:t>
            </a:r>
            <a:r>
              <a:rPr lang="en-US" sz="6600" b="1" i="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en-US" sz="6600" b="1" i="1"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mối</a:t>
            </a:r>
            <a:r>
              <a:rPr lang="en-US" sz="6600" b="1" i="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en-US" sz="6600" b="1" i="1"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quan</a:t>
            </a:r>
            <a:r>
              <a:rPr lang="en-US" sz="6600" b="1" i="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en-US" sz="6600" b="1" i="1"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hệ</a:t>
            </a:r>
            <a:r>
              <a:rPr lang="en-US" sz="6600" b="1" i="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en-US" sz="6600" b="1" i="1"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tương</a:t>
            </a:r>
            <a:r>
              <a:rPr lang="en-US" sz="6600" b="1" i="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en-US" sz="6600" b="1" i="1"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tác</a:t>
            </a:r>
            <a:r>
              <a:rPr lang="en-US" sz="6600" b="1" i="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qua </a:t>
            </a:r>
            <a:r>
              <a:rPr lang="en-US" sz="6600" b="1" i="1"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lại</a:t>
            </a:r>
            <a:endParaRPr lang="en-US" sz="6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Graphic 16">
            <a:extLst>
              <a:ext uri="{FF2B5EF4-FFF2-40B4-BE49-F238E27FC236}">
                <a16:creationId xmlns:a16="http://schemas.microsoft.com/office/drawing/2014/main" id="{3D1E5FD6-0410-8A57-DF17-AA98255C7B0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650277" y="1983356"/>
            <a:ext cx="1230492" cy="1053609"/>
          </a:xfrm>
          <a:prstGeom prst="rect">
            <a:avLst/>
          </a:prstGeom>
        </p:spPr>
      </p:pic>
      <p:pic>
        <p:nvPicPr>
          <p:cNvPr id="18" name="Picture 17">
            <a:extLst>
              <a:ext uri="{FF2B5EF4-FFF2-40B4-BE49-F238E27FC236}">
                <a16:creationId xmlns:a16="http://schemas.microsoft.com/office/drawing/2014/main" id="{D4EC4BD9-2CDC-1C9E-8A73-4478FFB6F8A5}"/>
              </a:ext>
            </a:extLst>
          </p:cNvPr>
          <p:cNvPicPr>
            <a:picLocks noChangeAspect="1"/>
          </p:cNvPicPr>
          <p:nvPr/>
        </p:nvPicPr>
        <p:blipFill>
          <a:blip r:embed="rId18"/>
          <a:srcRect/>
          <a:stretch>
            <a:fillRect/>
          </a:stretch>
        </p:blipFill>
        <p:spPr>
          <a:xfrm>
            <a:off x="13733483" y="7387841"/>
            <a:ext cx="1934186" cy="27581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515829" y="2226055"/>
            <a:ext cx="3997235" cy="2031325"/>
          </a:xfrm>
          <a:prstGeom prst="rect">
            <a:avLst/>
          </a:prstGeom>
          <a:noFill/>
        </p:spPr>
        <p:txBody>
          <a:bodyPr wrap="square" rtlCol="0">
            <a:spAutoFit/>
          </a:bodyPr>
          <a:lstStyle/>
          <a:p>
            <a:pPr algn="just"/>
            <a:r>
              <a:rPr lang="en-US" sz="4200" b="1" dirty="0" err="1">
                <a:solidFill>
                  <a:schemeClr val="bg1"/>
                </a:solidFill>
              </a:rPr>
              <a:t>Hãy</a:t>
            </a:r>
            <a:r>
              <a:rPr lang="en-US" sz="4200" b="1" dirty="0">
                <a:solidFill>
                  <a:schemeClr val="bg1"/>
                </a:solidFill>
              </a:rPr>
              <a:t> </a:t>
            </a:r>
            <a:r>
              <a:rPr lang="en-US" sz="4200" b="1" dirty="0" err="1">
                <a:solidFill>
                  <a:schemeClr val="bg1"/>
                </a:solidFill>
              </a:rPr>
              <a:t>nêu</a:t>
            </a:r>
            <a:r>
              <a:rPr lang="en-US" sz="4200" b="1" dirty="0">
                <a:solidFill>
                  <a:schemeClr val="bg1"/>
                </a:solidFill>
              </a:rPr>
              <a:t> </a:t>
            </a:r>
            <a:r>
              <a:rPr lang="en-US" sz="4200" b="1" dirty="0" err="1">
                <a:solidFill>
                  <a:schemeClr val="bg1"/>
                </a:solidFill>
              </a:rPr>
              <a:t>tên</a:t>
            </a:r>
            <a:r>
              <a:rPr lang="en-US" sz="4200" b="1" dirty="0">
                <a:solidFill>
                  <a:schemeClr val="bg1"/>
                </a:solidFill>
              </a:rPr>
              <a:t> </a:t>
            </a:r>
            <a:r>
              <a:rPr lang="en-US" sz="4200" b="1" dirty="0" err="1">
                <a:solidFill>
                  <a:schemeClr val="bg1"/>
                </a:solidFill>
              </a:rPr>
              <a:t>các</a:t>
            </a:r>
            <a:r>
              <a:rPr lang="en-US" sz="4200" b="1" dirty="0">
                <a:solidFill>
                  <a:schemeClr val="bg1"/>
                </a:solidFill>
              </a:rPr>
              <a:t> </a:t>
            </a:r>
            <a:r>
              <a:rPr lang="en-US" sz="4200" b="1" dirty="0" err="1">
                <a:solidFill>
                  <a:schemeClr val="bg1"/>
                </a:solidFill>
              </a:rPr>
              <a:t>tế</a:t>
            </a:r>
            <a:r>
              <a:rPr lang="en-US" sz="4200" b="1" dirty="0">
                <a:solidFill>
                  <a:schemeClr val="bg1"/>
                </a:solidFill>
              </a:rPr>
              <a:t> </a:t>
            </a:r>
            <a:r>
              <a:rPr lang="en-US" sz="4200" b="1" dirty="0" err="1">
                <a:solidFill>
                  <a:schemeClr val="bg1"/>
                </a:solidFill>
              </a:rPr>
              <a:t>bào</a:t>
            </a:r>
            <a:r>
              <a:rPr lang="en-US" sz="4200" b="1" dirty="0">
                <a:solidFill>
                  <a:schemeClr val="bg1"/>
                </a:solidFill>
              </a:rPr>
              <a:t> </a:t>
            </a:r>
            <a:r>
              <a:rPr lang="en-US" sz="4200" b="1" dirty="0" err="1">
                <a:solidFill>
                  <a:schemeClr val="bg1"/>
                </a:solidFill>
              </a:rPr>
              <a:t>trong</a:t>
            </a:r>
            <a:r>
              <a:rPr lang="en-US" sz="4200" b="1" dirty="0">
                <a:solidFill>
                  <a:schemeClr val="bg1"/>
                </a:solidFill>
              </a:rPr>
              <a:t>  </a:t>
            </a:r>
            <a:r>
              <a:rPr lang="en-US" sz="4200" b="1" dirty="0" err="1">
                <a:solidFill>
                  <a:schemeClr val="bg1"/>
                </a:solidFill>
              </a:rPr>
              <a:t>các</a:t>
            </a:r>
            <a:r>
              <a:rPr lang="en-US" sz="4200" b="1" dirty="0">
                <a:solidFill>
                  <a:schemeClr val="bg1"/>
                </a:solidFill>
              </a:rPr>
              <a:t> </a:t>
            </a:r>
            <a:r>
              <a:rPr lang="en-US" sz="4200" b="1" dirty="0" err="1">
                <a:solidFill>
                  <a:schemeClr val="bg1"/>
                </a:solidFill>
              </a:rPr>
              <a:t>hình</a:t>
            </a:r>
            <a:r>
              <a:rPr lang="en-US" sz="4200" b="1" dirty="0">
                <a:solidFill>
                  <a:schemeClr val="bg1"/>
                </a:solidFill>
              </a:rPr>
              <a:t> </a:t>
            </a:r>
            <a:r>
              <a:rPr lang="en-US" sz="4200" b="1" dirty="0" err="1">
                <a:solidFill>
                  <a:schemeClr val="bg1"/>
                </a:solidFill>
              </a:rPr>
              <a:t>dưới</a:t>
            </a:r>
            <a:r>
              <a:rPr lang="en-US" sz="4200" b="1" dirty="0">
                <a:solidFill>
                  <a:schemeClr val="bg1"/>
                </a:solidFill>
              </a:rPr>
              <a:t> </a:t>
            </a:r>
            <a:r>
              <a:rPr lang="en-US" sz="4200" b="1" dirty="0" err="1">
                <a:solidFill>
                  <a:schemeClr val="bg1"/>
                </a:solidFill>
              </a:rPr>
              <a:t>đây</a:t>
            </a:r>
            <a:r>
              <a:rPr lang="en-US" sz="4200" b="1" dirty="0">
                <a:solidFill>
                  <a:schemeClr val="bg1"/>
                </a:solidFill>
              </a:rPr>
              <a:t>.</a:t>
            </a:r>
          </a:p>
        </p:txBody>
      </p:sp>
      <p:sp>
        <p:nvSpPr>
          <p:cNvPr id="3" name="Text Box 2"/>
          <p:cNvSpPr txBox="1"/>
          <p:nvPr/>
        </p:nvSpPr>
        <p:spPr>
          <a:xfrm>
            <a:off x="3296603" y="9144001"/>
            <a:ext cx="12479698" cy="1015663"/>
          </a:xfrm>
          <a:prstGeom prst="rect">
            <a:avLst/>
          </a:prstGeom>
          <a:noFill/>
        </p:spPr>
        <p:txBody>
          <a:bodyPr wrap="none" rtlCol="0">
            <a:spAutoFit/>
          </a:bodyPr>
          <a:lstStyle/>
          <a:p>
            <a:r>
              <a:rPr lang="en-US" sz="6000">
                <a:latin typeface="Times New Roman" panose="02020603050405020304" charset="0"/>
                <a:cs typeface="Times New Roman" panose="02020603050405020304" charset="0"/>
              </a:rPr>
              <a:t>M</a:t>
            </a:r>
            <a:r>
              <a:rPr lang="vi-VN" altLang="en-US" sz="6000">
                <a:latin typeface="Times New Roman" panose="02020603050405020304" charset="0"/>
                <a:cs typeface="Times New Roman" panose="02020603050405020304" charset="0"/>
              </a:rPr>
              <a:t>ọi sinh vật sống đều cấu tạo từ tế bào.</a:t>
            </a:r>
          </a:p>
        </p:txBody>
      </p:sp>
      <p:graphicFrame>
        <p:nvGraphicFramePr>
          <p:cNvPr id="17" name="Table 16"/>
          <p:cNvGraphicFramePr/>
          <p:nvPr/>
        </p:nvGraphicFramePr>
        <p:xfrm>
          <a:off x="2283143" y="8221980"/>
          <a:ext cx="13769340" cy="868680"/>
        </p:xfrm>
        <a:graphic>
          <a:graphicData uri="http://schemas.openxmlformats.org/drawingml/2006/table">
            <a:tbl>
              <a:tblPr firstRow="1" bandRow="1">
                <a:tableStyleId>{5940675A-B579-460E-94D1-54222C63F5DA}</a:tableStyleId>
              </a:tblPr>
              <a:tblGrid>
                <a:gridCol w="6922770">
                  <a:extLst>
                    <a:ext uri="{9D8B030D-6E8A-4147-A177-3AD203B41FA5}">
                      <a16:colId xmlns:a16="http://schemas.microsoft.com/office/drawing/2014/main" val="20000"/>
                    </a:ext>
                  </a:extLst>
                </a:gridCol>
                <a:gridCol w="6846570">
                  <a:extLst>
                    <a:ext uri="{9D8B030D-6E8A-4147-A177-3AD203B41FA5}">
                      <a16:colId xmlns:a16="http://schemas.microsoft.com/office/drawing/2014/main" val="20001"/>
                    </a:ext>
                  </a:extLst>
                </a:gridCol>
              </a:tblGrid>
              <a:tr h="868680">
                <a:tc>
                  <a:txBody>
                    <a:bodyPr/>
                    <a:lstStyle/>
                    <a:p>
                      <a:pPr indent="0" algn="ctr">
                        <a:buNone/>
                      </a:pPr>
                      <a:r>
                        <a:rPr lang="en-US" sz="4200" b="0">
                          <a:latin typeface="Times New Roman" panose="02020603050405020304" charset="0"/>
                          <a:cs typeface="Times New Roman" panose="02020603050405020304" charset="0"/>
                        </a:rPr>
                        <a:t>Sinh vật đơn bào</a:t>
                      </a:r>
                      <a:r>
                        <a:rPr lang="vi-VN" altLang="en-US" sz="4200" b="0">
                          <a:latin typeface="Times New Roman" panose="02020603050405020304" charset="0"/>
                          <a:cs typeface="Times New Roman" panose="02020603050405020304" charset="0"/>
                        </a:rPr>
                        <a:t>                </a:t>
                      </a:r>
                      <a:endParaRPr lang="vi-VN" altLang="en-US" sz="4200" b="0">
                        <a:latin typeface="Times New Roman" panose="02020603050405020304" charset="0"/>
                        <a:ea typeface="Times New Roman" panose="02020603050405020304" charset="0"/>
                        <a:cs typeface="Times New Roman" panose="02020603050405020304" charset="0"/>
                      </a:endParaRPr>
                    </a:p>
                  </a:txBody>
                  <a:tcPr marL="171450" marR="171450" marT="114300" marB="114300" anchor="ctr">
                    <a:lnL>
                      <a:noFill/>
                    </a:lnL>
                    <a:lnR>
                      <a:noFill/>
                    </a:lnR>
                    <a:lnT cap="flat">
                      <a:noFill/>
                    </a:lnT>
                    <a:lnB cap="flat">
                      <a:noFill/>
                    </a:lnB>
                    <a:lnTlToBr>
                      <a:noFill/>
                    </a:lnTlToBr>
                    <a:lnBlToTr>
                      <a:noFill/>
                    </a:lnBlToTr>
                    <a:noFill/>
                  </a:tcPr>
                </a:tc>
                <a:tc>
                  <a:txBody>
                    <a:bodyPr/>
                    <a:lstStyle/>
                    <a:p>
                      <a:pPr indent="0" algn="ctr">
                        <a:buNone/>
                      </a:pPr>
                      <a:r>
                        <a:rPr lang="vi-VN" altLang="en-US" sz="4200" b="0">
                          <a:latin typeface="Times New Roman" panose="02020603050405020304" charset="0"/>
                          <a:cs typeface="Times New Roman" panose="02020603050405020304" charset="0"/>
                        </a:rPr>
                        <a:t>                     </a:t>
                      </a:r>
                      <a:r>
                        <a:rPr lang="en-US" sz="4200" b="0">
                          <a:latin typeface="Times New Roman" panose="02020603050405020304" charset="0"/>
                          <a:cs typeface="Times New Roman" panose="02020603050405020304" charset="0"/>
                        </a:rPr>
                        <a:t>Sinh vật đa bào</a:t>
                      </a:r>
                      <a:endParaRPr lang="en-US" sz="4200" b="0">
                        <a:latin typeface="Times New Roman" panose="02020603050405020304" charset="0"/>
                        <a:ea typeface="Times New Roman" panose="02020603050405020304" charset="0"/>
                        <a:cs typeface="Times New Roman" panose="02020603050405020304" charset="0"/>
                      </a:endParaRPr>
                    </a:p>
                  </a:txBody>
                  <a:tcPr marL="171450" marR="171450" marT="114300" marB="114300" anchor="ct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22" name="Picture 21"/>
          <p:cNvPicPr/>
          <p:nvPr/>
        </p:nvPicPr>
        <p:blipFill>
          <a:blip r:embed="rId2"/>
          <a:stretch>
            <a:fillRect/>
          </a:stretch>
        </p:blipFill>
        <p:spPr>
          <a:xfrm>
            <a:off x="722948" y="1741170"/>
            <a:ext cx="8512493" cy="6185535"/>
          </a:xfrm>
          <a:prstGeom prst="rect">
            <a:avLst/>
          </a:prstGeom>
          <a:noFill/>
          <a:ln w="9525">
            <a:noFill/>
          </a:ln>
        </p:spPr>
      </p:pic>
      <p:pic>
        <p:nvPicPr>
          <p:cNvPr id="23" name="Picture 22"/>
          <p:cNvPicPr/>
          <p:nvPr/>
        </p:nvPicPr>
        <p:blipFill>
          <a:blip r:embed="rId3"/>
          <a:stretch>
            <a:fillRect/>
          </a:stretch>
        </p:blipFill>
        <p:spPr>
          <a:xfrm>
            <a:off x="10235565" y="1741171"/>
            <a:ext cx="7528560" cy="6186488"/>
          </a:xfrm>
          <a:prstGeom prst="rect">
            <a:avLst/>
          </a:prstGeom>
          <a:noFill/>
          <a:ln w="9525">
            <a:noFill/>
          </a:ln>
        </p:spPr>
      </p:pic>
    </p:spTree>
    <p:extLst>
      <p:ext uri="{BB962C8B-B14F-4D97-AF65-F5344CB8AC3E}">
        <p14:creationId xmlns:p14="http://schemas.microsoft.com/office/powerpoint/2010/main" val="370461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linds(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304800" y="723900"/>
            <a:ext cx="17567564" cy="8586966"/>
          </a:xfrm>
          <a:prstGeom prst="rect">
            <a:avLst/>
          </a:prstGeom>
          <a:noFill/>
        </p:spPr>
        <p:txBody>
          <a:bodyPr wrap="square" rtlCol="0">
            <a:spAutoFit/>
          </a:bodyPr>
          <a:lstStyle/>
          <a:p>
            <a:pPr algn="ctr"/>
            <a:r>
              <a:rPr lang="vi-VN" altLang="en-US" sz="13800" b="1" dirty="0">
                <a:solidFill>
                  <a:srgbClr val="00B050"/>
                </a:solidFill>
                <a:latin typeface="Times New Roman" panose="02020603050405020304" charset="0"/>
                <a:cs typeface="Times New Roman" panose="02020603050405020304" charset="0"/>
              </a:rPr>
              <a:t>Giữa tế bào, cơ thể sinh vật và môi trường chúng có mối quan hệ như thế nào?</a:t>
            </a:r>
          </a:p>
        </p:txBody>
      </p:sp>
    </p:spTree>
    <p:extLst>
      <p:ext uri="{BB962C8B-B14F-4D97-AF65-F5344CB8AC3E}">
        <p14:creationId xmlns:p14="http://schemas.microsoft.com/office/powerpoint/2010/main" val="306410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4121344" y="-2711642"/>
            <a:ext cx="6463916" cy="14706600"/>
            <a:chOff x="0" y="0"/>
            <a:chExt cx="662484" cy="1404901"/>
          </a:xfrm>
        </p:grpSpPr>
        <p:sp>
          <p:nvSpPr>
            <p:cNvPr id="3" name="Freeform 3"/>
            <p:cNvSpPr/>
            <p:nvPr/>
          </p:nvSpPr>
          <p:spPr>
            <a:xfrm>
              <a:off x="0" y="0"/>
              <a:ext cx="662484" cy="1404901"/>
            </a:xfrm>
            <a:custGeom>
              <a:avLst/>
              <a:gdLst/>
              <a:ahLst/>
              <a:cxnLst/>
              <a:rect l="l" t="t" r="r" b="b"/>
              <a:pathLst>
                <a:path w="662484" h="1404901">
                  <a:moveTo>
                    <a:pt x="220947" y="1385832"/>
                  </a:moveTo>
                  <a:cubicBezTo>
                    <a:pt x="254911" y="1397345"/>
                    <a:pt x="293524" y="1404901"/>
                    <a:pt x="331420" y="1404901"/>
                  </a:cubicBezTo>
                  <a:cubicBezTo>
                    <a:pt x="369318" y="1404901"/>
                    <a:pt x="405785" y="1398424"/>
                    <a:pt x="439391" y="1386910"/>
                  </a:cubicBezTo>
                  <a:cubicBezTo>
                    <a:pt x="440107" y="1386550"/>
                    <a:pt x="440822" y="1386550"/>
                    <a:pt x="441537" y="1386191"/>
                  </a:cubicBezTo>
                  <a:cubicBezTo>
                    <a:pt x="567741" y="1340136"/>
                    <a:pt x="660696" y="1218522"/>
                    <a:pt x="662484" y="1063246"/>
                  </a:cubicBezTo>
                  <a:lnTo>
                    <a:pt x="662484" y="0"/>
                  </a:lnTo>
                  <a:lnTo>
                    <a:pt x="0" y="0"/>
                  </a:lnTo>
                  <a:lnTo>
                    <a:pt x="0" y="1062457"/>
                  </a:lnTo>
                  <a:cubicBezTo>
                    <a:pt x="1788" y="1219241"/>
                    <a:pt x="93313" y="1340856"/>
                    <a:pt x="220947" y="1385832"/>
                  </a:cubicBezTo>
                  <a:close/>
                </a:path>
              </a:pathLst>
            </a:custGeom>
            <a:solidFill>
              <a:srgbClr val="60699E"/>
            </a:solidFill>
          </p:spPr>
        </p:sp>
        <p:sp>
          <p:nvSpPr>
            <p:cNvPr id="4" name="TextBox 4"/>
            <p:cNvSpPr txBox="1"/>
            <p:nvPr/>
          </p:nvSpPr>
          <p:spPr>
            <a:xfrm>
              <a:off x="0" y="-38100"/>
              <a:ext cx="660400" cy="723900"/>
            </a:xfrm>
            <a:prstGeom prst="rect">
              <a:avLst/>
            </a:prstGeom>
          </p:spPr>
          <p:txBody>
            <a:bodyPr lIns="50800" tIns="50800" rIns="50800" bIns="50800" rtlCol="0" anchor="ctr"/>
            <a:lstStyle/>
            <a:p>
              <a:pPr algn="ctr">
                <a:lnSpc>
                  <a:spcPts val="2659"/>
                </a:lnSpc>
                <a:spcBef>
                  <a:spcPct val="0"/>
                </a:spcBef>
              </a:pPr>
              <a:endParaRPr/>
            </a:p>
          </p:txBody>
        </p:sp>
      </p:grpSp>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1612" b="19806"/>
          <a:stretch>
            <a:fillRect/>
          </a:stretch>
        </p:blipFill>
        <p:spPr>
          <a:xfrm>
            <a:off x="12058024" y="5754762"/>
            <a:ext cx="6229976" cy="4532238"/>
          </a:xfrm>
          <a:prstGeom prst="rect">
            <a:avLst/>
          </a:prstGeom>
        </p:spPr>
      </p:pic>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6027510">
            <a:off x="13129202" y="2590154"/>
            <a:ext cx="1327301" cy="1274209"/>
          </a:xfrm>
          <a:prstGeom prst="rect">
            <a:avLst/>
          </a:prstGeom>
        </p:spPr>
      </p:pic>
      <p:pic>
        <p:nvPicPr>
          <p:cNvPr id="2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72498" y="8930383"/>
            <a:ext cx="1426810" cy="661521"/>
          </a:xfrm>
          <a:prstGeom prst="rect">
            <a:avLst/>
          </a:prstGeom>
        </p:spPr>
      </p:pic>
      <p:pic>
        <p:nvPicPr>
          <p:cNvPr id="23" name="Picture 2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666255" y="509266"/>
            <a:ext cx="827317" cy="1038869"/>
          </a:xfrm>
          <a:prstGeom prst="rect">
            <a:avLst/>
          </a:prstGeom>
        </p:spPr>
      </p:pic>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524734">
            <a:off x="10695089" y="418550"/>
            <a:ext cx="879808" cy="843016"/>
          </a:xfrm>
          <a:prstGeom prst="rect">
            <a:avLst/>
          </a:prstGeom>
        </p:spPr>
      </p:pic>
      <p:pic>
        <p:nvPicPr>
          <p:cNvPr id="28" name="Picture 2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22643" t="29725"/>
          <a:stretch>
            <a:fillRect/>
          </a:stretch>
        </p:blipFill>
        <p:spPr>
          <a:xfrm>
            <a:off x="0" y="0"/>
            <a:ext cx="1738930" cy="1548134"/>
          </a:xfrm>
          <a:prstGeom prst="rect">
            <a:avLst/>
          </a:prstGeom>
        </p:spPr>
      </p:pic>
      <p:sp>
        <p:nvSpPr>
          <p:cNvPr id="31" name="TextBox 30">
            <a:extLst>
              <a:ext uri="{FF2B5EF4-FFF2-40B4-BE49-F238E27FC236}">
                <a16:creationId xmlns:a16="http://schemas.microsoft.com/office/drawing/2014/main" id="{47964D17-787E-0E89-221B-3715AC9D9011}"/>
              </a:ext>
            </a:extLst>
          </p:cNvPr>
          <p:cNvSpPr txBox="1"/>
          <p:nvPr/>
        </p:nvSpPr>
        <p:spPr>
          <a:xfrm>
            <a:off x="263997" y="1257300"/>
            <a:ext cx="13390845" cy="6340197"/>
          </a:xfrm>
          <a:prstGeom prst="rect">
            <a:avLst/>
          </a:prstGeom>
          <a:noFill/>
        </p:spPr>
        <p:txBody>
          <a:bodyPr wrap="square">
            <a:spAutoFit/>
          </a:bodyPr>
          <a:lstStyle/>
          <a:p>
            <a:pPr marL="0" marR="0" algn="ctr">
              <a:lnSpc>
                <a:spcPct val="150000"/>
              </a:lnSpc>
              <a:spcBef>
                <a:spcPts val="1200"/>
              </a:spcBef>
              <a:spcAft>
                <a:spcPts val="0"/>
              </a:spcAft>
            </a:pPr>
            <a:r>
              <a:rPr lang="en-US" sz="8800" b="1" u="sng" kern="0" dirty="0" smtClea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TIẾT 139, 140: </a:t>
            </a:r>
            <a:r>
              <a:rPr lang="vi-VN" sz="8800" b="1" u="sng" kern="0" dirty="0" smtClea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BÀI </a:t>
            </a:r>
            <a:r>
              <a:rPr lang="en-US" sz="8800" b="1" u="sng" kern="0" dirty="0" smtClea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42.</a:t>
            </a:r>
          </a:p>
          <a:p>
            <a:pPr marL="0" marR="0" algn="ctr">
              <a:lnSpc>
                <a:spcPct val="150000"/>
              </a:lnSpc>
              <a:spcBef>
                <a:spcPts val="1200"/>
              </a:spcBef>
              <a:spcAft>
                <a:spcPts val="0"/>
              </a:spcAft>
            </a:pPr>
            <a:r>
              <a:rPr lang="en-US" sz="8800" b="1" kern="0" dirty="0" smtClean="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CƠ THỂ SINH VẬT LÀ MỘT THỂ THỐNG NHẤT</a:t>
            </a:r>
            <a:endParaRPr lang="en-US" sz="8800" b="1" kern="0" dirty="0">
              <a:solidFill>
                <a:schemeClr val="bg1"/>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75021" y="1485900"/>
            <a:ext cx="16045583" cy="8566568"/>
          </a:xfrm>
          <a:prstGeom prst="rect">
            <a:avLst/>
          </a:prstGeom>
        </p:spPr>
      </p:pic>
      <p:sp>
        <p:nvSpPr>
          <p:cNvPr id="3" name="TextBox 3"/>
          <p:cNvSpPr txBox="1"/>
          <p:nvPr/>
        </p:nvSpPr>
        <p:spPr>
          <a:xfrm>
            <a:off x="1600200" y="1143325"/>
            <a:ext cx="15147825" cy="1942263"/>
          </a:xfrm>
          <a:prstGeom prst="rect">
            <a:avLst/>
          </a:prstGeom>
        </p:spPr>
        <p:txBody>
          <a:bodyPr lIns="0" tIns="0" rIns="0" bIns="0" rtlCol="0" anchor="t">
            <a:spAutoFit/>
          </a:bodyPr>
          <a:lstStyle/>
          <a:p>
            <a:pPr algn="ctr">
              <a:lnSpc>
                <a:spcPct val="150000"/>
              </a:lnSpc>
            </a:pPr>
            <a:r>
              <a:rPr lang="en-US" sz="9600" b="1" spc="324" dirty="0">
                <a:solidFill>
                  <a:srgbClr val="DF98B6"/>
                </a:solidFill>
                <a:latin typeface="Arial" panose="020B0604020202020204" pitchFamily="34" charset="0"/>
                <a:cs typeface="Arial" panose="020B0604020202020204" pitchFamily="34" charset="0"/>
              </a:rPr>
              <a:t>NỘI DUNG BÀI HỌC</a:t>
            </a: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727625">
            <a:off x="4428332" y="710622"/>
            <a:ext cx="1266619" cy="1215954"/>
          </a:xfrm>
          <a:prstGeom prst="rect">
            <a:avLst/>
          </a:prstGeom>
        </p:spPr>
      </p:pic>
      <p:grpSp>
        <p:nvGrpSpPr>
          <p:cNvPr id="5" name="Group 5"/>
          <p:cNvGrpSpPr/>
          <p:nvPr/>
        </p:nvGrpSpPr>
        <p:grpSpPr>
          <a:xfrm>
            <a:off x="1943490" y="3428163"/>
            <a:ext cx="7187613" cy="5372937"/>
            <a:chOff x="0" y="0"/>
            <a:chExt cx="3622362" cy="2288224"/>
          </a:xfrm>
        </p:grpSpPr>
        <p:sp>
          <p:nvSpPr>
            <p:cNvPr id="6" name="Freeform 6"/>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60699E"/>
            </a:solidFill>
          </p:spPr>
        </p:sp>
      </p:grpSp>
      <p:grpSp>
        <p:nvGrpSpPr>
          <p:cNvPr id="7" name="Group 7"/>
          <p:cNvGrpSpPr/>
          <p:nvPr/>
        </p:nvGrpSpPr>
        <p:grpSpPr>
          <a:xfrm>
            <a:off x="2092570" y="3679014"/>
            <a:ext cx="6898613" cy="4884749"/>
            <a:chOff x="0" y="0"/>
            <a:chExt cx="3622362" cy="2288224"/>
          </a:xfrm>
        </p:grpSpPr>
        <p:sp>
          <p:nvSpPr>
            <p:cNvPr id="8" name="Freeform 8"/>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479695">
            <a:off x="1489176" y="3299090"/>
            <a:ext cx="1118040" cy="136972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469053" y="3351676"/>
            <a:ext cx="463230" cy="581681"/>
          </a:xfrm>
          <a:prstGeom prst="rect">
            <a:avLst/>
          </a:prstGeom>
        </p:spPr>
      </p:pic>
      <p:grpSp>
        <p:nvGrpSpPr>
          <p:cNvPr id="12" name="Group 12"/>
          <p:cNvGrpSpPr/>
          <p:nvPr/>
        </p:nvGrpSpPr>
        <p:grpSpPr>
          <a:xfrm>
            <a:off x="9753600" y="3513116"/>
            <a:ext cx="7459012" cy="5145395"/>
            <a:chOff x="0" y="0"/>
            <a:chExt cx="3622362" cy="2288224"/>
          </a:xfrm>
        </p:grpSpPr>
        <p:sp>
          <p:nvSpPr>
            <p:cNvPr id="13" name="Freeform 13"/>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60699E"/>
            </a:solidFill>
          </p:spPr>
        </p:sp>
      </p:grpSp>
      <p:grpSp>
        <p:nvGrpSpPr>
          <p:cNvPr id="14" name="Group 14"/>
          <p:cNvGrpSpPr/>
          <p:nvPr/>
        </p:nvGrpSpPr>
        <p:grpSpPr>
          <a:xfrm>
            <a:off x="9935784" y="3758342"/>
            <a:ext cx="7074649" cy="4652945"/>
            <a:chOff x="0" y="0"/>
            <a:chExt cx="3622362" cy="2288224"/>
          </a:xfrm>
        </p:grpSpPr>
        <p:sp>
          <p:nvSpPr>
            <p:cNvPr id="15" name="Freeform 15"/>
            <p:cNvSpPr/>
            <p:nvPr/>
          </p:nvSpPr>
          <p:spPr>
            <a:xfrm>
              <a:off x="0" y="-4262"/>
              <a:ext cx="3630108" cy="2294710"/>
            </a:xfrm>
            <a:custGeom>
              <a:avLst/>
              <a:gdLst/>
              <a:ahLst/>
              <a:cxnLst/>
              <a:rect l="l" t="t" r="r" b="b"/>
              <a:pathLst>
                <a:path w="3630108" h="2294710">
                  <a:moveTo>
                    <a:pt x="2691208" y="2283522"/>
                  </a:moveTo>
                  <a:cubicBezTo>
                    <a:pt x="2691208" y="2283522"/>
                    <a:pt x="2271456" y="2294709"/>
                    <a:pt x="1808871" y="2292088"/>
                  </a:cubicBezTo>
                  <a:cubicBezTo>
                    <a:pt x="1635190" y="2289925"/>
                    <a:pt x="1057073" y="2282101"/>
                    <a:pt x="1057073" y="2282101"/>
                  </a:cubicBezTo>
                  <a:cubicBezTo>
                    <a:pt x="812931" y="2273267"/>
                    <a:pt x="565145" y="2256285"/>
                    <a:pt x="398404" y="2198108"/>
                  </a:cubicBezTo>
                  <a:cubicBezTo>
                    <a:pt x="120505" y="2101146"/>
                    <a:pt x="0" y="1923618"/>
                    <a:pt x="0" y="905351"/>
                  </a:cubicBezTo>
                  <a:lnTo>
                    <a:pt x="0" y="905341"/>
                  </a:lnTo>
                  <a:cubicBezTo>
                    <a:pt x="8536" y="440430"/>
                    <a:pt x="34263" y="311302"/>
                    <a:pt x="140291" y="225758"/>
                  </a:cubicBezTo>
                  <a:cubicBezTo>
                    <a:pt x="342602" y="62530"/>
                    <a:pt x="736658" y="7673"/>
                    <a:pt x="1155311" y="7673"/>
                  </a:cubicBezTo>
                  <a:cubicBezTo>
                    <a:pt x="1155311" y="7673"/>
                    <a:pt x="1551711" y="15681"/>
                    <a:pt x="1730715" y="7673"/>
                  </a:cubicBezTo>
                  <a:cubicBezTo>
                    <a:pt x="2052529" y="0"/>
                    <a:pt x="2516456" y="7673"/>
                    <a:pt x="2516456" y="7673"/>
                  </a:cubicBezTo>
                  <a:cubicBezTo>
                    <a:pt x="2884764" y="15152"/>
                    <a:pt x="3248077" y="84484"/>
                    <a:pt x="3445817" y="207066"/>
                  </a:cubicBezTo>
                  <a:cubicBezTo>
                    <a:pt x="3596834" y="300683"/>
                    <a:pt x="3630108" y="425358"/>
                    <a:pt x="3620968" y="905351"/>
                  </a:cubicBezTo>
                  <a:lnTo>
                    <a:pt x="3620968" y="905362"/>
                  </a:lnTo>
                  <a:cubicBezTo>
                    <a:pt x="3620968" y="2041583"/>
                    <a:pt x="3337971" y="2255681"/>
                    <a:pt x="2691208" y="2283522"/>
                  </a:cubicBezTo>
                  <a:close/>
                </a:path>
              </a:pathLst>
            </a:custGeom>
            <a:solidFill>
              <a:srgbClr val="FFFAF2"/>
            </a:solidFill>
          </p:spPr>
        </p:sp>
      </p:grpSp>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6479695">
            <a:off x="9376763" y="3390120"/>
            <a:ext cx="1118040" cy="1369727"/>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710520" y="3374587"/>
            <a:ext cx="463230" cy="581681"/>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665" t="12429" r="13075" b="104"/>
          <a:stretch>
            <a:fillRect/>
          </a:stretch>
        </p:blipFill>
        <p:spPr>
          <a:xfrm>
            <a:off x="14450549" y="0"/>
            <a:ext cx="3837451" cy="3629397"/>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17735" b="22961"/>
          <a:stretch>
            <a:fillRect/>
          </a:stretch>
        </p:blipFill>
        <p:spPr>
          <a:xfrm>
            <a:off x="7831" y="8411287"/>
            <a:ext cx="2084739" cy="1913260"/>
          </a:xfrm>
          <a:prstGeom prst="rect">
            <a:avLst/>
          </a:prstGeom>
        </p:spPr>
      </p:pic>
      <p:pic>
        <p:nvPicPr>
          <p:cNvPr id="23" name="Picture 2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5400000">
            <a:off x="-909958" y="2270836"/>
            <a:ext cx="3028394" cy="544122"/>
          </a:xfrm>
          <a:prstGeom prst="rect">
            <a:avLst/>
          </a:prstGeom>
        </p:spPr>
      </p:pic>
      <p:pic>
        <p:nvPicPr>
          <p:cNvPr id="24" name="Picture 2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446954">
            <a:off x="16407355" y="8312905"/>
            <a:ext cx="1267245" cy="1214251"/>
          </a:xfrm>
          <a:prstGeom prst="rect">
            <a:avLst/>
          </a:prstGeom>
        </p:spPr>
      </p:pic>
      <p:sp>
        <p:nvSpPr>
          <p:cNvPr id="27" name="TextBox 26">
            <a:extLst>
              <a:ext uri="{FF2B5EF4-FFF2-40B4-BE49-F238E27FC236}">
                <a16:creationId xmlns:a16="http://schemas.microsoft.com/office/drawing/2014/main" id="{1B5321D7-8462-D774-65CD-B7C1C084F838}"/>
              </a:ext>
            </a:extLst>
          </p:cNvPr>
          <p:cNvSpPr txBox="1"/>
          <p:nvPr/>
        </p:nvSpPr>
        <p:spPr>
          <a:xfrm>
            <a:off x="2552711" y="3983953"/>
            <a:ext cx="6255446" cy="4154984"/>
          </a:xfrm>
          <a:prstGeom prst="rect">
            <a:avLst/>
          </a:prstGeom>
          <a:noFill/>
        </p:spPr>
        <p:txBody>
          <a:bodyPr wrap="square">
            <a:spAutoFit/>
          </a:bodyPr>
          <a:lstStyle/>
          <a:p>
            <a:pPr marL="0" marR="0">
              <a:spcBef>
                <a:spcPts val="600"/>
              </a:spcBef>
              <a:spcAft>
                <a:spcPts val="800"/>
              </a:spcAft>
              <a:tabLst>
                <a:tab pos="360045" algn="l"/>
                <a:tab pos="720090" algn="l"/>
              </a:tabLst>
            </a:pPr>
            <a:r>
              <a:rPr lang="en-US" sz="6000" b="1" dirty="0">
                <a:effectLst/>
                <a:latin typeface="Arial" panose="020B0604020202020204" pitchFamily="34" charset="0"/>
                <a:ea typeface="Calibri" panose="020F0502020204030204" pitchFamily="34" charset="0"/>
                <a:cs typeface="Times New Roman" panose="02020603050405020304" pitchFamily="18" charset="0"/>
              </a:rPr>
              <a:t> </a:t>
            </a:r>
            <a:r>
              <a:rPr lang="en-US" sz="6000" b="1" dirty="0" smtClean="0">
                <a:latin typeface="Arial" panose="020B0604020202020204" pitchFamily="34" charset="0"/>
                <a:ea typeface="Calibri" panose="020F0502020204030204" pitchFamily="34" charset="0"/>
                <a:cs typeface="Times New Roman" panose="02020603050405020304" pitchFamily="18" charset="0"/>
              </a:rPr>
              <a:t>I. </a:t>
            </a:r>
            <a:r>
              <a:rPr lang="nl-NL" sz="6600" b="1" dirty="0" smtClean="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Mối </a:t>
            </a:r>
            <a:r>
              <a:rPr lang="nl-NL" sz="66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quan hệ giữa tế bào, cơ thể sinh vật và môi trường</a:t>
            </a:r>
            <a:endParaRPr lang="en-US" sz="6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26FD3292-5511-9ED5-08F4-0291EFE8FE9A}"/>
              </a:ext>
            </a:extLst>
          </p:cNvPr>
          <p:cNvSpPr txBox="1"/>
          <p:nvPr/>
        </p:nvSpPr>
        <p:spPr>
          <a:xfrm>
            <a:off x="10250759" y="3942472"/>
            <a:ext cx="6975938" cy="4154984"/>
          </a:xfrm>
          <a:prstGeom prst="rect">
            <a:avLst/>
          </a:prstGeom>
          <a:noFill/>
        </p:spPr>
        <p:txBody>
          <a:bodyPr wrap="square">
            <a:spAutoFit/>
          </a:bodyPr>
          <a:lstStyle/>
          <a:p>
            <a:pPr marL="0" marR="0">
              <a:spcBef>
                <a:spcPts val="600"/>
              </a:spcBef>
              <a:spcAft>
                <a:spcPts val="800"/>
              </a:spcAft>
              <a:tabLst>
                <a:tab pos="360045" algn="l"/>
                <a:tab pos="720090" algn="l"/>
              </a:tabLst>
            </a:pPr>
            <a:r>
              <a:rPr lang="nl-NL" sz="6600" b="1" dirty="0" smtClean="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II. Mối </a:t>
            </a:r>
            <a:r>
              <a:rPr lang="nl-NL" sz="6600" b="1"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quan hệ giữa các hoạt động sống trong cơ thể sinh vật</a:t>
            </a:r>
            <a:endParaRPr lang="en-US" sz="66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Ơ THỂ SINH VẬT LÀ MỘT THỂ THỐNG NHẤT - khtn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9361362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6F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121208" y="377338"/>
            <a:ext cx="16045583" cy="8931459"/>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800000">
            <a:off x="6954778" y="218284"/>
            <a:ext cx="4378441" cy="1066747"/>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99704" y="8845103"/>
            <a:ext cx="926459" cy="1163362"/>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97246" y="7731269"/>
            <a:ext cx="3054775" cy="2277196"/>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0800000">
            <a:off x="14646026" y="4097033"/>
            <a:ext cx="3028394" cy="54412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665" t="12429" r="13075" b="104"/>
          <a:stretch>
            <a:fillRect/>
          </a:stretch>
        </p:blipFill>
        <p:spPr>
          <a:xfrm>
            <a:off x="14450549" y="0"/>
            <a:ext cx="3837451" cy="3629397"/>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7650384">
            <a:off x="-329544" y="502703"/>
            <a:ext cx="1521321" cy="1264080"/>
          </a:xfrm>
          <a:prstGeom prst="rect">
            <a:avLst/>
          </a:prstGeom>
        </p:spPr>
      </p:pic>
      <p:sp>
        <p:nvSpPr>
          <p:cNvPr id="13" name="TextBox 12">
            <a:extLst>
              <a:ext uri="{FF2B5EF4-FFF2-40B4-BE49-F238E27FC236}">
                <a16:creationId xmlns:a16="http://schemas.microsoft.com/office/drawing/2014/main" id="{2A8828BB-3DA3-386A-C6BA-F2B14F57EF56}"/>
              </a:ext>
            </a:extLst>
          </p:cNvPr>
          <p:cNvSpPr txBox="1"/>
          <p:nvPr/>
        </p:nvSpPr>
        <p:spPr>
          <a:xfrm>
            <a:off x="299704" y="1134743"/>
            <a:ext cx="17776391" cy="1107996"/>
          </a:xfrm>
          <a:prstGeom prst="rect">
            <a:avLst/>
          </a:prstGeom>
          <a:noFill/>
        </p:spPr>
        <p:txBody>
          <a:bodyPr wrap="square">
            <a:spAutoFit/>
          </a:bodyPr>
          <a:lstStyle/>
          <a:p>
            <a:pPr marL="0" marR="0" algn="ctr">
              <a:lnSpc>
                <a:spcPct val="150000"/>
              </a:lnSpc>
              <a:spcBef>
                <a:spcPts val="600"/>
              </a:spcBef>
              <a:spcAft>
                <a:spcPts val="800"/>
              </a:spcAft>
              <a:tabLst>
                <a:tab pos="360045" algn="l"/>
                <a:tab pos="720090" algn="l"/>
              </a:tabLst>
            </a:pPr>
            <a:r>
              <a:rPr lang="en-US" sz="44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I</a:t>
            </a:r>
            <a:r>
              <a:rPr lang="en-US" sz="4400" b="1" dirty="0" smtClean="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nl-NL" sz="4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Mối quan hệ giữa tế bào, cơ thể sinh vật và môi trường</a:t>
            </a:r>
            <a:endParaRPr lang="en-US" sz="4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2E760FF4-3DA0-DBE8-045B-EF7162377771}"/>
              </a:ext>
            </a:extLst>
          </p:cNvPr>
          <p:cNvSpPr/>
          <p:nvPr/>
        </p:nvSpPr>
        <p:spPr>
          <a:xfrm>
            <a:off x="2710286" y="2436511"/>
            <a:ext cx="13911753" cy="1715708"/>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15" name="Oval 14">
            <a:extLst>
              <a:ext uri="{FF2B5EF4-FFF2-40B4-BE49-F238E27FC236}">
                <a16:creationId xmlns:a16="http://schemas.microsoft.com/office/drawing/2014/main" id="{27C2E398-7F30-007C-CF81-B9A377F0316E}"/>
              </a:ext>
            </a:extLst>
          </p:cNvPr>
          <p:cNvSpPr/>
          <p:nvPr/>
        </p:nvSpPr>
        <p:spPr>
          <a:xfrm>
            <a:off x="1628837" y="2510813"/>
            <a:ext cx="1780347" cy="1621213"/>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dirty="0" err="1">
                <a:solidFill>
                  <a:srgbClr val="002060"/>
                </a:solidFill>
                <a:latin typeface="Arial" panose="020B0604020202020204" pitchFamily="34" charset="0"/>
                <a:cs typeface="Arial" panose="020B0604020202020204" pitchFamily="34" charset="0"/>
              </a:rPr>
              <a:t>Câu</a:t>
            </a:r>
            <a:r>
              <a:rPr lang="en-US" sz="3200" b="1" dirty="0">
                <a:solidFill>
                  <a:srgbClr val="002060"/>
                </a:solidFill>
                <a:latin typeface="Arial" panose="020B0604020202020204" pitchFamily="34" charset="0"/>
                <a:cs typeface="Arial" panose="020B0604020202020204" pitchFamily="34" charset="0"/>
              </a:rPr>
              <a:t> </a:t>
            </a:r>
            <a:r>
              <a:rPr lang="en-US" sz="3200" b="1" dirty="0" err="1">
                <a:solidFill>
                  <a:srgbClr val="002060"/>
                </a:solidFill>
                <a:latin typeface="Arial" panose="020B0604020202020204" pitchFamily="34" charset="0"/>
                <a:cs typeface="Arial" panose="020B0604020202020204" pitchFamily="34" charset="0"/>
              </a:rPr>
              <a:t>hỏi</a:t>
            </a:r>
            <a:r>
              <a:rPr lang="en-US" sz="3200" b="1" dirty="0">
                <a:solidFill>
                  <a:srgbClr val="002060"/>
                </a:solidFill>
                <a:latin typeface="Arial" panose="020B0604020202020204" pitchFamily="34" charset="0"/>
                <a:cs typeface="Arial" panose="020B0604020202020204" pitchFamily="34" charset="0"/>
              </a:rPr>
              <a:t> 1</a:t>
            </a:r>
          </a:p>
        </p:txBody>
      </p:sp>
      <p:sp>
        <p:nvSpPr>
          <p:cNvPr id="18" name="TextBox 17">
            <a:extLst>
              <a:ext uri="{FF2B5EF4-FFF2-40B4-BE49-F238E27FC236}">
                <a16:creationId xmlns:a16="http://schemas.microsoft.com/office/drawing/2014/main" id="{4710B734-F630-C7C5-77C4-71C5C540C37F}"/>
              </a:ext>
            </a:extLst>
          </p:cNvPr>
          <p:cNvSpPr txBox="1"/>
          <p:nvPr/>
        </p:nvSpPr>
        <p:spPr>
          <a:xfrm>
            <a:off x="3501092" y="2531006"/>
            <a:ext cx="12846521" cy="1664879"/>
          </a:xfrm>
          <a:prstGeom prst="rect">
            <a:avLst/>
          </a:prstGeom>
          <a:noFill/>
        </p:spPr>
        <p:txBody>
          <a:bodyPr wrap="square">
            <a:spAutoFit/>
          </a:bodyPr>
          <a:lstStyle/>
          <a:p>
            <a:pPr marL="0" marR="0" algn="just">
              <a:lnSpc>
                <a:spcPct val="150000"/>
              </a:lnSpc>
              <a:spcBef>
                <a:spcPts val="0"/>
              </a:spcBef>
              <a:spcAft>
                <a:spcPts val="800"/>
              </a:spcAft>
            </a:pPr>
            <a:r>
              <a:rPr lang="en-US" sz="3600" b="1" dirty="0" err="1">
                <a:effectLst/>
                <a:latin typeface="Arial" panose="020B0604020202020204" pitchFamily="34" charset="0"/>
                <a:ea typeface="Calibri" panose="020F0502020204030204" pitchFamily="34" charset="0"/>
                <a:cs typeface="Times New Roman" panose="02020603050405020304" pitchFamily="18" charset="0"/>
              </a:rPr>
              <a:t>Tế</a:t>
            </a:r>
            <a:r>
              <a:rPr lang="en-US" sz="3600" b="1" dirty="0">
                <a:effectLst/>
                <a:latin typeface="Arial" panose="020B0604020202020204" pitchFamily="34" charset="0"/>
                <a:ea typeface="Calibri" panose="020F0502020204030204" pitchFamily="34" charset="0"/>
                <a:cs typeface="Times New Roman" panose="02020603050405020304" pitchFamily="18" charset="0"/>
              </a:rPr>
              <a:t> </a:t>
            </a:r>
            <a:r>
              <a:rPr lang="en-US" sz="3600" b="1" dirty="0" err="1">
                <a:effectLst/>
                <a:latin typeface="Arial" panose="020B0604020202020204" pitchFamily="34" charset="0"/>
                <a:ea typeface="Calibri" panose="020F0502020204030204" pitchFamily="34" charset="0"/>
                <a:cs typeface="Times New Roman" panose="02020603050405020304" pitchFamily="18" charset="0"/>
              </a:rPr>
              <a:t>bào</a:t>
            </a:r>
            <a:r>
              <a:rPr lang="en-US" sz="3600" b="1" dirty="0">
                <a:effectLst/>
                <a:latin typeface="Arial" panose="020B0604020202020204" pitchFamily="34" charset="0"/>
                <a:ea typeface="Calibri" panose="020F0502020204030204" pitchFamily="34" charset="0"/>
                <a:cs typeface="Times New Roman" panose="02020603050405020304" pitchFamily="18" charset="0"/>
              </a:rPr>
              <a:t> </a:t>
            </a:r>
            <a:r>
              <a:rPr lang="en-US" sz="3600" b="1" dirty="0" err="1">
                <a:effectLst/>
                <a:latin typeface="Arial" panose="020B0604020202020204" pitchFamily="34" charset="0"/>
                <a:ea typeface="Calibri" panose="020F0502020204030204" pitchFamily="34" charset="0"/>
                <a:cs typeface="Times New Roman" panose="02020603050405020304" pitchFamily="18" charset="0"/>
              </a:rPr>
              <a:t>có</a:t>
            </a:r>
            <a:r>
              <a:rPr lang="en-US" sz="3600" b="1" dirty="0">
                <a:effectLst/>
                <a:latin typeface="Arial" panose="020B0604020202020204" pitchFamily="34" charset="0"/>
                <a:ea typeface="Calibri" panose="020F0502020204030204" pitchFamily="34" charset="0"/>
                <a:cs typeface="Times New Roman" panose="02020603050405020304" pitchFamily="18" charset="0"/>
              </a:rPr>
              <a:t> </a:t>
            </a:r>
            <a:r>
              <a:rPr lang="en-US" sz="3600" b="1" dirty="0" err="1">
                <a:effectLst/>
                <a:latin typeface="Arial" panose="020B0604020202020204" pitchFamily="34" charset="0"/>
                <a:ea typeface="Calibri" panose="020F0502020204030204" pitchFamily="34" charset="0"/>
                <a:cs typeface="Times New Roman" panose="02020603050405020304" pitchFamily="18" charset="0"/>
              </a:rPr>
              <a:t>các</a:t>
            </a:r>
            <a:r>
              <a:rPr lang="en-US" sz="3600" b="1" dirty="0">
                <a:effectLst/>
                <a:latin typeface="Arial" panose="020B0604020202020204" pitchFamily="34" charset="0"/>
                <a:ea typeface="Calibri" panose="020F0502020204030204" pitchFamily="34" charset="0"/>
                <a:cs typeface="Times New Roman" panose="02020603050405020304" pitchFamily="18" charset="0"/>
              </a:rPr>
              <a:t> </a:t>
            </a:r>
            <a:r>
              <a:rPr lang="en-US" sz="3600" b="1" dirty="0" err="1">
                <a:effectLst/>
                <a:latin typeface="Arial" panose="020B0604020202020204" pitchFamily="34" charset="0"/>
                <a:ea typeface="Calibri" panose="020F0502020204030204" pitchFamily="34" charset="0"/>
                <a:cs typeface="Times New Roman" panose="02020603050405020304" pitchFamily="18" charset="0"/>
              </a:rPr>
              <a:t>hoạt</a:t>
            </a:r>
            <a:r>
              <a:rPr lang="en-US" sz="3600" b="1" dirty="0">
                <a:effectLst/>
                <a:latin typeface="Arial" panose="020B0604020202020204" pitchFamily="34" charset="0"/>
                <a:ea typeface="Calibri" panose="020F0502020204030204" pitchFamily="34" charset="0"/>
                <a:cs typeface="Times New Roman" panose="02020603050405020304" pitchFamily="18" charset="0"/>
              </a:rPr>
              <a:t> </a:t>
            </a:r>
            <a:r>
              <a:rPr lang="en-US" sz="3600" b="1" dirty="0" err="1">
                <a:effectLst/>
                <a:latin typeface="Arial" panose="020B0604020202020204" pitchFamily="34" charset="0"/>
                <a:ea typeface="Calibri" panose="020F0502020204030204" pitchFamily="34" charset="0"/>
                <a:cs typeface="Times New Roman" panose="02020603050405020304" pitchFamily="18" charset="0"/>
              </a:rPr>
              <a:t>động</a:t>
            </a:r>
            <a:r>
              <a:rPr lang="en-US" sz="3600" b="1" dirty="0">
                <a:effectLst/>
                <a:latin typeface="Arial" panose="020B0604020202020204" pitchFamily="34" charset="0"/>
                <a:ea typeface="Calibri" panose="020F0502020204030204" pitchFamily="34" charset="0"/>
                <a:cs typeface="Times New Roman" panose="02020603050405020304" pitchFamily="18" charset="0"/>
              </a:rPr>
              <a:t> </a:t>
            </a:r>
            <a:r>
              <a:rPr lang="en-US" sz="3600" b="1" dirty="0" err="1">
                <a:effectLst/>
                <a:latin typeface="Arial" panose="020B0604020202020204" pitchFamily="34" charset="0"/>
                <a:ea typeface="Calibri" panose="020F0502020204030204" pitchFamily="34" charset="0"/>
                <a:cs typeface="Times New Roman" panose="02020603050405020304" pitchFamily="18" charset="0"/>
              </a:rPr>
              <a:t>sống</a:t>
            </a:r>
            <a:r>
              <a:rPr lang="en-US" sz="3600" b="1" dirty="0">
                <a:effectLst/>
                <a:latin typeface="Arial" panose="020B0604020202020204" pitchFamily="34" charset="0"/>
                <a:ea typeface="Calibri" panose="020F0502020204030204" pitchFamily="34" charset="0"/>
                <a:cs typeface="Times New Roman" panose="02020603050405020304" pitchFamily="18" charset="0"/>
              </a:rPr>
              <a:t> </a:t>
            </a:r>
            <a:r>
              <a:rPr lang="en-US" sz="3600" b="1" dirty="0" err="1">
                <a:effectLst/>
                <a:latin typeface="Arial" panose="020B0604020202020204" pitchFamily="34" charset="0"/>
                <a:ea typeface="Calibri" panose="020F0502020204030204" pitchFamily="34" charset="0"/>
                <a:cs typeface="Times New Roman" panose="02020603050405020304" pitchFamily="18" charset="0"/>
              </a:rPr>
              <a:t>nào</a:t>
            </a:r>
            <a:r>
              <a:rPr lang="en-US" sz="3600" b="1" dirty="0">
                <a:effectLst/>
                <a:latin typeface="Arial" panose="020B0604020202020204" pitchFamily="34" charset="0"/>
                <a:ea typeface="Calibri" panose="020F0502020204030204" pitchFamily="34" charset="0"/>
                <a:cs typeface="Times New Roman" panose="02020603050405020304" pitchFamily="18" charset="0"/>
              </a:rPr>
              <a:t>? </a:t>
            </a:r>
            <a:r>
              <a:rPr lang="en-US" sz="3600" b="1" dirty="0" err="1">
                <a:effectLst/>
                <a:latin typeface="Arial" panose="020B0604020202020204" pitchFamily="34" charset="0"/>
                <a:ea typeface="Calibri" panose="020F0502020204030204" pitchFamily="34" charset="0"/>
                <a:cs typeface="Times New Roman" panose="02020603050405020304" pitchFamily="18" charset="0"/>
              </a:rPr>
              <a:t>Khi</a:t>
            </a:r>
            <a:r>
              <a:rPr lang="en-US" sz="3600" b="1" dirty="0">
                <a:effectLst/>
                <a:latin typeface="Arial" panose="020B0604020202020204" pitchFamily="34" charset="0"/>
                <a:ea typeface="Calibri" panose="020F0502020204030204" pitchFamily="34" charset="0"/>
                <a:cs typeface="Times New Roman" panose="02020603050405020304" pitchFamily="18" charset="0"/>
              </a:rPr>
              <a:t> </a:t>
            </a:r>
            <a:r>
              <a:rPr lang="en-US" sz="3600" b="1" dirty="0" err="1">
                <a:effectLst/>
                <a:latin typeface="Arial" panose="020B0604020202020204" pitchFamily="34" charset="0"/>
                <a:ea typeface="Calibri" panose="020F0502020204030204" pitchFamily="34" charset="0"/>
                <a:cs typeface="Times New Roman" panose="02020603050405020304" pitchFamily="18" charset="0"/>
              </a:rPr>
              <a:t>tách</a:t>
            </a:r>
            <a:r>
              <a:rPr lang="en-US" sz="3600" b="1" dirty="0">
                <a:effectLst/>
                <a:latin typeface="Arial" panose="020B0604020202020204" pitchFamily="34" charset="0"/>
                <a:ea typeface="Calibri" panose="020F0502020204030204" pitchFamily="34" charset="0"/>
                <a:cs typeface="Times New Roman" panose="02020603050405020304" pitchFamily="18" charset="0"/>
              </a:rPr>
              <a:t> </a:t>
            </a:r>
            <a:r>
              <a:rPr lang="en-US" sz="3600" b="1" dirty="0" err="1">
                <a:effectLst/>
                <a:latin typeface="Arial" panose="020B0604020202020204" pitchFamily="34" charset="0"/>
                <a:ea typeface="Calibri" panose="020F0502020204030204" pitchFamily="34" charset="0"/>
                <a:cs typeface="Times New Roman" panose="02020603050405020304" pitchFamily="18" charset="0"/>
              </a:rPr>
              <a:t>tế</a:t>
            </a:r>
            <a:r>
              <a:rPr lang="en-US" sz="3600" b="1" dirty="0">
                <a:effectLst/>
                <a:latin typeface="Arial" panose="020B0604020202020204" pitchFamily="34" charset="0"/>
                <a:ea typeface="Calibri" panose="020F0502020204030204" pitchFamily="34" charset="0"/>
                <a:cs typeface="Times New Roman" panose="02020603050405020304" pitchFamily="18" charset="0"/>
              </a:rPr>
              <a:t> </a:t>
            </a:r>
            <a:r>
              <a:rPr lang="en-US" sz="3600" b="1" dirty="0" err="1">
                <a:effectLst/>
                <a:latin typeface="Arial" panose="020B0604020202020204" pitchFamily="34" charset="0"/>
                <a:ea typeface="Calibri" panose="020F0502020204030204" pitchFamily="34" charset="0"/>
                <a:cs typeface="Times New Roman" panose="02020603050405020304" pitchFamily="18" charset="0"/>
              </a:rPr>
              <a:t>bào</a:t>
            </a:r>
            <a:r>
              <a:rPr lang="en-US" sz="3600" b="1" dirty="0">
                <a:effectLst/>
                <a:latin typeface="Arial" panose="020B0604020202020204" pitchFamily="34" charset="0"/>
                <a:ea typeface="Calibri" panose="020F0502020204030204" pitchFamily="34" charset="0"/>
                <a:cs typeface="Times New Roman" panose="02020603050405020304" pitchFamily="18" charset="0"/>
              </a:rPr>
              <a:t> </a:t>
            </a:r>
            <a:r>
              <a:rPr lang="en-US" sz="3600" b="1" dirty="0" err="1">
                <a:effectLst/>
                <a:latin typeface="Arial" panose="020B0604020202020204" pitchFamily="34" charset="0"/>
                <a:ea typeface="Calibri" panose="020F0502020204030204" pitchFamily="34" charset="0"/>
                <a:cs typeface="Times New Roman" panose="02020603050405020304" pitchFamily="18" charset="0"/>
              </a:rPr>
              <a:t>ra</a:t>
            </a:r>
            <a:r>
              <a:rPr lang="en-US" sz="3600" b="1" dirty="0">
                <a:effectLst/>
                <a:latin typeface="Arial" panose="020B0604020202020204" pitchFamily="34" charset="0"/>
                <a:ea typeface="Calibri" panose="020F0502020204030204" pitchFamily="34" charset="0"/>
                <a:cs typeface="Times New Roman" panose="02020603050405020304" pitchFamily="18" charset="0"/>
              </a:rPr>
              <a:t> </a:t>
            </a:r>
            <a:r>
              <a:rPr lang="en-US" sz="3600" b="1" dirty="0" err="1">
                <a:effectLst/>
                <a:latin typeface="Arial" panose="020B0604020202020204" pitchFamily="34" charset="0"/>
                <a:ea typeface="Calibri" panose="020F0502020204030204" pitchFamily="34" charset="0"/>
                <a:cs typeface="Times New Roman" panose="02020603050405020304" pitchFamily="18" charset="0"/>
              </a:rPr>
              <a:t>khỏi</a:t>
            </a:r>
            <a:r>
              <a:rPr lang="en-US" sz="3600" b="1" dirty="0">
                <a:effectLst/>
                <a:latin typeface="Arial" panose="020B0604020202020204" pitchFamily="34" charset="0"/>
                <a:ea typeface="Calibri" panose="020F0502020204030204" pitchFamily="34" charset="0"/>
                <a:cs typeface="Times New Roman" panose="02020603050405020304" pitchFamily="18" charset="0"/>
              </a:rPr>
              <a:t> </a:t>
            </a:r>
            <a:r>
              <a:rPr lang="en-US" sz="3600" b="1" dirty="0" err="1">
                <a:effectLst/>
                <a:latin typeface="Arial" panose="020B0604020202020204" pitchFamily="34" charset="0"/>
                <a:ea typeface="Calibri" panose="020F0502020204030204" pitchFamily="34" charset="0"/>
                <a:cs typeface="Times New Roman" panose="02020603050405020304" pitchFamily="18" charset="0"/>
              </a:rPr>
              <a:t>cơ</a:t>
            </a:r>
            <a:r>
              <a:rPr lang="en-US" sz="3600" b="1" dirty="0">
                <a:effectLst/>
                <a:latin typeface="Arial" panose="020B0604020202020204" pitchFamily="34" charset="0"/>
                <a:ea typeface="Calibri" panose="020F0502020204030204" pitchFamily="34" charset="0"/>
                <a:cs typeface="Times New Roman" panose="02020603050405020304" pitchFamily="18" charset="0"/>
              </a:rPr>
              <a:t> </a:t>
            </a:r>
            <a:r>
              <a:rPr lang="en-US" sz="3600" b="1" dirty="0" err="1">
                <a:effectLst/>
                <a:latin typeface="Arial" panose="020B0604020202020204" pitchFamily="34" charset="0"/>
                <a:ea typeface="Calibri" panose="020F0502020204030204" pitchFamily="34" charset="0"/>
                <a:cs typeface="Times New Roman" panose="02020603050405020304" pitchFamily="18" charset="0"/>
              </a:rPr>
              <a:t>thể</a:t>
            </a:r>
            <a:r>
              <a:rPr lang="en-US" sz="3600" b="1" dirty="0">
                <a:effectLst/>
                <a:latin typeface="Arial" panose="020B0604020202020204" pitchFamily="34" charset="0"/>
                <a:ea typeface="Calibri" panose="020F0502020204030204" pitchFamily="34" charset="0"/>
                <a:cs typeface="Times New Roman" panose="02020603050405020304" pitchFamily="18" charset="0"/>
              </a:rPr>
              <a:t> </a:t>
            </a:r>
            <a:r>
              <a:rPr lang="en-US" sz="3600" b="1" dirty="0" err="1">
                <a:effectLst/>
                <a:latin typeface="Arial" panose="020B0604020202020204" pitchFamily="34" charset="0"/>
                <a:ea typeface="Calibri" panose="020F0502020204030204" pitchFamily="34" charset="0"/>
                <a:cs typeface="Times New Roman" panose="02020603050405020304" pitchFamily="18" charset="0"/>
              </a:rPr>
              <a:t>thì</a:t>
            </a:r>
            <a:r>
              <a:rPr lang="en-US" sz="3600" b="1" dirty="0">
                <a:effectLst/>
                <a:latin typeface="Arial" panose="020B0604020202020204" pitchFamily="34" charset="0"/>
                <a:ea typeface="Calibri" panose="020F0502020204030204" pitchFamily="34" charset="0"/>
                <a:cs typeface="Times New Roman" panose="02020603050405020304" pitchFamily="18" charset="0"/>
              </a:rPr>
              <a:t> </a:t>
            </a:r>
            <a:r>
              <a:rPr lang="en-US" sz="3600" b="1" dirty="0" err="1">
                <a:effectLst/>
                <a:latin typeface="Arial" panose="020B0604020202020204" pitchFamily="34" charset="0"/>
                <a:ea typeface="Calibri" panose="020F0502020204030204" pitchFamily="34" charset="0"/>
                <a:cs typeface="Times New Roman" panose="02020603050405020304" pitchFamily="18" charset="0"/>
              </a:rPr>
              <a:t>điều</a:t>
            </a:r>
            <a:r>
              <a:rPr lang="en-US" sz="3600" b="1" dirty="0">
                <a:effectLst/>
                <a:latin typeface="Arial" panose="020B0604020202020204" pitchFamily="34" charset="0"/>
                <a:ea typeface="Calibri" panose="020F0502020204030204" pitchFamily="34" charset="0"/>
                <a:cs typeface="Times New Roman" panose="02020603050405020304" pitchFamily="18" charset="0"/>
              </a:rPr>
              <a:t> </a:t>
            </a:r>
            <a:r>
              <a:rPr lang="en-US" sz="3600" b="1" dirty="0" err="1">
                <a:effectLst/>
                <a:latin typeface="Arial" panose="020B0604020202020204" pitchFamily="34" charset="0"/>
                <a:ea typeface="Calibri" panose="020F0502020204030204" pitchFamily="34" charset="0"/>
                <a:cs typeface="Times New Roman" panose="02020603050405020304" pitchFamily="18" charset="0"/>
              </a:rPr>
              <a:t>gì</a:t>
            </a:r>
            <a:r>
              <a:rPr lang="en-US" sz="3600" b="1" dirty="0">
                <a:effectLst/>
                <a:latin typeface="Arial" panose="020B0604020202020204" pitchFamily="34" charset="0"/>
                <a:ea typeface="Calibri" panose="020F0502020204030204" pitchFamily="34" charset="0"/>
                <a:cs typeface="Times New Roman" panose="02020603050405020304" pitchFamily="18" charset="0"/>
              </a:rPr>
              <a:t> </a:t>
            </a:r>
            <a:r>
              <a:rPr lang="en-US" sz="3600" b="1" dirty="0" err="1">
                <a:effectLst/>
                <a:latin typeface="Arial" panose="020B0604020202020204" pitchFamily="34" charset="0"/>
                <a:ea typeface="Calibri" panose="020F0502020204030204" pitchFamily="34" charset="0"/>
                <a:cs typeface="Times New Roman" panose="02020603050405020304" pitchFamily="18" charset="0"/>
              </a:rPr>
              <a:t>sẽ</a:t>
            </a:r>
            <a:r>
              <a:rPr lang="en-US" sz="3600" b="1" dirty="0">
                <a:effectLst/>
                <a:latin typeface="Arial" panose="020B0604020202020204" pitchFamily="34" charset="0"/>
                <a:ea typeface="Calibri" panose="020F0502020204030204" pitchFamily="34" charset="0"/>
                <a:cs typeface="Times New Roman" panose="02020603050405020304" pitchFamily="18" charset="0"/>
              </a:rPr>
              <a:t> </a:t>
            </a:r>
            <a:r>
              <a:rPr lang="en-US" sz="3600" b="1" dirty="0" err="1">
                <a:effectLst/>
                <a:latin typeface="Arial" panose="020B0604020202020204" pitchFamily="34" charset="0"/>
                <a:ea typeface="Calibri" panose="020F0502020204030204" pitchFamily="34" charset="0"/>
                <a:cs typeface="Times New Roman" panose="02020603050405020304" pitchFamily="18" charset="0"/>
              </a:rPr>
              <a:t>xảy</a:t>
            </a:r>
            <a:r>
              <a:rPr lang="en-US" sz="3600" b="1" dirty="0">
                <a:effectLst/>
                <a:latin typeface="Arial" panose="020B0604020202020204" pitchFamily="34" charset="0"/>
                <a:ea typeface="Calibri" panose="020F0502020204030204" pitchFamily="34" charset="0"/>
                <a:cs typeface="Times New Roman" panose="02020603050405020304" pitchFamily="18" charset="0"/>
              </a:rPr>
              <a:t> </a:t>
            </a:r>
            <a:r>
              <a:rPr lang="en-US" sz="3600" b="1" dirty="0" err="1">
                <a:effectLst/>
                <a:latin typeface="Arial" panose="020B0604020202020204" pitchFamily="34" charset="0"/>
                <a:ea typeface="Calibri" panose="020F0502020204030204" pitchFamily="34" charset="0"/>
                <a:cs typeface="Times New Roman" panose="02020603050405020304" pitchFamily="18" charset="0"/>
              </a:rPr>
              <a:t>ra</a:t>
            </a:r>
            <a:r>
              <a:rPr lang="en-US" sz="3600" b="1" dirty="0">
                <a:effectLst/>
                <a:latin typeface="Arial" panose="020B060402020202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3E131DA3-0188-254D-AC02-EAA7A727A0CE}"/>
              </a:ext>
            </a:extLst>
          </p:cNvPr>
          <p:cNvSpPr/>
          <p:nvPr/>
        </p:nvSpPr>
        <p:spPr>
          <a:xfrm>
            <a:off x="2747034" y="4670896"/>
            <a:ext cx="5418728" cy="3718110"/>
          </a:xfrm>
          <a:prstGeom prst="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20" name="Oval 19">
            <a:extLst>
              <a:ext uri="{FF2B5EF4-FFF2-40B4-BE49-F238E27FC236}">
                <a16:creationId xmlns:a16="http://schemas.microsoft.com/office/drawing/2014/main" id="{78535F76-6CC5-CBC8-4B7C-BCC8ABE5ED69}"/>
              </a:ext>
            </a:extLst>
          </p:cNvPr>
          <p:cNvSpPr/>
          <p:nvPr/>
        </p:nvSpPr>
        <p:spPr>
          <a:xfrm>
            <a:off x="1628837" y="5688805"/>
            <a:ext cx="1807172" cy="1621213"/>
          </a:xfrm>
          <a:prstGeom prst="ellipse">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b="1">
                <a:solidFill>
                  <a:srgbClr val="002060"/>
                </a:solidFill>
                <a:latin typeface="Arial" panose="020B0604020202020204" pitchFamily="34" charset="0"/>
                <a:cs typeface="Arial" panose="020B0604020202020204" pitchFamily="34" charset="0"/>
              </a:rPr>
              <a:t>Câu hỏi 2</a:t>
            </a:r>
          </a:p>
        </p:txBody>
      </p:sp>
      <p:sp>
        <p:nvSpPr>
          <p:cNvPr id="21" name="TextBox 20">
            <a:extLst>
              <a:ext uri="{FF2B5EF4-FFF2-40B4-BE49-F238E27FC236}">
                <a16:creationId xmlns:a16="http://schemas.microsoft.com/office/drawing/2014/main" id="{1E79A15F-89A5-B498-1E0A-C11EE7643315}"/>
              </a:ext>
            </a:extLst>
          </p:cNvPr>
          <p:cNvSpPr txBox="1"/>
          <p:nvPr/>
        </p:nvSpPr>
        <p:spPr>
          <a:xfrm>
            <a:off x="3458132" y="4816162"/>
            <a:ext cx="4432634" cy="3326873"/>
          </a:xfrm>
          <a:prstGeom prst="rect">
            <a:avLst/>
          </a:prstGeom>
          <a:noFill/>
        </p:spPr>
        <p:txBody>
          <a:bodyPr wrap="square">
            <a:spAutoFit/>
          </a:bodyPr>
          <a:lstStyle/>
          <a:p>
            <a:pPr algn="just">
              <a:lnSpc>
                <a:spcPct val="150000"/>
              </a:lnSpc>
              <a:spcAft>
                <a:spcPts val="800"/>
              </a:spcAft>
            </a:pPr>
            <a:r>
              <a:rPr lang="en-US" sz="3600" b="1">
                <a:effectLst/>
                <a:latin typeface="Arial" panose="020B0604020202020204" pitchFamily="34" charset="0"/>
                <a:ea typeface="Calibri" panose="020F0502020204030204" pitchFamily="34" charset="0"/>
                <a:cs typeface="Times New Roman" panose="02020603050405020304" pitchFamily="18" charset="0"/>
              </a:rPr>
              <a:t>Quan sát Hình 42.1, mô tả mối quan hệ giữa tế bào, cơ thể và môi trường</a:t>
            </a:r>
            <a:endParaRPr lang="en-US" sz="3600" b="1">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4" name="Picture 23">
            <a:extLst>
              <a:ext uri="{FF2B5EF4-FFF2-40B4-BE49-F238E27FC236}">
                <a16:creationId xmlns:a16="http://schemas.microsoft.com/office/drawing/2014/main" id="{EEB83D8E-9622-95CE-A7AD-CF1DBA38860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24523" y="4549590"/>
            <a:ext cx="8237834" cy="44930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randombar(horizontal)">
                                      <p:cBhvr>
                                        <p:cTn id="21" dur="500"/>
                                        <p:tgtEl>
                                          <p:spTgt spid="2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additive="base">
                                        <p:cTn id="29" dur="500" fill="hold"/>
                                        <p:tgtEl>
                                          <p:spTgt spid="24"/>
                                        </p:tgtEl>
                                        <p:attrNameLst>
                                          <p:attrName>ppt_x</p:attrName>
                                        </p:attrNameLst>
                                      </p:cBhvr>
                                      <p:tavLst>
                                        <p:tav tm="0">
                                          <p:val>
                                            <p:strVal val="#ppt_x"/>
                                          </p:val>
                                        </p:tav>
                                        <p:tav tm="100000">
                                          <p:val>
                                            <p:strVal val="#ppt_x"/>
                                          </p:val>
                                        </p:tav>
                                      </p:tavLst>
                                    </p:anim>
                                    <p:anim calcmode="lin" valueType="num">
                                      <p:cBhvr additive="base">
                                        <p:cTn id="3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p:bldP spid="19" grpId="0" animBg="1"/>
      <p:bldP spid="20" grpId="0" animBg="1"/>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TotalTime>
  <Words>1211</Words>
  <Application>Microsoft Office PowerPoint</Application>
  <PresentationFormat>Custom</PresentationFormat>
  <Paragraphs>105</Paragraphs>
  <Slides>25</Slides>
  <Notes>0</Notes>
  <HiddenSlides>0</HiddenSlides>
  <MMClips>21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Times New Roman</vt:lpstr>
      <vt:lpstr>Calibri Light</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PV</cp:lastModifiedBy>
  <cp:revision>8</cp:revision>
  <dcterms:created xsi:type="dcterms:W3CDTF">2006-08-16T00:00:00Z</dcterms:created>
  <dcterms:modified xsi:type="dcterms:W3CDTF">2024-05-14T17:40:11Z</dcterms:modified>
  <dc:identifier>DAFULuQz9l4</dc:identifier>
</cp:coreProperties>
</file>