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8" r:id="rId3"/>
    <p:sldId id="262" r:id="rId4"/>
    <p:sldId id="284" r:id="rId5"/>
    <p:sldId id="260" r:id="rId6"/>
    <p:sldId id="265" r:id="rId7"/>
    <p:sldId id="268" r:id="rId8"/>
    <p:sldId id="266" r:id="rId9"/>
    <p:sldId id="267" r:id="rId10"/>
    <p:sldId id="269" r:id="rId11"/>
    <p:sldId id="270" r:id="rId12"/>
    <p:sldId id="271" r:id="rId13"/>
    <p:sldId id="273" r:id="rId14"/>
    <p:sldId id="272" r:id="rId15"/>
    <p:sldId id="285" r:id="rId16"/>
    <p:sldId id="276" r:id="rId17"/>
    <p:sldId id="277" r:id="rId18"/>
    <p:sldId id="278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9200" y="553463"/>
            <a:ext cx="9567171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CHÀO MỪNG CÁC EM ĐẾN </a:t>
            </a:r>
            <a:r>
              <a:rPr lang="en-US" altLang="zh-CN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VỚI</a:t>
            </a:r>
          </a:p>
          <a:p>
            <a:pPr algn="ctr"/>
            <a:endParaRPr lang="en-US" altLang="zh-CN" sz="4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KHOA HỌC TỰ NHIÊN 7</a:t>
            </a:r>
          </a:p>
          <a:p>
            <a:pPr algn="ctr"/>
            <a:r>
              <a:rPr lang="en-US" altLang="zh-CN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PHÂN MÔN SINH HỌC </a:t>
            </a:r>
          </a:p>
        </p:txBody>
      </p:sp>
    </p:spTree>
    <p:extLst>
      <p:ext uri="{BB962C8B-B14F-4D97-AF65-F5344CB8AC3E}">
        <p14:creationId xmlns:p14="http://schemas.microsoft.com/office/powerpoint/2010/main" val="994615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Desktop\sách 7 mới\SINH\bai-36-khai-quat-ve-sinh-truong-va-phat-trien-o-sinh-vat-1328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290945"/>
            <a:ext cx="872389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209800" y="3847088"/>
            <a:ext cx="8763000" cy="2667000"/>
          </a:xfrm>
          <a:prstGeom prst="cloudCallout">
            <a:avLst>
              <a:gd name="adj1" fmla="val -35443"/>
              <a:gd name="adj2" fmla="val -5646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3810001"/>
            <a:ext cx="117348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4847273"/>
            <a:ext cx="117348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to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5863159"/>
            <a:ext cx="117348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chồi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305801" y="381000"/>
            <a:ext cx="2123072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/>
          </a:p>
        </p:txBody>
      </p:sp>
      <p:sp>
        <p:nvSpPr>
          <p:cNvPr id="9" name="Oval 8"/>
          <p:cNvSpPr/>
          <p:nvPr/>
        </p:nvSpPr>
        <p:spPr>
          <a:xfrm>
            <a:off x="3276601" y="290945"/>
            <a:ext cx="2123072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/>
          </a:p>
        </p:txBody>
      </p:sp>
      <p:sp>
        <p:nvSpPr>
          <p:cNvPr id="11" name="Cloud Callout 10"/>
          <p:cNvSpPr/>
          <p:nvPr/>
        </p:nvSpPr>
        <p:spPr>
          <a:xfrm>
            <a:off x="1627773" y="3770888"/>
            <a:ext cx="7543799" cy="2433935"/>
          </a:xfrm>
          <a:prstGeom prst="cloudCallout">
            <a:avLst>
              <a:gd name="adj1" fmla="val -34570"/>
              <a:gd name="adj2" fmla="val -598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1381855" y="3770888"/>
            <a:ext cx="9067800" cy="2743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889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1" grpId="0" animBg="1"/>
      <p:bldP spid="11" grpId="1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862" y="4878562"/>
            <a:ext cx="11963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28600"/>
            <a:ext cx="8518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757535"/>
            <a:ext cx="7106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999" y="1371600"/>
            <a:ext cx="11610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2037652"/>
            <a:ext cx="124933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5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199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57200"/>
            <a:ext cx="8518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443446"/>
            <a:ext cx="7106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2362200"/>
            <a:ext cx="11610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3505200"/>
            <a:ext cx="10067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4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52401"/>
            <a:ext cx="6114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544" y="838200"/>
            <a:ext cx="600545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693" y="1066800"/>
            <a:ext cx="6019800" cy="56323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715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-47619"/>
            <a:ext cx="10887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PC\Desktop\sách 7 mới\SINH\tải xuống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27920"/>
            <a:ext cx="6234910" cy="34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4343401"/>
            <a:ext cx="11734800" cy="21236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SGK/149</a:t>
            </a:r>
          </a:p>
          <a:p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Ở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7848600" y="2371360"/>
            <a:ext cx="609600" cy="44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153400" y="259538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379528" y="2179882"/>
            <a:ext cx="236930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bên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91000" y="3429000"/>
            <a:ext cx="609600" cy="44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/>
          </a:p>
        </p:txBody>
      </p:sp>
      <p:sp>
        <p:nvSpPr>
          <p:cNvPr id="12" name="Oval 11"/>
          <p:cNvSpPr/>
          <p:nvPr/>
        </p:nvSpPr>
        <p:spPr>
          <a:xfrm>
            <a:off x="4315332" y="685800"/>
            <a:ext cx="485269" cy="22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/>
          </a:p>
        </p:txBody>
      </p:sp>
      <p:sp>
        <p:nvSpPr>
          <p:cNvPr id="13" name="Oval 12"/>
          <p:cNvSpPr/>
          <p:nvPr/>
        </p:nvSpPr>
        <p:spPr>
          <a:xfrm>
            <a:off x="4405565" y="990600"/>
            <a:ext cx="304800" cy="22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14601" y="3200400"/>
            <a:ext cx="1890965" cy="376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514601" y="1102610"/>
            <a:ext cx="2043365" cy="2097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514601" y="797810"/>
            <a:ext cx="2043365" cy="2402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2400" y="2362200"/>
            <a:ext cx="25908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đỉnh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2400" y="4114800"/>
            <a:ext cx="11277600" cy="2667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33469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-47619"/>
            <a:ext cx="10887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PC\Desktop\sách 7 mới\SINH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27920"/>
            <a:ext cx="6234910" cy="34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848600" y="2371360"/>
            <a:ext cx="609600" cy="44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153400" y="259538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379528" y="2179882"/>
            <a:ext cx="236930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bên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91000" y="3429000"/>
            <a:ext cx="609600" cy="44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/>
          </a:p>
        </p:txBody>
      </p:sp>
      <p:sp>
        <p:nvSpPr>
          <p:cNvPr id="12" name="Oval 11"/>
          <p:cNvSpPr/>
          <p:nvPr/>
        </p:nvSpPr>
        <p:spPr>
          <a:xfrm>
            <a:off x="4315332" y="685800"/>
            <a:ext cx="485269" cy="22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/>
          </a:p>
        </p:txBody>
      </p:sp>
      <p:sp>
        <p:nvSpPr>
          <p:cNvPr id="13" name="Oval 12"/>
          <p:cNvSpPr/>
          <p:nvPr/>
        </p:nvSpPr>
        <p:spPr>
          <a:xfrm>
            <a:off x="4405565" y="990600"/>
            <a:ext cx="304800" cy="22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14601" y="3200400"/>
            <a:ext cx="1890965" cy="376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514601" y="1102610"/>
            <a:ext cx="2043365" cy="2097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514601" y="797810"/>
            <a:ext cx="2043365" cy="2402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2400" y="2362200"/>
            <a:ext cx="25908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đỉnh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487802"/>
              </p:ext>
            </p:extLst>
          </p:nvPr>
        </p:nvGraphicFramePr>
        <p:xfrm>
          <a:off x="4876800" y="4114799"/>
          <a:ext cx="6687519" cy="258476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394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0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93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Chức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năng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875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đỉnh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9875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 phân sinh bên</a:t>
                      </a:r>
                      <a:endParaRPr lang="en-US" sz="3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3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4803" y="3850896"/>
            <a:ext cx="462556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H36.2,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4 HS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36.1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5664" y="709939"/>
            <a:ext cx="2000784" cy="112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 animBg="1"/>
      <p:bldP spid="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3328" y="152401"/>
            <a:ext cx="8739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PC\Desktop\sách 7 mới\SINH\tải xuống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27920"/>
            <a:ext cx="6234910" cy="34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848600" y="2371360"/>
            <a:ext cx="609600" cy="44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153400" y="259538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379528" y="2179882"/>
            <a:ext cx="1821872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91000" y="3429000"/>
            <a:ext cx="609600" cy="44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15332" y="685800"/>
            <a:ext cx="485269" cy="22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5565" y="990600"/>
            <a:ext cx="304800" cy="22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14601" y="3200400"/>
            <a:ext cx="1890965" cy="376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514601" y="1102610"/>
            <a:ext cx="2043365" cy="2097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514601" y="797810"/>
            <a:ext cx="2043365" cy="2402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372974"/>
              </p:ext>
            </p:extLst>
          </p:nvPr>
        </p:nvGraphicFramePr>
        <p:xfrm>
          <a:off x="804509" y="3986876"/>
          <a:ext cx="10820400" cy="285767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606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772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24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đỉnh</a:t>
                      </a:r>
                      <a:endParaRPr lang="en-US" sz="3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91465" algn="l"/>
                        </a:tabLs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475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425159" y="4785603"/>
            <a:ext cx="3366835" cy="458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tabLst>
                <a:tab pos="291465" algn="l"/>
              </a:tabLst>
            </a:pP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đỉnh rễ và các chồi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57595" y="4611410"/>
            <a:ext cx="4409976" cy="875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 thân, cành, rễ tăng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chiều dài.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95800" y="5649768"/>
            <a:ext cx="3352799" cy="875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giữa mạch gỗ và mạch rây.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00257" y="5660971"/>
            <a:ext cx="4124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 thân, cành, rễ tăng trưởng về chiều ngang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2362201"/>
            <a:ext cx="2355273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đỉnh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5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  <p:bldP spid="19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296"/>
            <a:ext cx="6731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" y="457200"/>
            <a:ext cx="12115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7030A0"/>
                </a:solidFill>
                <a:latin typeface="+mj-lt"/>
              </a:rPr>
              <a:t>- Thực vật sinh trưởng nhờ hoạt động của mô phân sinh</a:t>
            </a:r>
          </a:p>
          <a:p>
            <a:r>
              <a:rPr lang="vi-VN" sz="4400" b="1" dirty="0">
                <a:solidFill>
                  <a:srgbClr val="7030A0"/>
                </a:solidFill>
                <a:latin typeface="+mj-lt"/>
              </a:rPr>
              <a:t>- Mô phân sinh là nhóm tế bào chưa phân hóa còn duy trì được khả năng phân chia</a:t>
            </a:r>
          </a:p>
          <a:p>
            <a:r>
              <a:rPr lang="vi-VN" sz="4400" b="1" dirty="0">
                <a:solidFill>
                  <a:srgbClr val="002060"/>
                </a:solidFill>
                <a:latin typeface="+mj-lt"/>
              </a:rPr>
              <a:t>- Có 2 loại mô phân sinh: </a:t>
            </a:r>
          </a:p>
          <a:p>
            <a:r>
              <a:rPr lang="vi-VN" sz="4400" b="1" i="1" dirty="0">
                <a:solidFill>
                  <a:srgbClr val="002060"/>
                </a:solidFill>
                <a:latin typeface="+mj-lt"/>
              </a:rPr>
              <a:t>+ Mô phân sinh đỉnh: ở đỉnh rễ và các chồi, giúp thân, cành, rễ tăng trưởng về chiều dài.</a:t>
            </a:r>
          </a:p>
          <a:p>
            <a:r>
              <a:rPr lang="vi-VN" sz="4400" b="1" i="1" dirty="0">
                <a:solidFill>
                  <a:srgbClr val="002060"/>
                </a:solidFill>
                <a:latin typeface="+mj-lt"/>
              </a:rPr>
              <a:t>+ Mô phân sinh bên: ở giữa mạch gỗ và mạch rây, giúp thân, cành, rễ tăng trưởng về chiều ngang.</a:t>
            </a:r>
          </a:p>
        </p:txBody>
      </p:sp>
    </p:spTree>
    <p:extLst>
      <p:ext uri="{BB962C8B-B14F-4D97-AF65-F5344CB8AC3E}">
        <p14:creationId xmlns:p14="http://schemas.microsoft.com/office/powerpoint/2010/main" val="327051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5207" y="180759"/>
            <a:ext cx="2650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CÓ BIẾT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629400" y="990600"/>
            <a:ext cx="5410200" cy="3962400"/>
            <a:chOff x="3581400" y="914400"/>
            <a:chExt cx="5410200" cy="4508501"/>
          </a:xfrm>
        </p:grpSpPr>
        <p:pic>
          <p:nvPicPr>
            <p:cNvPr id="5122" name="Picture 2" descr="C:\Users\PC\Desktop\sách 7 mới\SINH\tải xuống (6)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14400"/>
              <a:ext cx="5410200" cy="450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477000" y="4648200"/>
              <a:ext cx="2286000" cy="774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400" b="1"/>
            </a:p>
          </p:txBody>
        </p:sp>
      </p:grpSp>
      <p:sp>
        <p:nvSpPr>
          <p:cNvPr id="3" name="Rectangle 2"/>
          <p:cNvSpPr/>
          <p:nvPr/>
        </p:nvSpPr>
        <p:spPr>
          <a:xfrm>
            <a:off x="333499" y="550593"/>
            <a:ext cx="5305301" cy="62478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Thực vật 1 lá mầm không có mô phân sinh bên nên đường kính thân không tăng nhiều. Chúng có mô phân sinh lóng nằm ở vị trí mắt thân làm tăng chiều dài của lóng làm chiều cao cây tăng nhanh. 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16667"/>
            <a:ext cx="5991101" cy="62478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40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6366" y="76200"/>
            <a:ext cx="251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508605"/>
            <a:ext cx="116586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cam con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cam to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baò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chia    B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chia 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xám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B.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ngọn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C.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trụ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7200" y="2037806"/>
            <a:ext cx="427082" cy="4005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" name="Oval 4"/>
          <p:cNvSpPr/>
          <p:nvPr/>
        </p:nvSpPr>
        <p:spPr>
          <a:xfrm>
            <a:off x="394425" y="4188727"/>
            <a:ext cx="503282" cy="4464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" name="Oval 5"/>
          <p:cNvSpPr/>
          <p:nvPr/>
        </p:nvSpPr>
        <p:spPr>
          <a:xfrm>
            <a:off x="419096" y="4953000"/>
            <a:ext cx="45394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Oval 6"/>
          <p:cNvSpPr/>
          <p:nvPr/>
        </p:nvSpPr>
        <p:spPr>
          <a:xfrm>
            <a:off x="5181600" y="6019800"/>
            <a:ext cx="388131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027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Freeform 6"/>
          <p:cNvSpPr>
            <a:spLocks/>
          </p:cNvSpPr>
          <p:nvPr/>
        </p:nvSpPr>
        <p:spPr bwMode="auto">
          <a:xfrm>
            <a:off x="7434325" y="1844605"/>
            <a:ext cx="415529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86" name="组合 585"/>
          <p:cNvGrpSpPr/>
          <p:nvPr/>
        </p:nvGrpSpPr>
        <p:grpSpPr>
          <a:xfrm>
            <a:off x="1504951" y="5164141"/>
            <a:ext cx="9227345" cy="1743075"/>
            <a:chOff x="-25400" y="5164139"/>
            <a:chExt cx="12303126" cy="1743075"/>
          </a:xfrm>
        </p:grpSpPr>
        <p:sp>
          <p:nvSpPr>
            <p:cNvPr id="366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93 h 93"/>
                <a:gd name="T2" fmla="*/ 245 w 245"/>
                <a:gd name="T3" fmla="*/ 93 h 93"/>
                <a:gd name="T4" fmla="*/ 244 w 245"/>
                <a:gd name="T5" fmla="*/ 85 h 93"/>
                <a:gd name="T6" fmla="*/ 239 w 245"/>
                <a:gd name="T7" fmla="*/ 75 h 93"/>
                <a:gd name="T8" fmla="*/ 223 w 245"/>
                <a:gd name="T9" fmla="*/ 58 h 93"/>
                <a:gd name="T10" fmla="*/ 223 w 245"/>
                <a:gd name="T11" fmla="*/ 58 h 93"/>
                <a:gd name="T12" fmla="*/ 201 w 245"/>
                <a:gd name="T13" fmla="*/ 52 h 93"/>
                <a:gd name="T14" fmla="*/ 194 w 245"/>
                <a:gd name="T15" fmla="*/ 53 h 93"/>
                <a:gd name="T16" fmla="*/ 194 w 245"/>
                <a:gd name="T17" fmla="*/ 50 h 93"/>
                <a:gd name="T18" fmla="*/ 153 w 245"/>
                <a:gd name="T19" fmla="*/ 8 h 93"/>
                <a:gd name="T20" fmla="*/ 130 w 245"/>
                <a:gd name="T21" fmla="*/ 15 h 93"/>
                <a:gd name="T22" fmla="*/ 103 w 245"/>
                <a:gd name="T23" fmla="*/ 0 h 93"/>
                <a:gd name="T24" fmla="*/ 74 w 245"/>
                <a:gd name="T25" fmla="*/ 25 h 93"/>
                <a:gd name="T26" fmla="*/ 64 w 245"/>
                <a:gd name="T27" fmla="*/ 23 h 93"/>
                <a:gd name="T28" fmla="*/ 35 w 245"/>
                <a:gd name="T29" fmla="*/ 52 h 93"/>
                <a:gd name="T30" fmla="*/ 36 w 245"/>
                <a:gd name="T31" fmla="*/ 60 h 93"/>
                <a:gd name="T32" fmla="*/ 35 w 245"/>
                <a:gd name="T33" fmla="*/ 60 h 93"/>
                <a:gd name="T34" fmla="*/ 0 w 245"/>
                <a:gd name="T3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7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28 w 120"/>
                <a:gd name="T1" fmla="*/ 0 h 85"/>
                <a:gd name="T2" fmla="*/ 5 w 120"/>
                <a:gd name="T3" fmla="*/ 7 h 85"/>
                <a:gd name="T4" fmla="*/ 5 w 120"/>
                <a:gd name="T5" fmla="*/ 7 h 85"/>
                <a:gd name="T6" fmla="*/ 0 w 120"/>
                <a:gd name="T7" fmla="*/ 1 h 85"/>
                <a:gd name="T8" fmla="*/ 4 w 120"/>
                <a:gd name="T9" fmla="*/ 85 h 85"/>
                <a:gd name="T10" fmla="*/ 120 w 120"/>
                <a:gd name="T11" fmla="*/ 85 h 85"/>
                <a:gd name="T12" fmla="*/ 119 w 120"/>
                <a:gd name="T13" fmla="*/ 77 h 85"/>
                <a:gd name="T14" fmla="*/ 114 w 120"/>
                <a:gd name="T15" fmla="*/ 67 h 85"/>
                <a:gd name="T16" fmla="*/ 98 w 120"/>
                <a:gd name="T17" fmla="*/ 50 h 85"/>
                <a:gd name="T18" fmla="*/ 98 w 120"/>
                <a:gd name="T19" fmla="*/ 50 h 85"/>
                <a:gd name="T20" fmla="*/ 76 w 120"/>
                <a:gd name="T21" fmla="*/ 44 h 85"/>
                <a:gd name="T22" fmla="*/ 69 w 120"/>
                <a:gd name="T23" fmla="*/ 45 h 85"/>
                <a:gd name="T24" fmla="*/ 69 w 120"/>
                <a:gd name="T25" fmla="*/ 45 h 85"/>
                <a:gd name="T26" fmla="*/ 69 w 120"/>
                <a:gd name="T27" fmla="*/ 45 h 85"/>
                <a:gd name="T28" fmla="*/ 69 w 120"/>
                <a:gd name="T29" fmla="*/ 42 h 85"/>
                <a:gd name="T30" fmla="*/ 28 w 120"/>
                <a:gd name="T3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0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1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3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4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5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6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60 w 60"/>
                <a:gd name="T1" fmla="*/ 29 h 60"/>
                <a:gd name="T2" fmla="*/ 31 w 60"/>
                <a:gd name="T3" fmla="*/ 60 h 60"/>
                <a:gd name="T4" fmla="*/ 1 w 60"/>
                <a:gd name="T5" fmla="*/ 30 h 60"/>
                <a:gd name="T6" fmla="*/ 30 w 60"/>
                <a:gd name="T7" fmla="*/ 0 h 60"/>
                <a:gd name="T8" fmla="*/ 60 w 60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7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140 w 140"/>
                <a:gd name="T1" fmla="*/ 71 h 145"/>
                <a:gd name="T2" fmla="*/ 71 w 140"/>
                <a:gd name="T3" fmla="*/ 144 h 145"/>
                <a:gd name="T4" fmla="*/ 1 w 140"/>
                <a:gd name="T5" fmla="*/ 74 h 145"/>
                <a:gd name="T6" fmla="*/ 69 w 140"/>
                <a:gd name="T7" fmla="*/ 0 h 145"/>
                <a:gd name="T8" fmla="*/ 140 w 140"/>
                <a:gd name="T9" fmla="*/ 7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8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2 w 61"/>
                <a:gd name="T1" fmla="*/ 130 h 130"/>
                <a:gd name="T2" fmla="*/ 61 w 61"/>
                <a:gd name="T3" fmla="*/ 128 h 130"/>
                <a:gd name="T4" fmla="*/ 32 w 61"/>
                <a:gd name="T5" fmla="*/ 97 h 130"/>
                <a:gd name="T6" fmla="*/ 32 w 61"/>
                <a:gd name="T7" fmla="*/ 97 h 130"/>
                <a:gd name="T8" fmla="*/ 58 w 61"/>
                <a:gd name="T9" fmla="*/ 68 h 130"/>
                <a:gd name="T10" fmla="*/ 58 w 61"/>
                <a:gd name="T11" fmla="*/ 68 h 130"/>
                <a:gd name="T12" fmla="*/ 59 w 61"/>
                <a:gd name="T13" fmla="*/ 68 h 130"/>
                <a:gd name="T14" fmla="*/ 59 w 61"/>
                <a:gd name="T15" fmla="*/ 68 h 130"/>
                <a:gd name="T16" fmla="*/ 59 w 61"/>
                <a:gd name="T17" fmla="*/ 68 h 130"/>
                <a:gd name="T18" fmla="*/ 59 w 61"/>
                <a:gd name="T19" fmla="*/ 68 h 130"/>
                <a:gd name="T20" fmla="*/ 59 w 61"/>
                <a:gd name="T21" fmla="*/ 68 h 130"/>
                <a:gd name="T22" fmla="*/ 59 w 61"/>
                <a:gd name="T23" fmla="*/ 68 h 130"/>
                <a:gd name="T24" fmla="*/ 59 w 61"/>
                <a:gd name="T25" fmla="*/ 68 h 130"/>
                <a:gd name="T26" fmla="*/ 59 w 61"/>
                <a:gd name="T27" fmla="*/ 68 h 130"/>
                <a:gd name="T28" fmla="*/ 59 w 61"/>
                <a:gd name="T29" fmla="*/ 68 h 130"/>
                <a:gd name="T30" fmla="*/ 59 w 61"/>
                <a:gd name="T31" fmla="*/ 68 h 130"/>
                <a:gd name="T32" fmla="*/ 60 w 61"/>
                <a:gd name="T33" fmla="*/ 68 h 130"/>
                <a:gd name="T34" fmla="*/ 60 w 61"/>
                <a:gd name="T35" fmla="*/ 68 h 130"/>
                <a:gd name="T36" fmla="*/ 60 w 61"/>
                <a:gd name="T37" fmla="*/ 68 h 130"/>
                <a:gd name="T38" fmla="*/ 60 w 61"/>
                <a:gd name="T39" fmla="*/ 68 h 130"/>
                <a:gd name="T40" fmla="*/ 60 w 61"/>
                <a:gd name="T41" fmla="*/ 68 h 130"/>
                <a:gd name="T42" fmla="*/ 60 w 61"/>
                <a:gd name="T43" fmla="*/ 68 h 130"/>
                <a:gd name="T44" fmla="*/ 60 w 61"/>
                <a:gd name="T45" fmla="*/ 68 h 130"/>
                <a:gd name="T46" fmla="*/ 60 w 61"/>
                <a:gd name="T47" fmla="*/ 68 h 130"/>
                <a:gd name="T48" fmla="*/ 60 w 61"/>
                <a:gd name="T49" fmla="*/ 68 h 130"/>
                <a:gd name="T50" fmla="*/ 61 w 61"/>
                <a:gd name="T51" fmla="*/ 68 h 130"/>
                <a:gd name="T52" fmla="*/ 61 w 61"/>
                <a:gd name="T53" fmla="*/ 68 h 130"/>
                <a:gd name="T54" fmla="*/ 61 w 61"/>
                <a:gd name="T55" fmla="*/ 68 h 130"/>
                <a:gd name="T56" fmla="*/ 61 w 61"/>
                <a:gd name="T57" fmla="*/ 68 h 130"/>
                <a:gd name="T58" fmla="*/ 61 w 61"/>
                <a:gd name="T59" fmla="*/ 68 h 130"/>
                <a:gd name="T60" fmla="*/ 61 w 61"/>
                <a:gd name="T61" fmla="*/ 68 h 130"/>
                <a:gd name="T62" fmla="*/ 61 w 61"/>
                <a:gd name="T63" fmla="*/ 68 h 130"/>
                <a:gd name="T64" fmla="*/ 61 w 61"/>
                <a:gd name="T65" fmla="*/ 68 h 130"/>
                <a:gd name="T66" fmla="*/ 51 w 61"/>
                <a:gd name="T67" fmla="*/ 14 h 130"/>
                <a:gd name="T68" fmla="*/ 51 w 61"/>
                <a:gd name="T69" fmla="*/ 14 h 130"/>
                <a:gd name="T70" fmla="*/ 51 w 61"/>
                <a:gd name="T71" fmla="*/ 13 h 130"/>
                <a:gd name="T72" fmla="*/ 51 w 61"/>
                <a:gd name="T73" fmla="*/ 13 h 130"/>
                <a:gd name="T74" fmla="*/ 51 w 61"/>
                <a:gd name="T75" fmla="*/ 13 h 130"/>
                <a:gd name="T76" fmla="*/ 51 w 61"/>
                <a:gd name="T77" fmla="*/ 12 h 130"/>
                <a:gd name="T78" fmla="*/ 51 w 61"/>
                <a:gd name="T79" fmla="*/ 12 h 130"/>
                <a:gd name="T80" fmla="*/ 51 w 61"/>
                <a:gd name="T81" fmla="*/ 12 h 130"/>
                <a:gd name="T82" fmla="*/ 51 w 61"/>
                <a:gd name="T83" fmla="*/ 12 h 130"/>
                <a:gd name="T84" fmla="*/ 51 w 61"/>
                <a:gd name="T85" fmla="*/ 11 h 130"/>
                <a:gd name="T86" fmla="*/ 51 w 61"/>
                <a:gd name="T87" fmla="*/ 11 h 130"/>
                <a:gd name="T88" fmla="*/ 51 w 61"/>
                <a:gd name="T89" fmla="*/ 10 h 130"/>
                <a:gd name="T90" fmla="*/ 51 w 61"/>
                <a:gd name="T91" fmla="*/ 10 h 130"/>
                <a:gd name="T92" fmla="*/ 51 w 61"/>
                <a:gd name="T93" fmla="*/ 10 h 130"/>
                <a:gd name="T94" fmla="*/ 51 w 61"/>
                <a:gd name="T95" fmla="*/ 10 h 130"/>
                <a:gd name="T96" fmla="*/ 50 w 61"/>
                <a:gd name="T97" fmla="*/ 9 h 130"/>
                <a:gd name="T98" fmla="*/ 50 w 61"/>
                <a:gd name="T99" fmla="*/ 3 h 130"/>
                <a:gd name="T100" fmla="*/ 50 w 61"/>
                <a:gd name="T101" fmla="*/ 2 h 130"/>
                <a:gd name="T102" fmla="*/ 50 w 61"/>
                <a:gd name="T103" fmla="*/ 2 h 130"/>
                <a:gd name="T104" fmla="*/ 50 w 61"/>
                <a:gd name="T105" fmla="*/ 2 h 130"/>
                <a:gd name="T106" fmla="*/ 50 w 61"/>
                <a:gd name="T107" fmla="*/ 2 h 130"/>
                <a:gd name="T108" fmla="*/ 50 w 61"/>
                <a:gd name="T109" fmla="*/ 1 h 130"/>
                <a:gd name="T110" fmla="*/ 50 w 61"/>
                <a:gd name="T111" fmla="*/ 1 h 130"/>
                <a:gd name="T112" fmla="*/ 50 w 61"/>
                <a:gd name="T113" fmla="*/ 1 h 130"/>
                <a:gd name="T114" fmla="*/ 50 w 61"/>
                <a:gd name="T115" fmla="*/ 1 h 130"/>
                <a:gd name="T116" fmla="*/ 50 w 61"/>
                <a:gd name="T117" fmla="*/ 1 h 130"/>
                <a:gd name="T118" fmla="*/ 50 w 61"/>
                <a:gd name="T119" fmla="*/ 0 h 130"/>
                <a:gd name="T120" fmla="*/ 50 w 61"/>
                <a:gd name="T121" fmla="*/ 0 h 130"/>
                <a:gd name="T122" fmla="*/ 50 w 61"/>
                <a:gd name="T1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0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1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2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18 w 47"/>
                <a:gd name="T1" fmla="*/ 212 h 224"/>
                <a:gd name="T2" fmla="*/ 0 w 47"/>
                <a:gd name="T3" fmla="*/ 212 h 224"/>
                <a:gd name="T4" fmla="*/ 0 w 47"/>
                <a:gd name="T5" fmla="*/ 224 h 224"/>
                <a:gd name="T6" fmla="*/ 18 w 47"/>
                <a:gd name="T7" fmla="*/ 224 h 224"/>
                <a:gd name="T8" fmla="*/ 18 w 47"/>
                <a:gd name="T9" fmla="*/ 212 h 224"/>
                <a:gd name="T10" fmla="*/ 11 w 47"/>
                <a:gd name="T11" fmla="*/ 0 h 224"/>
                <a:gd name="T12" fmla="*/ 0 w 47"/>
                <a:gd name="T13" fmla="*/ 1 h 224"/>
                <a:gd name="T14" fmla="*/ 0 w 47"/>
                <a:gd name="T15" fmla="*/ 137 h 224"/>
                <a:gd name="T16" fmla="*/ 16 w 47"/>
                <a:gd name="T17" fmla="*/ 133 h 224"/>
                <a:gd name="T18" fmla="*/ 17 w 47"/>
                <a:gd name="T19" fmla="*/ 133 h 224"/>
                <a:gd name="T20" fmla="*/ 17 w 47"/>
                <a:gd name="T21" fmla="*/ 47 h 224"/>
                <a:gd name="T22" fmla="*/ 17 w 47"/>
                <a:gd name="T23" fmla="*/ 47 h 224"/>
                <a:gd name="T24" fmla="*/ 17 w 47"/>
                <a:gd name="T25" fmla="*/ 46 h 224"/>
                <a:gd name="T26" fmla="*/ 47 w 47"/>
                <a:gd name="T27" fmla="*/ 21 h 224"/>
                <a:gd name="T28" fmla="*/ 47 w 47"/>
                <a:gd name="T29" fmla="*/ 15 h 224"/>
                <a:gd name="T30" fmla="*/ 47 w 47"/>
                <a:gd name="T31" fmla="*/ 14 h 224"/>
                <a:gd name="T32" fmla="*/ 15 w 47"/>
                <a:gd name="T33" fmla="*/ 24 h 224"/>
                <a:gd name="T34" fmla="*/ 11 w 47"/>
                <a:gd name="T3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3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4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17 w 59"/>
                <a:gd name="T1" fmla="*/ 35 h 60"/>
                <a:gd name="T2" fmla="*/ 50 w 59"/>
                <a:gd name="T3" fmla="*/ 35 h 60"/>
                <a:gd name="T4" fmla="*/ 29 w 59"/>
                <a:gd name="T5" fmla="*/ 0 h 60"/>
                <a:gd name="T6" fmla="*/ 29 w 59"/>
                <a:gd name="T7" fmla="*/ 0 h 60"/>
                <a:gd name="T8" fmla="*/ 29 w 59"/>
                <a:gd name="T9" fmla="*/ 0 h 60"/>
                <a:gd name="T10" fmla="*/ 29 w 59"/>
                <a:gd name="T11" fmla="*/ 0 h 60"/>
                <a:gd name="T12" fmla="*/ 29 w 59"/>
                <a:gd name="T13" fmla="*/ 0 h 60"/>
                <a:gd name="T14" fmla="*/ 29 w 59"/>
                <a:gd name="T15" fmla="*/ 0 h 60"/>
                <a:gd name="T16" fmla="*/ 29 w 59"/>
                <a:gd name="T17" fmla="*/ 0 h 60"/>
                <a:gd name="T18" fmla="*/ 28 w 59"/>
                <a:gd name="T19" fmla="*/ 0 h 60"/>
                <a:gd name="T20" fmla="*/ 28 w 59"/>
                <a:gd name="T21" fmla="*/ 0 h 60"/>
                <a:gd name="T22" fmla="*/ 28 w 59"/>
                <a:gd name="T23" fmla="*/ 0 h 60"/>
                <a:gd name="T24" fmla="*/ 28 w 59"/>
                <a:gd name="T25" fmla="*/ 0 h 60"/>
                <a:gd name="T26" fmla="*/ 28 w 59"/>
                <a:gd name="T27" fmla="*/ 0 h 60"/>
                <a:gd name="T28" fmla="*/ 28 w 59"/>
                <a:gd name="T29" fmla="*/ 0 h 60"/>
                <a:gd name="T30" fmla="*/ 28 w 59"/>
                <a:gd name="T31" fmla="*/ 0 h 60"/>
                <a:gd name="T32" fmla="*/ 28 w 59"/>
                <a:gd name="T33" fmla="*/ 0 h 60"/>
                <a:gd name="T34" fmla="*/ 28 w 59"/>
                <a:gd name="T35" fmla="*/ 0 h 60"/>
                <a:gd name="T36" fmla="*/ 27 w 59"/>
                <a:gd name="T37" fmla="*/ 0 h 60"/>
                <a:gd name="T38" fmla="*/ 27 w 59"/>
                <a:gd name="T39" fmla="*/ 0 h 60"/>
                <a:gd name="T40" fmla="*/ 27 w 59"/>
                <a:gd name="T41" fmla="*/ 0 h 60"/>
                <a:gd name="T42" fmla="*/ 27 w 59"/>
                <a:gd name="T43" fmla="*/ 0 h 60"/>
                <a:gd name="T44" fmla="*/ 27 w 59"/>
                <a:gd name="T45" fmla="*/ 0 h 60"/>
                <a:gd name="T46" fmla="*/ 27 w 59"/>
                <a:gd name="T47" fmla="*/ 0 h 60"/>
                <a:gd name="T48" fmla="*/ 27 w 59"/>
                <a:gd name="T49" fmla="*/ 0 h 60"/>
                <a:gd name="T50" fmla="*/ 27 w 59"/>
                <a:gd name="T51" fmla="*/ 0 h 60"/>
                <a:gd name="T52" fmla="*/ 27 w 59"/>
                <a:gd name="T53" fmla="*/ 0 h 60"/>
                <a:gd name="T54" fmla="*/ 27 w 59"/>
                <a:gd name="T55" fmla="*/ 0 h 60"/>
                <a:gd name="T56" fmla="*/ 26 w 59"/>
                <a:gd name="T57" fmla="*/ 0 h 60"/>
                <a:gd name="T58" fmla="*/ 26 w 59"/>
                <a:gd name="T59" fmla="*/ 0 h 60"/>
                <a:gd name="T60" fmla="*/ 0 w 59"/>
                <a:gd name="T61" fmla="*/ 29 h 60"/>
                <a:gd name="T62" fmla="*/ 0 w 59"/>
                <a:gd name="T63" fmla="*/ 29 h 60"/>
                <a:gd name="T64" fmla="*/ 0 w 59"/>
                <a:gd name="T65" fmla="*/ 36 h 60"/>
                <a:gd name="T66" fmla="*/ 29 w 59"/>
                <a:gd name="T67" fmla="*/ 60 h 60"/>
                <a:gd name="T68" fmla="*/ 29 w 59"/>
                <a:gd name="T69" fmla="*/ 60 h 60"/>
                <a:gd name="T70" fmla="*/ 30 w 59"/>
                <a:gd name="T71" fmla="*/ 60 h 60"/>
                <a:gd name="T72" fmla="*/ 30 w 59"/>
                <a:gd name="T73" fmla="*/ 60 h 60"/>
                <a:gd name="T74" fmla="*/ 59 w 59"/>
                <a:gd name="T75" fmla="*/ 30 h 60"/>
                <a:gd name="T76" fmla="*/ 59 w 59"/>
                <a:gd name="T77" fmla="*/ 29 h 60"/>
                <a:gd name="T78" fmla="*/ 29 w 5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5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143 h 143"/>
                <a:gd name="T2" fmla="*/ 11 w 66"/>
                <a:gd name="T3" fmla="*/ 142 h 143"/>
                <a:gd name="T4" fmla="*/ 66 w 66"/>
                <a:gd name="T5" fmla="*/ 73 h 143"/>
                <a:gd name="T6" fmla="*/ 66 w 66"/>
                <a:gd name="T7" fmla="*/ 73 h 143"/>
                <a:gd name="T8" fmla="*/ 66 w 66"/>
                <a:gd name="T9" fmla="*/ 72 h 143"/>
                <a:gd name="T10" fmla="*/ 66 w 66"/>
                <a:gd name="T11" fmla="*/ 72 h 143"/>
                <a:gd name="T12" fmla="*/ 66 w 66"/>
                <a:gd name="T13" fmla="*/ 72 h 143"/>
                <a:gd name="T14" fmla="*/ 66 w 66"/>
                <a:gd name="T15" fmla="*/ 71 h 143"/>
                <a:gd name="T16" fmla="*/ 66 w 66"/>
                <a:gd name="T17" fmla="*/ 71 h 143"/>
                <a:gd name="T18" fmla="*/ 66 w 66"/>
                <a:gd name="T19" fmla="*/ 71 h 143"/>
                <a:gd name="T20" fmla="*/ 66 w 66"/>
                <a:gd name="T21" fmla="*/ 71 h 143"/>
                <a:gd name="T22" fmla="*/ 66 w 66"/>
                <a:gd name="T23" fmla="*/ 70 h 143"/>
                <a:gd name="T24" fmla="*/ 66 w 66"/>
                <a:gd name="T25" fmla="*/ 70 h 143"/>
                <a:gd name="T26" fmla="*/ 66 w 66"/>
                <a:gd name="T27" fmla="*/ 70 h 143"/>
                <a:gd name="T28" fmla="*/ 66 w 66"/>
                <a:gd name="T29" fmla="*/ 69 h 143"/>
                <a:gd name="T30" fmla="*/ 66 w 66"/>
                <a:gd name="T31" fmla="*/ 69 h 143"/>
                <a:gd name="T32" fmla="*/ 66 w 66"/>
                <a:gd name="T33" fmla="*/ 69 h 143"/>
                <a:gd name="T34" fmla="*/ 66 w 66"/>
                <a:gd name="T35" fmla="*/ 69 h 143"/>
                <a:gd name="T36" fmla="*/ 65 w 66"/>
                <a:gd name="T37" fmla="*/ 68 h 143"/>
                <a:gd name="T38" fmla="*/ 65 w 66"/>
                <a:gd name="T39" fmla="*/ 61 h 143"/>
                <a:gd name="T40" fmla="*/ 65 w 66"/>
                <a:gd name="T41" fmla="*/ 61 h 143"/>
                <a:gd name="T42" fmla="*/ 65 w 66"/>
                <a:gd name="T43" fmla="*/ 61 h 143"/>
                <a:gd name="T44" fmla="*/ 65 w 66"/>
                <a:gd name="T45" fmla="*/ 61 h 143"/>
                <a:gd name="T46" fmla="*/ 65 w 66"/>
                <a:gd name="T47" fmla="*/ 61 h 143"/>
                <a:gd name="T48" fmla="*/ 65 w 66"/>
                <a:gd name="T49" fmla="*/ 60 h 143"/>
                <a:gd name="T50" fmla="*/ 65 w 66"/>
                <a:gd name="T51" fmla="*/ 60 h 143"/>
                <a:gd name="T52" fmla="*/ 65 w 66"/>
                <a:gd name="T53" fmla="*/ 60 h 143"/>
                <a:gd name="T54" fmla="*/ 65 w 66"/>
                <a:gd name="T55" fmla="*/ 60 h 143"/>
                <a:gd name="T56" fmla="*/ 65 w 66"/>
                <a:gd name="T57" fmla="*/ 59 h 143"/>
                <a:gd name="T58" fmla="*/ 65 w 66"/>
                <a:gd name="T59" fmla="*/ 59 h 143"/>
                <a:gd name="T60" fmla="*/ 65 w 66"/>
                <a:gd name="T61" fmla="*/ 59 h 143"/>
                <a:gd name="T62" fmla="*/ 0 w 66"/>
                <a:gd name="T6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6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387 w 387"/>
                <a:gd name="T1" fmla="*/ 167 h 948"/>
                <a:gd name="T2" fmla="*/ 218 w 387"/>
                <a:gd name="T3" fmla="*/ 270 h 948"/>
                <a:gd name="T4" fmla="*/ 195 w 387"/>
                <a:gd name="T5" fmla="*/ 0 h 948"/>
                <a:gd name="T6" fmla="*/ 169 w 387"/>
                <a:gd name="T7" fmla="*/ 270 h 948"/>
                <a:gd name="T8" fmla="*/ 0 w 387"/>
                <a:gd name="T9" fmla="*/ 167 h 948"/>
                <a:gd name="T10" fmla="*/ 155 w 387"/>
                <a:gd name="T11" fmla="*/ 359 h 948"/>
                <a:gd name="T12" fmla="*/ 127 w 387"/>
                <a:gd name="T13" fmla="*/ 948 h 948"/>
                <a:gd name="T14" fmla="*/ 250 w 387"/>
                <a:gd name="T15" fmla="*/ 948 h 948"/>
                <a:gd name="T16" fmla="*/ 229 w 387"/>
                <a:gd name="T17" fmla="*/ 359 h 948"/>
                <a:gd name="T18" fmla="*/ 387 w 387"/>
                <a:gd name="T19" fmla="*/ 16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8 w 8"/>
                <a:gd name="T1" fmla="*/ 159 h 169"/>
                <a:gd name="T2" fmla="*/ 6 w 8"/>
                <a:gd name="T3" fmla="*/ 159 h 169"/>
                <a:gd name="T4" fmla="*/ 6 w 8"/>
                <a:gd name="T5" fmla="*/ 169 h 169"/>
                <a:gd name="T6" fmla="*/ 8 w 8"/>
                <a:gd name="T7" fmla="*/ 169 h 169"/>
                <a:gd name="T8" fmla="*/ 8 w 8"/>
                <a:gd name="T9" fmla="*/ 159 h 169"/>
                <a:gd name="T10" fmla="*/ 1 w 8"/>
                <a:gd name="T11" fmla="*/ 0 h 169"/>
                <a:gd name="T12" fmla="*/ 0 w 8"/>
                <a:gd name="T13" fmla="*/ 0 h 169"/>
                <a:gd name="T14" fmla="*/ 3 w 8"/>
                <a:gd name="T15" fmla="*/ 73 h 169"/>
                <a:gd name="T16" fmla="*/ 4 w 8"/>
                <a:gd name="T17" fmla="*/ 75 h 169"/>
                <a:gd name="T18" fmla="*/ 1 w 8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3 w 5"/>
                <a:gd name="T3" fmla="*/ 86 h 86"/>
                <a:gd name="T4" fmla="*/ 5 w 5"/>
                <a:gd name="T5" fmla="*/ 86 h 86"/>
                <a:gd name="T6" fmla="*/ 1 w 5"/>
                <a:gd name="T7" fmla="*/ 2 h 86"/>
                <a:gd name="T8" fmla="*/ 0 w 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7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1 w 203"/>
                <a:gd name="T1" fmla="*/ 0 h 948"/>
                <a:gd name="T2" fmla="*/ 0 w 203"/>
                <a:gd name="T3" fmla="*/ 103 h 948"/>
                <a:gd name="T4" fmla="*/ 0 w 203"/>
                <a:gd name="T5" fmla="*/ 948 h 948"/>
                <a:gd name="T6" fmla="*/ 66 w 203"/>
                <a:gd name="T7" fmla="*/ 948 h 948"/>
                <a:gd name="T8" fmla="*/ 63 w 203"/>
                <a:gd name="T9" fmla="*/ 926 h 948"/>
                <a:gd name="T10" fmla="*/ 63 w 203"/>
                <a:gd name="T11" fmla="*/ 898 h 948"/>
                <a:gd name="T12" fmla="*/ 55 w 203"/>
                <a:gd name="T13" fmla="*/ 659 h 948"/>
                <a:gd name="T14" fmla="*/ 55 w 203"/>
                <a:gd name="T15" fmla="*/ 659 h 948"/>
                <a:gd name="T16" fmla="*/ 48 w 203"/>
                <a:gd name="T17" fmla="*/ 456 h 948"/>
                <a:gd name="T18" fmla="*/ 45 w 203"/>
                <a:gd name="T19" fmla="*/ 359 h 948"/>
                <a:gd name="T20" fmla="*/ 203 w 203"/>
                <a:gd name="T21" fmla="*/ 167 h 948"/>
                <a:gd name="T22" fmla="*/ 34 w 203"/>
                <a:gd name="T23" fmla="*/ 270 h 948"/>
                <a:gd name="T24" fmla="*/ 11 w 203"/>
                <a:gd name="T25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9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420 w 420"/>
                <a:gd name="T1" fmla="*/ 156 h 790"/>
                <a:gd name="T2" fmla="*/ 241 w 420"/>
                <a:gd name="T3" fmla="*/ 203 h 790"/>
                <a:gd name="T4" fmla="*/ 202 w 420"/>
                <a:gd name="T5" fmla="*/ 0 h 790"/>
                <a:gd name="T6" fmla="*/ 170 w 420"/>
                <a:gd name="T7" fmla="*/ 203 h 790"/>
                <a:gd name="T8" fmla="*/ 0 w 420"/>
                <a:gd name="T9" fmla="*/ 153 h 790"/>
                <a:gd name="T10" fmla="*/ 176 w 420"/>
                <a:gd name="T11" fmla="*/ 278 h 790"/>
                <a:gd name="T12" fmla="*/ 163 w 420"/>
                <a:gd name="T13" fmla="*/ 790 h 790"/>
                <a:gd name="T14" fmla="*/ 244 w 420"/>
                <a:gd name="T15" fmla="*/ 790 h 790"/>
                <a:gd name="T16" fmla="*/ 231 w 420"/>
                <a:gd name="T17" fmla="*/ 278 h 790"/>
                <a:gd name="T18" fmla="*/ 420 w 420"/>
                <a:gd name="T19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3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108 w 110"/>
                <a:gd name="T1" fmla="*/ 70 h 70"/>
                <a:gd name="T2" fmla="*/ 110 w 110"/>
                <a:gd name="T3" fmla="*/ 55 h 70"/>
                <a:gd name="T4" fmla="*/ 55 w 110"/>
                <a:gd name="T5" fmla="*/ 0 h 70"/>
                <a:gd name="T6" fmla="*/ 0 w 110"/>
                <a:gd name="T7" fmla="*/ 55 h 70"/>
                <a:gd name="T8" fmla="*/ 2 w 110"/>
                <a:gd name="T9" fmla="*/ 70 h 70"/>
                <a:gd name="T10" fmla="*/ 108 w 11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4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108 w 111"/>
                <a:gd name="T1" fmla="*/ 70 h 70"/>
                <a:gd name="T2" fmla="*/ 111 w 111"/>
                <a:gd name="T3" fmla="*/ 55 h 70"/>
                <a:gd name="T4" fmla="*/ 55 w 111"/>
                <a:gd name="T5" fmla="*/ 0 h 70"/>
                <a:gd name="T6" fmla="*/ 0 w 111"/>
                <a:gd name="T7" fmla="*/ 55 h 70"/>
                <a:gd name="T8" fmla="*/ 2 w 111"/>
                <a:gd name="T9" fmla="*/ 70 h 70"/>
                <a:gd name="T10" fmla="*/ 108 w 1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5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47 w 146"/>
                <a:gd name="T1" fmla="*/ 141 h 141"/>
                <a:gd name="T2" fmla="*/ 99 w 146"/>
                <a:gd name="T3" fmla="*/ 141 h 141"/>
                <a:gd name="T4" fmla="*/ 146 w 146"/>
                <a:gd name="T5" fmla="*/ 73 h 141"/>
                <a:gd name="T6" fmla="*/ 73 w 146"/>
                <a:gd name="T7" fmla="*/ 0 h 141"/>
                <a:gd name="T8" fmla="*/ 0 w 146"/>
                <a:gd name="T9" fmla="*/ 73 h 141"/>
                <a:gd name="T10" fmla="*/ 47 w 14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6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7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8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9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32 h 32"/>
                <a:gd name="T4" fmla="*/ 0 w 32"/>
                <a:gd name="T5" fmla="*/ 15 h 32"/>
                <a:gd name="T6" fmla="*/ 17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0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1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28 w 28"/>
                <a:gd name="T1" fmla="*/ 9 h 9"/>
                <a:gd name="T2" fmla="*/ 14 w 28"/>
                <a:gd name="T3" fmla="*/ 0 h 9"/>
                <a:gd name="T4" fmla="*/ 0 w 28"/>
                <a:gd name="T5" fmla="*/ 9 h 9"/>
                <a:gd name="T6" fmla="*/ 28 w 2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2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3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4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25 w 25"/>
                <a:gd name="T1" fmla="*/ 6 h 6"/>
                <a:gd name="T2" fmla="*/ 12 w 25"/>
                <a:gd name="T3" fmla="*/ 0 h 6"/>
                <a:gd name="T4" fmla="*/ 0 w 25"/>
                <a:gd name="T5" fmla="*/ 6 h 6"/>
                <a:gd name="T6" fmla="*/ 25 w 2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5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6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32 w 34"/>
                <a:gd name="T1" fmla="*/ 13 h 34"/>
                <a:gd name="T2" fmla="*/ 21 w 34"/>
                <a:gd name="T3" fmla="*/ 32 h 34"/>
                <a:gd name="T4" fmla="*/ 2 w 34"/>
                <a:gd name="T5" fmla="*/ 21 h 34"/>
                <a:gd name="T6" fmla="*/ 13 w 34"/>
                <a:gd name="T7" fmla="*/ 2 h 34"/>
                <a:gd name="T8" fmla="*/ 32 w 34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7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1 w 1"/>
                <a:gd name="T7" fmla="*/ 3 h 4"/>
                <a:gd name="T8" fmla="*/ 1 w 1"/>
                <a:gd name="T9" fmla="*/ 3 h 4"/>
                <a:gd name="T10" fmla="*/ 1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3 h 4"/>
                <a:gd name="T18" fmla="*/ 1 w 1"/>
                <a:gd name="T19" fmla="*/ 3 h 4"/>
                <a:gd name="T20" fmla="*/ 1 w 1"/>
                <a:gd name="T21" fmla="*/ 3 h 4"/>
                <a:gd name="T22" fmla="*/ 1 w 1"/>
                <a:gd name="T23" fmla="*/ 3 h 4"/>
                <a:gd name="T24" fmla="*/ 1 w 1"/>
                <a:gd name="T25" fmla="*/ 2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2 h 4"/>
                <a:gd name="T36" fmla="*/ 0 w 1"/>
                <a:gd name="T37" fmla="*/ 2 h 4"/>
                <a:gd name="T38" fmla="*/ 0 w 1"/>
                <a:gd name="T39" fmla="*/ 2 h 4"/>
                <a:gd name="T40" fmla="*/ 0 w 1"/>
                <a:gd name="T41" fmla="*/ 1 h 4"/>
                <a:gd name="T42" fmla="*/ 0 w 1"/>
                <a:gd name="T43" fmla="*/ 1 h 4"/>
                <a:gd name="T44" fmla="*/ 0 w 1"/>
                <a:gd name="T45" fmla="*/ 1 h 4"/>
                <a:gd name="T46" fmla="*/ 0 w 1"/>
                <a:gd name="T47" fmla="*/ 1 h 4"/>
                <a:gd name="T48" fmla="*/ 0 w 1"/>
                <a:gd name="T49" fmla="*/ 1 h 4"/>
                <a:gd name="T50" fmla="*/ 0 w 1"/>
                <a:gd name="T51" fmla="*/ 1 h 4"/>
                <a:gd name="T52" fmla="*/ 0 w 1"/>
                <a:gd name="T53" fmla="*/ 1 h 4"/>
                <a:gd name="T54" fmla="*/ 0 w 1"/>
                <a:gd name="T55" fmla="*/ 1 h 4"/>
                <a:gd name="T56" fmla="*/ 0 w 1"/>
                <a:gd name="T57" fmla="*/ 1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8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75 w 100"/>
                <a:gd name="T1" fmla="*/ 57 h 70"/>
                <a:gd name="T2" fmla="*/ 60 w 100"/>
                <a:gd name="T3" fmla="*/ 42 h 70"/>
                <a:gd name="T4" fmla="*/ 75 w 100"/>
                <a:gd name="T5" fmla="*/ 26 h 70"/>
                <a:gd name="T6" fmla="*/ 91 w 100"/>
                <a:gd name="T7" fmla="*/ 42 h 70"/>
                <a:gd name="T8" fmla="*/ 75 w 100"/>
                <a:gd name="T9" fmla="*/ 57 h 70"/>
                <a:gd name="T10" fmla="*/ 47 w 100"/>
                <a:gd name="T11" fmla="*/ 0 h 70"/>
                <a:gd name="T12" fmla="*/ 47 w 100"/>
                <a:gd name="T13" fmla="*/ 2 h 70"/>
                <a:gd name="T14" fmla="*/ 31 w 100"/>
                <a:gd name="T15" fmla="*/ 47 h 70"/>
                <a:gd name="T16" fmla="*/ 16 w 100"/>
                <a:gd name="T17" fmla="*/ 61 h 70"/>
                <a:gd name="T18" fmla="*/ 16 w 100"/>
                <a:gd name="T19" fmla="*/ 61 h 70"/>
                <a:gd name="T20" fmla="*/ 0 w 100"/>
                <a:gd name="T21" fmla="*/ 70 h 70"/>
                <a:gd name="T22" fmla="*/ 32 w 100"/>
                <a:gd name="T23" fmla="*/ 70 h 70"/>
                <a:gd name="T24" fmla="*/ 44 w 100"/>
                <a:gd name="T25" fmla="*/ 64 h 70"/>
                <a:gd name="T26" fmla="*/ 57 w 100"/>
                <a:gd name="T27" fmla="*/ 70 h 70"/>
                <a:gd name="T28" fmla="*/ 97 w 100"/>
                <a:gd name="T29" fmla="*/ 70 h 70"/>
                <a:gd name="T30" fmla="*/ 100 w 100"/>
                <a:gd name="T31" fmla="*/ 55 h 70"/>
                <a:gd name="T32" fmla="*/ 100 w 100"/>
                <a:gd name="T33" fmla="*/ 55 h 70"/>
                <a:gd name="T34" fmla="*/ 100 w 100"/>
                <a:gd name="T35" fmla="*/ 55 h 70"/>
                <a:gd name="T36" fmla="*/ 100 w 100"/>
                <a:gd name="T37" fmla="*/ 55 h 70"/>
                <a:gd name="T38" fmla="*/ 100 w 100"/>
                <a:gd name="T39" fmla="*/ 54 h 70"/>
                <a:gd name="T40" fmla="*/ 100 w 100"/>
                <a:gd name="T41" fmla="*/ 54 h 70"/>
                <a:gd name="T42" fmla="*/ 100 w 100"/>
                <a:gd name="T43" fmla="*/ 54 h 70"/>
                <a:gd name="T44" fmla="*/ 100 w 100"/>
                <a:gd name="T45" fmla="*/ 54 h 70"/>
                <a:gd name="T46" fmla="*/ 100 w 100"/>
                <a:gd name="T47" fmla="*/ 54 h 70"/>
                <a:gd name="T48" fmla="*/ 100 w 100"/>
                <a:gd name="T49" fmla="*/ 54 h 70"/>
                <a:gd name="T50" fmla="*/ 100 w 100"/>
                <a:gd name="T51" fmla="*/ 54 h 70"/>
                <a:gd name="T52" fmla="*/ 100 w 100"/>
                <a:gd name="T53" fmla="*/ 54 h 70"/>
                <a:gd name="T54" fmla="*/ 100 w 100"/>
                <a:gd name="T55" fmla="*/ 54 h 70"/>
                <a:gd name="T56" fmla="*/ 100 w 100"/>
                <a:gd name="T57" fmla="*/ 54 h 70"/>
                <a:gd name="T58" fmla="*/ 100 w 100"/>
                <a:gd name="T59" fmla="*/ 54 h 70"/>
                <a:gd name="T60" fmla="*/ 100 w 100"/>
                <a:gd name="T61" fmla="*/ 53 h 70"/>
                <a:gd name="T62" fmla="*/ 100 w 100"/>
                <a:gd name="T63" fmla="*/ 53 h 70"/>
                <a:gd name="T64" fmla="*/ 100 w 100"/>
                <a:gd name="T65" fmla="*/ 53 h 70"/>
                <a:gd name="T66" fmla="*/ 100 w 100"/>
                <a:gd name="T67" fmla="*/ 53 h 70"/>
                <a:gd name="T68" fmla="*/ 100 w 100"/>
                <a:gd name="T69" fmla="*/ 53 h 70"/>
                <a:gd name="T70" fmla="*/ 100 w 100"/>
                <a:gd name="T71" fmla="*/ 53 h 70"/>
                <a:gd name="T72" fmla="*/ 100 w 100"/>
                <a:gd name="T73" fmla="*/ 53 h 70"/>
                <a:gd name="T74" fmla="*/ 100 w 100"/>
                <a:gd name="T75" fmla="*/ 53 h 70"/>
                <a:gd name="T76" fmla="*/ 100 w 100"/>
                <a:gd name="T77" fmla="*/ 53 h 70"/>
                <a:gd name="T78" fmla="*/ 99 w 100"/>
                <a:gd name="T79" fmla="*/ 53 h 70"/>
                <a:gd name="T80" fmla="*/ 99 w 100"/>
                <a:gd name="T81" fmla="*/ 53 h 70"/>
                <a:gd name="T82" fmla="*/ 99 w 100"/>
                <a:gd name="T83" fmla="*/ 52 h 70"/>
                <a:gd name="T84" fmla="*/ 99 w 100"/>
                <a:gd name="T85" fmla="*/ 52 h 70"/>
                <a:gd name="T86" fmla="*/ 99 w 100"/>
                <a:gd name="T87" fmla="*/ 52 h 70"/>
                <a:gd name="T88" fmla="*/ 99 w 100"/>
                <a:gd name="T89" fmla="*/ 52 h 70"/>
                <a:gd name="T90" fmla="*/ 99 w 100"/>
                <a:gd name="T91" fmla="*/ 52 h 70"/>
                <a:gd name="T92" fmla="*/ 99 w 100"/>
                <a:gd name="T93" fmla="*/ 52 h 70"/>
                <a:gd name="T94" fmla="*/ 99 w 100"/>
                <a:gd name="T95" fmla="*/ 52 h 70"/>
                <a:gd name="T96" fmla="*/ 99 w 100"/>
                <a:gd name="T97" fmla="*/ 52 h 70"/>
                <a:gd name="T98" fmla="*/ 99 w 100"/>
                <a:gd name="T99" fmla="*/ 52 h 70"/>
                <a:gd name="T100" fmla="*/ 99 w 100"/>
                <a:gd name="T101" fmla="*/ 52 h 70"/>
                <a:gd name="T102" fmla="*/ 99 w 100"/>
                <a:gd name="T103" fmla="*/ 52 h 70"/>
                <a:gd name="T104" fmla="*/ 99 w 100"/>
                <a:gd name="T105" fmla="*/ 52 h 70"/>
                <a:gd name="T106" fmla="*/ 99 w 100"/>
                <a:gd name="T107" fmla="*/ 51 h 70"/>
                <a:gd name="T108" fmla="*/ 99 w 100"/>
                <a:gd name="T109" fmla="*/ 51 h 70"/>
                <a:gd name="T110" fmla="*/ 99 w 100"/>
                <a:gd name="T111" fmla="*/ 51 h 70"/>
                <a:gd name="T112" fmla="*/ 99 w 100"/>
                <a:gd name="T113" fmla="*/ 51 h 70"/>
                <a:gd name="T114" fmla="*/ 99 w 100"/>
                <a:gd name="T115" fmla="*/ 51 h 70"/>
                <a:gd name="T116" fmla="*/ 99 w 100"/>
                <a:gd name="T117" fmla="*/ 51 h 70"/>
                <a:gd name="T118" fmla="*/ 99 w 100"/>
                <a:gd name="T119" fmla="*/ 51 h 70"/>
                <a:gd name="T120" fmla="*/ 99 w 100"/>
                <a:gd name="T121" fmla="*/ 51 h 70"/>
                <a:gd name="T122" fmla="*/ 47 w 100"/>
                <a:gd name="T1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9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39 w 68"/>
                <a:gd name="T1" fmla="*/ 77 h 141"/>
                <a:gd name="T2" fmla="*/ 24 w 68"/>
                <a:gd name="T3" fmla="*/ 66 h 141"/>
                <a:gd name="T4" fmla="*/ 35 w 68"/>
                <a:gd name="T5" fmla="*/ 47 h 141"/>
                <a:gd name="T6" fmla="*/ 39 w 68"/>
                <a:gd name="T7" fmla="*/ 46 h 141"/>
                <a:gd name="T8" fmla="*/ 54 w 68"/>
                <a:gd name="T9" fmla="*/ 58 h 141"/>
                <a:gd name="T10" fmla="*/ 43 w 68"/>
                <a:gd name="T11" fmla="*/ 77 h 141"/>
                <a:gd name="T12" fmla="*/ 39 w 68"/>
                <a:gd name="T13" fmla="*/ 77 h 141"/>
                <a:gd name="T14" fmla="*/ 0 w 68"/>
                <a:gd name="T15" fmla="*/ 0 h 141"/>
                <a:gd name="T16" fmla="*/ 0 w 68"/>
                <a:gd name="T17" fmla="*/ 11 h 141"/>
                <a:gd name="T18" fmla="*/ 1 w 68"/>
                <a:gd name="T19" fmla="*/ 11 h 141"/>
                <a:gd name="T20" fmla="*/ 17 w 68"/>
                <a:gd name="T21" fmla="*/ 27 h 141"/>
                <a:gd name="T22" fmla="*/ 1 w 68"/>
                <a:gd name="T23" fmla="*/ 42 h 141"/>
                <a:gd name="T24" fmla="*/ 0 w 68"/>
                <a:gd name="T25" fmla="*/ 42 h 141"/>
                <a:gd name="T26" fmla="*/ 0 w 68"/>
                <a:gd name="T27" fmla="*/ 62 h 141"/>
                <a:gd name="T28" fmla="*/ 8 w 68"/>
                <a:gd name="T29" fmla="*/ 76 h 141"/>
                <a:gd name="T30" fmla="*/ 0 w 68"/>
                <a:gd name="T31" fmla="*/ 89 h 141"/>
                <a:gd name="T32" fmla="*/ 0 w 68"/>
                <a:gd name="T33" fmla="*/ 141 h 141"/>
                <a:gd name="T34" fmla="*/ 21 w 68"/>
                <a:gd name="T35" fmla="*/ 141 h 141"/>
                <a:gd name="T36" fmla="*/ 37 w 68"/>
                <a:gd name="T37" fmla="*/ 132 h 141"/>
                <a:gd name="T38" fmla="*/ 21 w 68"/>
                <a:gd name="T39" fmla="*/ 117 h 141"/>
                <a:gd name="T40" fmla="*/ 37 w 68"/>
                <a:gd name="T41" fmla="*/ 102 h 141"/>
                <a:gd name="T42" fmla="*/ 52 w 68"/>
                <a:gd name="T43" fmla="*/ 117 h 141"/>
                <a:gd name="T44" fmla="*/ 52 w 68"/>
                <a:gd name="T45" fmla="*/ 118 h 141"/>
                <a:gd name="T46" fmla="*/ 68 w 68"/>
                <a:gd name="T47" fmla="*/ 73 h 141"/>
                <a:gd name="T48" fmla="*/ 68 w 68"/>
                <a:gd name="T49" fmla="*/ 71 h 141"/>
                <a:gd name="T50" fmla="*/ 68 w 68"/>
                <a:gd name="T51" fmla="*/ 71 h 141"/>
                <a:gd name="T52" fmla="*/ 0 w 6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0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1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27 h 27"/>
                <a:gd name="T4" fmla="*/ 8 w 8"/>
                <a:gd name="T5" fmla="*/ 14 h 27"/>
                <a:gd name="T6" fmla="*/ 0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2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6 w 31"/>
                <a:gd name="T5" fmla="*/ 30 h 30"/>
                <a:gd name="T6" fmla="*/ 16 w 31"/>
                <a:gd name="T7" fmla="*/ 30 h 30"/>
                <a:gd name="T8" fmla="*/ 31 w 31"/>
                <a:gd name="T9" fmla="*/ 16 h 30"/>
                <a:gd name="T10" fmla="*/ 31 w 31"/>
                <a:gd name="T11" fmla="*/ 15 h 30"/>
                <a:gd name="T12" fmla="*/ 16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3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2 w 25"/>
                <a:gd name="T1" fmla="*/ 0 h 6"/>
                <a:gd name="T2" fmla="*/ 0 w 25"/>
                <a:gd name="T3" fmla="*/ 6 h 6"/>
                <a:gd name="T4" fmla="*/ 25 w 25"/>
                <a:gd name="T5" fmla="*/ 6 h 6"/>
                <a:gd name="T6" fmla="*/ 12 w 2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4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5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1 h 31"/>
                <a:gd name="T4" fmla="*/ 2 w 34"/>
                <a:gd name="T5" fmla="*/ 20 h 31"/>
                <a:gd name="T6" fmla="*/ 17 w 34"/>
                <a:gd name="T7" fmla="*/ 31 h 31"/>
                <a:gd name="T8" fmla="*/ 21 w 34"/>
                <a:gd name="T9" fmla="*/ 31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6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7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8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39 w 121"/>
                <a:gd name="T1" fmla="*/ 117 h 117"/>
                <a:gd name="T2" fmla="*/ 82 w 121"/>
                <a:gd name="T3" fmla="*/ 117 h 117"/>
                <a:gd name="T4" fmla="*/ 121 w 121"/>
                <a:gd name="T5" fmla="*/ 61 h 117"/>
                <a:gd name="T6" fmla="*/ 60 w 121"/>
                <a:gd name="T7" fmla="*/ 0 h 117"/>
                <a:gd name="T8" fmla="*/ 0 w 121"/>
                <a:gd name="T9" fmla="*/ 61 h 117"/>
                <a:gd name="T10" fmla="*/ 39 w 121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9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0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1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2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26 w 27"/>
                <a:gd name="T1" fmla="*/ 14 h 27"/>
                <a:gd name="T2" fmla="*/ 13 w 27"/>
                <a:gd name="T3" fmla="*/ 26 h 27"/>
                <a:gd name="T4" fmla="*/ 1 w 27"/>
                <a:gd name="T5" fmla="*/ 13 h 27"/>
                <a:gd name="T6" fmla="*/ 14 w 27"/>
                <a:gd name="T7" fmla="*/ 1 h 27"/>
                <a:gd name="T8" fmla="*/ 26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3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4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23 w 23"/>
                <a:gd name="T1" fmla="*/ 7 h 7"/>
                <a:gd name="T2" fmla="*/ 11 w 23"/>
                <a:gd name="T3" fmla="*/ 0 h 7"/>
                <a:gd name="T4" fmla="*/ 0 w 23"/>
                <a:gd name="T5" fmla="*/ 7 h 7"/>
                <a:gd name="T6" fmla="*/ 23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5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6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7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20 w 20"/>
                <a:gd name="T1" fmla="*/ 5 h 5"/>
                <a:gd name="T2" fmla="*/ 10 w 20"/>
                <a:gd name="T3" fmla="*/ 0 h 5"/>
                <a:gd name="T4" fmla="*/ 0 w 20"/>
                <a:gd name="T5" fmla="*/ 5 h 5"/>
                <a:gd name="T6" fmla="*/ 20 w 2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8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9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26 w 28"/>
                <a:gd name="T1" fmla="*/ 11 h 29"/>
                <a:gd name="T2" fmla="*/ 17 w 28"/>
                <a:gd name="T3" fmla="*/ 27 h 29"/>
                <a:gd name="T4" fmla="*/ 2 w 28"/>
                <a:gd name="T5" fmla="*/ 18 h 29"/>
                <a:gd name="T6" fmla="*/ 11 w 28"/>
                <a:gd name="T7" fmla="*/ 2 h 29"/>
                <a:gd name="T8" fmla="*/ 26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0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3 h 3"/>
                <a:gd name="T4" fmla="*/ 3 h 3"/>
                <a:gd name="T5" fmla="*/ 3 h 3"/>
                <a:gd name="T6" fmla="*/ 3 h 3"/>
                <a:gd name="T7" fmla="*/ 3 h 3"/>
                <a:gd name="T8" fmla="*/ 3 h 3"/>
                <a:gd name="T9" fmla="*/ 2 h 3"/>
                <a:gd name="T10" fmla="*/ 2 h 3"/>
                <a:gd name="T11" fmla="*/ 2 h 3"/>
                <a:gd name="T12" fmla="*/ 2 h 3"/>
                <a:gd name="T13" fmla="*/ 2 h 3"/>
                <a:gd name="T14" fmla="*/ 2 h 3"/>
                <a:gd name="T15" fmla="*/ 2 h 3"/>
                <a:gd name="T16" fmla="*/ 2 h 3"/>
                <a:gd name="T17" fmla="*/ 2 h 3"/>
                <a:gd name="T18" fmla="*/ 2 h 3"/>
                <a:gd name="T19" fmla="*/ 2 h 3"/>
                <a:gd name="T20" fmla="*/ 1 h 3"/>
                <a:gd name="T21" fmla="*/ 1 h 3"/>
                <a:gd name="T22" fmla="*/ 1 h 3"/>
                <a:gd name="T23" fmla="*/ 1 h 3"/>
                <a:gd name="T24" fmla="*/ 1 h 3"/>
                <a:gd name="T25" fmla="*/ 1 h 3"/>
                <a:gd name="T26" fmla="*/ 1 h 3"/>
                <a:gd name="T27" fmla="*/ 1 h 3"/>
                <a:gd name="T28" fmla="*/ 1 h 3"/>
                <a:gd name="T29" fmla="*/ 1 h 3"/>
                <a:gd name="T30" fmla="*/ 0 h 3"/>
                <a:gd name="T31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1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63 w 83"/>
                <a:gd name="T1" fmla="*/ 47 h 58"/>
                <a:gd name="T2" fmla="*/ 50 w 83"/>
                <a:gd name="T3" fmla="*/ 34 h 58"/>
                <a:gd name="T4" fmla="*/ 63 w 83"/>
                <a:gd name="T5" fmla="*/ 22 h 58"/>
                <a:gd name="T6" fmla="*/ 75 w 83"/>
                <a:gd name="T7" fmla="*/ 34 h 58"/>
                <a:gd name="T8" fmla="*/ 63 w 83"/>
                <a:gd name="T9" fmla="*/ 47 h 58"/>
                <a:gd name="T10" fmla="*/ 39 w 83"/>
                <a:gd name="T11" fmla="*/ 0 h 58"/>
                <a:gd name="T12" fmla="*/ 39 w 83"/>
                <a:gd name="T13" fmla="*/ 2 h 58"/>
                <a:gd name="T14" fmla="*/ 26 w 83"/>
                <a:gd name="T15" fmla="*/ 39 h 58"/>
                <a:gd name="T16" fmla="*/ 13 w 83"/>
                <a:gd name="T17" fmla="*/ 51 h 58"/>
                <a:gd name="T18" fmla="*/ 13 w 83"/>
                <a:gd name="T19" fmla="*/ 51 h 58"/>
                <a:gd name="T20" fmla="*/ 0 w 83"/>
                <a:gd name="T21" fmla="*/ 58 h 58"/>
                <a:gd name="T22" fmla="*/ 27 w 83"/>
                <a:gd name="T23" fmla="*/ 58 h 58"/>
                <a:gd name="T24" fmla="*/ 37 w 83"/>
                <a:gd name="T25" fmla="*/ 53 h 58"/>
                <a:gd name="T26" fmla="*/ 47 w 83"/>
                <a:gd name="T27" fmla="*/ 58 h 58"/>
                <a:gd name="T28" fmla="*/ 81 w 83"/>
                <a:gd name="T29" fmla="*/ 58 h 58"/>
                <a:gd name="T30" fmla="*/ 83 w 83"/>
                <a:gd name="T31" fmla="*/ 45 h 58"/>
                <a:gd name="T32" fmla="*/ 83 w 83"/>
                <a:gd name="T33" fmla="*/ 45 h 58"/>
                <a:gd name="T34" fmla="*/ 83 w 83"/>
                <a:gd name="T35" fmla="*/ 45 h 58"/>
                <a:gd name="T36" fmla="*/ 83 w 83"/>
                <a:gd name="T37" fmla="*/ 45 h 58"/>
                <a:gd name="T38" fmla="*/ 83 w 83"/>
                <a:gd name="T39" fmla="*/ 45 h 58"/>
                <a:gd name="T40" fmla="*/ 83 w 83"/>
                <a:gd name="T41" fmla="*/ 45 h 58"/>
                <a:gd name="T42" fmla="*/ 83 w 83"/>
                <a:gd name="T43" fmla="*/ 45 h 58"/>
                <a:gd name="T44" fmla="*/ 83 w 83"/>
                <a:gd name="T45" fmla="*/ 45 h 58"/>
                <a:gd name="T46" fmla="*/ 83 w 83"/>
                <a:gd name="T47" fmla="*/ 45 h 58"/>
                <a:gd name="T48" fmla="*/ 83 w 83"/>
                <a:gd name="T49" fmla="*/ 45 h 58"/>
                <a:gd name="T50" fmla="*/ 83 w 83"/>
                <a:gd name="T51" fmla="*/ 45 h 58"/>
                <a:gd name="T52" fmla="*/ 83 w 83"/>
                <a:gd name="T53" fmla="*/ 45 h 58"/>
                <a:gd name="T54" fmla="*/ 83 w 83"/>
                <a:gd name="T55" fmla="*/ 44 h 58"/>
                <a:gd name="T56" fmla="*/ 83 w 83"/>
                <a:gd name="T57" fmla="*/ 44 h 58"/>
                <a:gd name="T58" fmla="*/ 83 w 83"/>
                <a:gd name="T59" fmla="*/ 44 h 58"/>
                <a:gd name="T60" fmla="*/ 83 w 83"/>
                <a:gd name="T61" fmla="*/ 44 h 58"/>
                <a:gd name="T62" fmla="*/ 83 w 83"/>
                <a:gd name="T63" fmla="*/ 44 h 58"/>
                <a:gd name="T64" fmla="*/ 83 w 83"/>
                <a:gd name="T65" fmla="*/ 44 h 58"/>
                <a:gd name="T66" fmla="*/ 83 w 83"/>
                <a:gd name="T67" fmla="*/ 44 h 58"/>
                <a:gd name="T68" fmla="*/ 83 w 83"/>
                <a:gd name="T69" fmla="*/ 44 h 58"/>
                <a:gd name="T70" fmla="*/ 83 w 83"/>
                <a:gd name="T71" fmla="*/ 44 h 58"/>
                <a:gd name="T72" fmla="*/ 83 w 83"/>
                <a:gd name="T73" fmla="*/ 44 h 58"/>
                <a:gd name="T74" fmla="*/ 83 w 83"/>
                <a:gd name="T75" fmla="*/ 44 h 58"/>
                <a:gd name="T76" fmla="*/ 83 w 83"/>
                <a:gd name="T77" fmla="*/ 44 h 58"/>
                <a:gd name="T78" fmla="*/ 83 w 83"/>
                <a:gd name="T79" fmla="*/ 44 h 58"/>
                <a:gd name="T80" fmla="*/ 83 w 83"/>
                <a:gd name="T81" fmla="*/ 44 h 58"/>
                <a:gd name="T82" fmla="*/ 83 w 83"/>
                <a:gd name="T83" fmla="*/ 43 h 58"/>
                <a:gd name="T84" fmla="*/ 83 w 83"/>
                <a:gd name="T85" fmla="*/ 43 h 58"/>
                <a:gd name="T86" fmla="*/ 83 w 83"/>
                <a:gd name="T87" fmla="*/ 43 h 58"/>
                <a:gd name="T88" fmla="*/ 83 w 83"/>
                <a:gd name="T89" fmla="*/ 43 h 58"/>
                <a:gd name="T90" fmla="*/ 83 w 83"/>
                <a:gd name="T91" fmla="*/ 43 h 58"/>
                <a:gd name="T92" fmla="*/ 83 w 83"/>
                <a:gd name="T93" fmla="*/ 43 h 58"/>
                <a:gd name="T94" fmla="*/ 83 w 83"/>
                <a:gd name="T95" fmla="*/ 43 h 58"/>
                <a:gd name="T96" fmla="*/ 83 w 83"/>
                <a:gd name="T97" fmla="*/ 43 h 58"/>
                <a:gd name="T98" fmla="*/ 83 w 83"/>
                <a:gd name="T99" fmla="*/ 43 h 58"/>
                <a:gd name="T100" fmla="*/ 83 w 83"/>
                <a:gd name="T101" fmla="*/ 43 h 58"/>
                <a:gd name="T102" fmla="*/ 83 w 83"/>
                <a:gd name="T103" fmla="*/ 43 h 58"/>
                <a:gd name="T104" fmla="*/ 83 w 83"/>
                <a:gd name="T105" fmla="*/ 43 h 58"/>
                <a:gd name="T106" fmla="*/ 83 w 83"/>
                <a:gd name="T107" fmla="*/ 43 h 58"/>
                <a:gd name="T108" fmla="*/ 83 w 83"/>
                <a:gd name="T109" fmla="*/ 43 h 58"/>
                <a:gd name="T110" fmla="*/ 83 w 83"/>
                <a:gd name="T111" fmla="*/ 42 h 58"/>
                <a:gd name="T112" fmla="*/ 83 w 83"/>
                <a:gd name="T113" fmla="*/ 42 h 58"/>
                <a:gd name="T114" fmla="*/ 39 w 83"/>
                <a:gd name="T1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2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32 w 56"/>
                <a:gd name="T1" fmla="*/ 64 h 117"/>
                <a:gd name="T2" fmla="*/ 20 w 56"/>
                <a:gd name="T3" fmla="*/ 55 h 117"/>
                <a:gd name="T4" fmla="*/ 29 w 56"/>
                <a:gd name="T5" fmla="*/ 39 h 117"/>
                <a:gd name="T6" fmla="*/ 32 w 56"/>
                <a:gd name="T7" fmla="*/ 39 h 117"/>
                <a:gd name="T8" fmla="*/ 44 w 56"/>
                <a:gd name="T9" fmla="*/ 48 h 117"/>
                <a:gd name="T10" fmla="*/ 35 w 56"/>
                <a:gd name="T11" fmla="*/ 64 h 117"/>
                <a:gd name="T12" fmla="*/ 32 w 56"/>
                <a:gd name="T13" fmla="*/ 64 h 117"/>
                <a:gd name="T14" fmla="*/ 0 w 56"/>
                <a:gd name="T15" fmla="*/ 0 h 117"/>
                <a:gd name="T16" fmla="*/ 0 w 56"/>
                <a:gd name="T17" fmla="*/ 9 h 117"/>
                <a:gd name="T18" fmla="*/ 1 w 56"/>
                <a:gd name="T19" fmla="*/ 9 h 117"/>
                <a:gd name="T20" fmla="*/ 14 w 56"/>
                <a:gd name="T21" fmla="*/ 22 h 117"/>
                <a:gd name="T22" fmla="*/ 1 w 56"/>
                <a:gd name="T23" fmla="*/ 35 h 117"/>
                <a:gd name="T24" fmla="*/ 0 w 56"/>
                <a:gd name="T25" fmla="*/ 35 h 117"/>
                <a:gd name="T26" fmla="*/ 0 w 56"/>
                <a:gd name="T27" fmla="*/ 51 h 117"/>
                <a:gd name="T28" fmla="*/ 6 w 56"/>
                <a:gd name="T29" fmla="*/ 63 h 117"/>
                <a:gd name="T30" fmla="*/ 0 w 56"/>
                <a:gd name="T31" fmla="*/ 74 h 117"/>
                <a:gd name="T32" fmla="*/ 0 w 56"/>
                <a:gd name="T33" fmla="*/ 117 h 117"/>
                <a:gd name="T34" fmla="*/ 17 w 56"/>
                <a:gd name="T35" fmla="*/ 117 h 117"/>
                <a:gd name="T36" fmla="*/ 30 w 56"/>
                <a:gd name="T37" fmla="*/ 110 h 117"/>
                <a:gd name="T38" fmla="*/ 17 w 56"/>
                <a:gd name="T39" fmla="*/ 97 h 117"/>
                <a:gd name="T40" fmla="*/ 30 w 56"/>
                <a:gd name="T41" fmla="*/ 84 h 117"/>
                <a:gd name="T42" fmla="*/ 43 w 56"/>
                <a:gd name="T43" fmla="*/ 97 h 117"/>
                <a:gd name="T44" fmla="*/ 43 w 56"/>
                <a:gd name="T45" fmla="*/ 98 h 117"/>
                <a:gd name="T46" fmla="*/ 56 w 56"/>
                <a:gd name="T47" fmla="*/ 61 h 117"/>
                <a:gd name="T48" fmla="*/ 56 w 56"/>
                <a:gd name="T49" fmla="*/ 59 h 117"/>
                <a:gd name="T50" fmla="*/ 56 w 56"/>
                <a:gd name="T51" fmla="*/ 59 h 117"/>
                <a:gd name="T52" fmla="*/ 0 w 56"/>
                <a:gd name="T5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3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1 w 14"/>
                <a:gd name="T1" fmla="*/ 0 h 26"/>
                <a:gd name="T2" fmla="*/ 0 w 14"/>
                <a:gd name="T3" fmla="*/ 0 h 26"/>
                <a:gd name="T4" fmla="*/ 0 w 14"/>
                <a:gd name="T5" fmla="*/ 26 h 26"/>
                <a:gd name="T6" fmla="*/ 1 w 14"/>
                <a:gd name="T7" fmla="*/ 26 h 26"/>
                <a:gd name="T8" fmla="*/ 14 w 14"/>
                <a:gd name="T9" fmla="*/ 13 h 26"/>
                <a:gd name="T10" fmla="*/ 1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4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23 h 23"/>
                <a:gd name="T4" fmla="*/ 6 w 7"/>
                <a:gd name="T5" fmla="*/ 12 h 23"/>
                <a:gd name="T6" fmla="*/ 0 w 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5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26 w 26"/>
                <a:gd name="T9" fmla="*/ 14 h 26"/>
                <a:gd name="T10" fmla="*/ 26 w 26"/>
                <a:gd name="T11" fmla="*/ 13 h 26"/>
                <a:gd name="T12" fmla="*/ 13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6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10 w 20"/>
                <a:gd name="T1" fmla="*/ 0 h 5"/>
                <a:gd name="T2" fmla="*/ 0 w 20"/>
                <a:gd name="T3" fmla="*/ 5 h 5"/>
                <a:gd name="T4" fmla="*/ 20 w 20"/>
                <a:gd name="T5" fmla="*/ 5 h 5"/>
                <a:gd name="T6" fmla="*/ 10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7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8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14 w 28"/>
                <a:gd name="T1" fmla="*/ 0 h 25"/>
                <a:gd name="T2" fmla="*/ 11 w 28"/>
                <a:gd name="T3" fmla="*/ 0 h 25"/>
                <a:gd name="T4" fmla="*/ 2 w 28"/>
                <a:gd name="T5" fmla="*/ 16 h 25"/>
                <a:gd name="T6" fmla="*/ 14 w 28"/>
                <a:gd name="T7" fmla="*/ 25 h 25"/>
                <a:gd name="T8" fmla="*/ 17 w 28"/>
                <a:gd name="T9" fmla="*/ 25 h 25"/>
                <a:gd name="T10" fmla="*/ 26 w 28"/>
                <a:gd name="T11" fmla="*/ 9 h 25"/>
                <a:gd name="T12" fmla="*/ 14 w 2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9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105 h 105"/>
                <a:gd name="T2" fmla="*/ 277 w 277"/>
                <a:gd name="T3" fmla="*/ 105 h 105"/>
                <a:gd name="T4" fmla="*/ 275 w 277"/>
                <a:gd name="T5" fmla="*/ 96 h 105"/>
                <a:gd name="T6" fmla="*/ 270 w 277"/>
                <a:gd name="T7" fmla="*/ 84 h 105"/>
                <a:gd name="T8" fmla="*/ 252 w 277"/>
                <a:gd name="T9" fmla="*/ 66 h 105"/>
                <a:gd name="T10" fmla="*/ 252 w 277"/>
                <a:gd name="T11" fmla="*/ 66 h 105"/>
                <a:gd name="T12" fmla="*/ 227 w 277"/>
                <a:gd name="T13" fmla="*/ 59 h 105"/>
                <a:gd name="T14" fmla="*/ 219 w 277"/>
                <a:gd name="T15" fmla="*/ 60 h 105"/>
                <a:gd name="T16" fmla="*/ 219 w 277"/>
                <a:gd name="T17" fmla="*/ 56 h 105"/>
                <a:gd name="T18" fmla="*/ 172 w 277"/>
                <a:gd name="T19" fmla="*/ 9 h 105"/>
                <a:gd name="T20" fmla="*/ 146 w 277"/>
                <a:gd name="T21" fmla="*/ 18 h 105"/>
                <a:gd name="T22" fmla="*/ 117 w 277"/>
                <a:gd name="T23" fmla="*/ 0 h 105"/>
                <a:gd name="T24" fmla="*/ 84 w 277"/>
                <a:gd name="T25" fmla="*/ 28 h 105"/>
                <a:gd name="T26" fmla="*/ 72 w 277"/>
                <a:gd name="T27" fmla="*/ 26 h 105"/>
                <a:gd name="T28" fmla="*/ 39 w 277"/>
                <a:gd name="T29" fmla="*/ 59 h 105"/>
                <a:gd name="T30" fmla="*/ 41 w 277"/>
                <a:gd name="T31" fmla="*/ 68 h 105"/>
                <a:gd name="T32" fmla="*/ 40 w 277"/>
                <a:gd name="T33" fmla="*/ 67 h 105"/>
                <a:gd name="T34" fmla="*/ 0 w 277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0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8 h 47"/>
                <a:gd name="T2" fmla="*/ 0 w 73"/>
                <a:gd name="T3" fmla="*/ 8 h 47"/>
                <a:gd name="T4" fmla="*/ 0 w 73"/>
                <a:gd name="T5" fmla="*/ 8 h 47"/>
                <a:gd name="T6" fmla="*/ 26 w 73"/>
                <a:gd name="T7" fmla="*/ 0 h 47"/>
                <a:gd name="T8" fmla="*/ 0 w 73"/>
                <a:gd name="T9" fmla="*/ 9 h 47"/>
                <a:gd name="T10" fmla="*/ 0 w 73"/>
                <a:gd name="T11" fmla="*/ 8 h 47"/>
                <a:gd name="T12" fmla="*/ 0 w 73"/>
                <a:gd name="T13" fmla="*/ 9 h 47"/>
                <a:gd name="T14" fmla="*/ 26 w 73"/>
                <a:gd name="T15" fmla="*/ 0 h 47"/>
                <a:gd name="T16" fmla="*/ 73 w 73"/>
                <a:gd name="T17" fmla="*/ 47 h 47"/>
                <a:gd name="T18" fmla="*/ 73 w 73"/>
                <a:gd name="T19" fmla="*/ 47 h 47"/>
                <a:gd name="T20" fmla="*/ 26 w 7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1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97 h 97"/>
                <a:gd name="T4" fmla="*/ 88 w 89"/>
                <a:gd name="T5" fmla="*/ 97 h 97"/>
                <a:gd name="T6" fmla="*/ 89 w 89"/>
                <a:gd name="T7" fmla="*/ 51 h 97"/>
                <a:gd name="T8" fmla="*/ 88 w 89"/>
                <a:gd name="T9" fmla="*/ 51 h 97"/>
                <a:gd name="T10" fmla="*/ 80 w 89"/>
                <a:gd name="T11" fmla="*/ 52 h 97"/>
                <a:gd name="T12" fmla="*/ 80 w 89"/>
                <a:gd name="T13" fmla="*/ 52 h 97"/>
                <a:gd name="T14" fmla="*/ 80 w 89"/>
                <a:gd name="T15" fmla="*/ 52 h 97"/>
                <a:gd name="T16" fmla="*/ 80 w 89"/>
                <a:gd name="T17" fmla="*/ 48 h 97"/>
                <a:gd name="T18" fmla="*/ 33 w 89"/>
                <a:gd name="T19" fmla="*/ 1 h 97"/>
                <a:gd name="T20" fmla="*/ 7 w 89"/>
                <a:gd name="T21" fmla="*/ 10 h 97"/>
                <a:gd name="T22" fmla="*/ 7 w 89"/>
                <a:gd name="T23" fmla="*/ 9 h 97"/>
                <a:gd name="T24" fmla="*/ 7 w 89"/>
                <a:gd name="T25" fmla="*/ 9 h 97"/>
                <a:gd name="T26" fmla="*/ 7 w 89"/>
                <a:gd name="T27" fmla="*/ 9 h 97"/>
                <a:gd name="T28" fmla="*/ 0 w 89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2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13 h 13"/>
                <a:gd name="T4" fmla="*/ 3 w 3"/>
                <a:gd name="T5" fmla="*/ 13 h 13"/>
                <a:gd name="T6" fmla="*/ 1 w 3"/>
                <a:gd name="T7" fmla="*/ 4 h 13"/>
                <a:gd name="T8" fmla="*/ 0 w 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6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7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0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5 w 55"/>
                <a:gd name="T1" fmla="*/ 149 h 149"/>
                <a:gd name="T2" fmla="*/ 5 w 55"/>
                <a:gd name="T3" fmla="*/ 147 h 149"/>
                <a:gd name="T4" fmla="*/ 4 w 55"/>
                <a:gd name="T5" fmla="*/ 141 h 149"/>
                <a:gd name="T6" fmla="*/ 1 w 55"/>
                <a:gd name="T7" fmla="*/ 122 h 149"/>
                <a:gd name="T8" fmla="*/ 1 w 55"/>
                <a:gd name="T9" fmla="*/ 95 h 149"/>
                <a:gd name="T10" fmla="*/ 5 w 55"/>
                <a:gd name="T11" fmla="*/ 64 h 149"/>
                <a:gd name="T12" fmla="*/ 11 w 55"/>
                <a:gd name="T13" fmla="*/ 49 h 149"/>
                <a:gd name="T14" fmla="*/ 14 w 55"/>
                <a:gd name="T15" fmla="*/ 42 h 149"/>
                <a:gd name="T16" fmla="*/ 17 w 55"/>
                <a:gd name="T17" fmla="*/ 35 h 149"/>
                <a:gd name="T18" fmla="*/ 26 w 55"/>
                <a:gd name="T19" fmla="*/ 24 h 149"/>
                <a:gd name="T20" fmla="*/ 34 w 55"/>
                <a:gd name="T21" fmla="*/ 15 h 149"/>
                <a:gd name="T22" fmla="*/ 42 w 55"/>
                <a:gd name="T23" fmla="*/ 8 h 149"/>
                <a:gd name="T24" fmla="*/ 49 w 55"/>
                <a:gd name="T25" fmla="*/ 4 h 149"/>
                <a:gd name="T26" fmla="*/ 55 w 55"/>
                <a:gd name="T27" fmla="*/ 0 h 149"/>
                <a:gd name="T28" fmla="*/ 50 w 55"/>
                <a:gd name="T29" fmla="*/ 4 h 149"/>
                <a:gd name="T30" fmla="*/ 44 w 55"/>
                <a:gd name="T31" fmla="*/ 10 h 149"/>
                <a:gd name="T32" fmla="*/ 37 w 55"/>
                <a:gd name="T33" fmla="*/ 17 h 149"/>
                <a:gd name="T34" fmla="*/ 30 w 55"/>
                <a:gd name="T35" fmla="*/ 27 h 149"/>
                <a:gd name="T36" fmla="*/ 24 w 55"/>
                <a:gd name="T37" fmla="*/ 39 h 149"/>
                <a:gd name="T38" fmla="*/ 21 w 55"/>
                <a:gd name="T39" fmla="*/ 45 h 149"/>
                <a:gd name="T40" fmla="*/ 19 w 55"/>
                <a:gd name="T41" fmla="*/ 52 h 149"/>
                <a:gd name="T42" fmla="*/ 17 w 55"/>
                <a:gd name="T43" fmla="*/ 66 h 149"/>
                <a:gd name="T44" fmla="*/ 20 w 55"/>
                <a:gd name="T45" fmla="*/ 119 h 149"/>
                <a:gd name="T46" fmla="*/ 25 w 55"/>
                <a:gd name="T47" fmla="*/ 136 h 149"/>
                <a:gd name="T48" fmla="*/ 27 w 55"/>
                <a:gd name="T49" fmla="*/ 140 h 149"/>
                <a:gd name="T50" fmla="*/ 27 w 55"/>
                <a:gd name="T51" fmla="*/ 142 h 149"/>
                <a:gd name="T52" fmla="*/ 5 w 55"/>
                <a:gd name="T5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1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78 w 91"/>
                <a:gd name="T1" fmla="*/ 121 h 121"/>
                <a:gd name="T2" fmla="*/ 0 w 91"/>
                <a:gd name="T3" fmla="*/ 0 h 121"/>
                <a:gd name="T4" fmla="*/ 36 w 91"/>
                <a:gd name="T5" fmla="*/ 56 h 121"/>
                <a:gd name="T6" fmla="*/ 78 w 91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1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2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3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4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5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6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7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8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9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0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1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2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3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4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6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7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8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8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9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0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110 h 113"/>
                <a:gd name="T2" fmla="*/ 0 w 103"/>
                <a:gd name="T3" fmla="*/ 108 h 113"/>
                <a:gd name="T4" fmla="*/ 1 w 103"/>
                <a:gd name="T5" fmla="*/ 102 h 113"/>
                <a:gd name="T6" fmla="*/ 7 w 103"/>
                <a:gd name="T7" fmla="*/ 85 h 113"/>
                <a:gd name="T8" fmla="*/ 18 w 103"/>
                <a:gd name="T9" fmla="*/ 61 h 113"/>
                <a:gd name="T10" fmla="*/ 35 w 103"/>
                <a:gd name="T11" fmla="*/ 36 h 113"/>
                <a:gd name="T12" fmla="*/ 46 w 103"/>
                <a:gd name="T13" fmla="*/ 25 h 113"/>
                <a:gd name="T14" fmla="*/ 57 w 103"/>
                <a:gd name="T15" fmla="*/ 16 h 113"/>
                <a:gd name="T16" fmla="*/ 63 w 103"/>
                <a:gd name="T17" fmla="*/ 13 h 113"/>
                <a:gd name="T18" fmla="*/ 69 w 103"/>
                <a:gd name="T19" fmla="*/ 10 h 113"/>
                <a:gd name="T20" fmla="*/ 80 w 103"/>
                <a:gd name="T21" fmla="*/ 5 h 113"/>
                <a:gd name="T22" fmla="*/ 89 w 103"/>
                <a:gd name="T23" fmla="*/ 2 h 113"/>
                <a:gd name="T24" fmla="*/ 96 w 103"/>
                <a:gd name="T25" fmla="*/ 1 h 113"/>
                <a:gd name="T26" fmla="*/ 103 w 103"/>
                <a:gd name="T27" fmla="*/ 0 h 113"/>
                <a:gd name="T28" fmla="*/ 97 w 103"/>
                <a:gd name="T29" fmla="*/ 2 h 113"/>
                <a:gd name="T30" fmla="*/ 90 w 103"/>
                <a:gd name="T31" fmla="*/ 5 h 113"/>
                <a:gd name="T32" fmla="*/ 82 w 103"/>
                <a:gd name="T33" fmla="*/ 10 h 113"/>
                <a:gd name="T34" fmla="*/ 73 w 103"/>
                <a:gd name="T35" fmla="*/ 17 h 113"/>
                <a:gd name="T36" fmla="*/ 69 w 103"/>
                <a:gd name="T37" fmla="*/ 21 h 113"/>
                <a:gd name="T38" fmla="*/ 65 w 103"/>
                <a:gd name="T39" fmla="*/ 25 h 113"/>
                <a:gd name="T40" fmla="*/ 57 w 103"/>
                <a:gd name="T41" fmla="*/ 35 h 113"/>
                <a:gd name="T42" fmla="*/ 51 w 103"/>
                <a:gd name="T43" fmla="*/ 47 h 113"/>
                <a:gd name="T44" fmla="*/ 38 w 103"/>
                <a:gd name="T45" fmla="*/ 92 h 113"/>
                <a:gd name="T46" fmla="*/ 37 w 103"/>
                <a:gd name="T47" fmla="*/ 108 h 113"/>
                <a:gd name="T48" fmla="*/ 37 w 103"/>
                <a:gd name="T49" fmla="*/ 112 h 113"/>
                <a:gd name="T50" fmla="*/ 37 w 103"/>
                <a:gd name="T51" fmla="*/ 112 h 113"/>
                <a:gd name="T52" fmla="*/ 37 w 103"/>
                <a:gd name="T53" fmla="*/ 113 h 113"/>
                <a:gd name="T54" fmla="*/ 0 w 103"/>
                <a:gd name="T55" fmla="*/ 1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1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66 w 104"/>
                <a:gd name="T1" fmla="*/ 113 h 113"/>
                <a:gd name="T2" fmla="*/ 66 w 104"/>
                <a:gd name="T3" fmla="*/ 112 h 113"/>
                <a:gd name="T4" fmla="*/ 66 w 104"/>
                <a:gd name="T5" fmla="*/ 112 h 113"/>
                <a:gd name="T6" fmla="*/ 66 w 104"/>
                <a:gd name="T7" fmla="*/ 108 h 113"/>
                <a:gd name="T8" fmla="*/ 65 w 104"/>
                <a:gd name="T9" fmla="*/ 92 h 113"/>
                <a:gd name="T10" fmla="*/ 53 w 104"/>
                <a:gd name="T11" fmla="*/ 47 h 113"/>
                <a:gd name="T12" fmla="*/ 46 w 104"/>
                <a:gd name="T13" fmla="*/ 35 h 113"/>
                <a:gd name="T14" fmla="*/ 38 w 104"/>
                <a:gd name="T15" fmla="*/ 25 h 113"/>
                <a:gd name="T16" fmla="*/ 34 w 104"/>
                <a:gd name="T17" fmla="*/ 21 h 113"/>
                <a:gd name="T18" fmla="*/ 30 w 104"/>
                <a:gd name="T19" fmla="*/ 17 h 113"/>
                <a:gd name="T20" fmla="*/ 21 w 104"/>
                <a:gd name="T21" fmla="*/ 10 h 113"/>
                <a:gd name="T22" fmla="*/ 13 w 104"/>
                <a:gd name="T23" fmla="*/ 5 h 113"/>
                <a:gd name="T24" fmla="*/ 6 w 104"/>
                <a:gd name="T25" fmla="*/ 2 h 113"/>
                <a:gd name="T26" fmla="*/ 0 w 104"/>
                <a:gd name="T27" fmla="*/ 0 h 113"/>
                <a:gd name="T28" fmla="*/ 7 w 104"/>
                <a:gd name="T29" fmla="*/ 1 h 113"/>
                <a:gd name="T30" fmla="*/ 14 w 104"/>
                <a:gd name="T31" fmla="*/ 2 h 113"/>
                <a:gd name="T32" fmla="*/ 24 w 104"/>
                <a:gd name="T33" fmla="*/ 5 h 113"/>
                <a:gd name="T34" fmla="*/ 35 w 104"/>
                <a:gd name="T35" fmla="*/ 10 h 113"/>
                <a:gd name="T36" fmla="*/ 40 w 104"/>
                <a:gd name="T37" fmla="*/ 13 h 113"/>
                <a:gd name="T38" fmla="*/ 46 w 104"/>
                <a:gd name="T39" fmla="*/ 16 h 113"/>
                <a:gd name="T40" fmla="*/ 58 w 104"/>
                <a:gd name="T41" fmla="*/ 25 h 113"/>
                <a:gd name="T42" fmla="*/ 68 w 104"/>
                <a:gd name="T43" fmla="*/ 36 h 113"/>
                <a:gd name="T44" fmla="*/ 85 w 104"/>
                <a:gd name="T45" fmla="*/ 61 h 113"/>
                <a:gd name="T46" fmla="*/ 96 w 104"/>
                <a:gd name="T47" fmla="*/ 85 h 113"/>
                <a:gd name="T48" fmla="*/ 102 w 104"/>
                <a:gd name="T49" fmla="*/ 102 h 113"/>
                <a:gd name="T50" fmla="*/ 103 w 104"/>
                <a:gd name="T51" fmla="*/ 108 h 113"/>
                <a:gd name="T52" fmla="*/ 104 w 104"/>
                <a:gd name="T53" fmla="*/ 110 h 113"/>
                <a:gd name="T54" fmla="*/ 66 w 104"/>
                <a:gd name="T5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2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58 h 64"/>
                <a:gd name="T2" fmla="*/ 0 w 106"/>
                <a:gd name="T3" fmla="*/ 57 h 64"/>
                <a:gd name="T4" fmla="*/ 1 w 106"/>
                <a:gd name="T5" fmla="*/ 56 h 64"/>
                <a:gd name="T6" fmla="*/ 2 w 106"/>
                <a:gd name="T7" fmla="*/ 54 h 64"/>
                <a:gd name="T8" fmla="*/ 3 w 106"/>
                <a:gd name="T9" fmla="*/ 51 h 64"/>
                <a:gd name="T10" fmla="*/ 6 w 106"/>
                <a:gd name="T11" fmla="*/ 45 h 64"/>
                <a:gd name="T12" fmla="*/ 11 w 106"/>
                <a:gd name="T13" fmla="*/ 37 h 64"/>
                <a:gd name="T14" fmla="*/ 17 w 106"/>
                <a:gd name="T15" fmla="*/ 29 h 64"/>
                <a:gd name="T16" fmla="*/ 25 w 106"/>
                <a:gd name="T17" fmla="*/ 20 h 64"/>
                <a:gd name="T18" fmla="*/ 30 w 106"/>
                <a:gd name="T19" fmla="*/ 17 h 64"/>
                <a:gd name="T20" fmla="*/ 35 w 106"/>
                <a:gd name="T21" fmla="*/ 13 h 64"/>
                <a:gd name="T22" fmla="*/ 40 w 106"/>
                <a:gd name="T23" fmla="*/ 10 h 64"/>
                <a:gd name="T24" fmla="*/ 46 w 106"/>
                <a:gd name="T25" fmla="*/ 7 h 64"/>
                <a:gd name="T26" fmla="*/ 57 w 106"/>
                <a:gd name="T27" fmla="*/ 3 h 64"/>
                <a:gd name="T28" fmla="*/ 68 w 106"/>
                <a:gd name="T29" fmla="*/ 1 h 64"/>
                <a:gd name="T30" fmla="*/ 78 w 106"/>
                <a:gd name="T31" fmla="*/ 0 h 64"/>
                <a:gd name="T32" fmla="*/ 87 w 106"/>
                <a:gd name="T33" fmla="*/ 0 h 64"/>
                <a:gd name="T34" fmla="*/ 91 w 106"/>
                <a:gd name="T35" fmla="*/ 0 h 64"/>
                <a:gd name="T36" fmla="*/ 95 w 106"/>
                <a:gd name="T37" fmla="*/ 0 h 64"/>
                <a:gd name="T38" fmla="*/ 101 w 106"/>
                <a:gd name="T39" fmla="*/ 1 h 64"/>
                <a:gd name="T40" fmla="*/ 106 w 106"/>
                <a:gd name="T41" fmla="*/ 1 h 64"/>
                <a:gd name="T42" fmla="*/ 101 w 106"/>
                <a:gd name="T43" fmla="*/ 2 h 64"/>
                <a:gd name="T44" fmla="*/ 95 w 106"/>
                <a:gd name="T45" fmla="*/ 4 h 64"/>
                <a:gd name="T46" fmla="*/ 92 w 106"/>
                <a:gd name="T47" fmla="*/ 4 h 64"/>
                <a:gd name="T48" fmla="*/ 88 w 106"/>
                <a:gd name="T49" fmla="*/ 6 h 64"/>
                <a:gd name="T50" fmla="*/ 80 w 106"/>
                <a:gd name="T51" fmla="*/ 8 h 64"/>
                <a:gd name="T52" fmla="*/ 72 w 106"/>
                <a:gd name="T53" fmla="*/ 12 h 64"/>
                <a:gd name="T54" fmla="*/ 64 w 106"/>
                <a:gd name="T55" fmla="*/ 17 h 64"/>
                <a:gd name="T56" fmla="*/ 56 w 106"/>
                <a:gd name="T57" fmla="*/ 23 h 64"/>
                <a:gd name="T58" fmla="*/ 53 w 106"/>
                <a:gd name="T59" fmla="*/ 27 h 64"/>
                <a:gd name="T60" fmla="*/ 50 w 106"/>
                <a:gd name="T61" fmla="*/ 30 h 64"/>
                <a:gd name="T62" fmla="*/ 47 w 106"/>
                <a:gd name="T63" fmla="*/ 34 h 64"/>
                <a:gd name="T64" fmla="*/ 45 w 106"/>
                <a:gd name="T65" fmla="*/ 37 h 64"/>
                <a:gd name="T66" fmla="*/ 41 w 106"/>
                <a:gd name="T67" fmla="*/ 45 h 64"/>
                <a:gd name="T68" fmla="*/ 39 w 106"/>
                <a:gd name="T69" fmla="*/ 51 h 64"/>
                <a:gd name="T70" fmla="*/ 38 w 106"/>
                <a:gd name="T71" fmla="*/ 57 h 64"/>
                <a:gd name="T72" fmla="*/ 37 w 106"/>
                <a:gd name="T73" fmla="*/ 61 h 64"/>
                <a:gd name="T74" fmla="*/ 37 w 106"/>
                <a:gd name="T75" fmla="*/ 63 h 64"/>
                <a:gd name="T76" fmla="*/ 37 w 106"/>
                <a:gd name="T77" fmla="*/ 63 h 64"/>
                <a:gd name="T78" fmla="*/ 36 w 106"/>
                <a:gd name="T79" fmla="*/ 64 h 64"/>
                <a:gd name="T80" fmla="*/ 36 w 106"/>
                <a:gd name="T81" fmla="*/ 64 h 64"/>
                <a:gd name="T82" fmla="*/ 0 w 106"/>
                <a:gd name="T8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3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67 w 106"/>
                <a:gd name="T1" fmla="*/ 64 h 64"/>
                <a:gd name="T2" fmla="*/ 67 w 106"/>
                <a:gd name="T3" fmla="*/ 64 h 64"/>
                <a:gd name="T4" fmla="*/ 68 w 106"/>
                <a:gd name="T5" fmla="*/ 63 h 64"/>
                <a:gd name="T6" fmla="*/ 68 w 106"/>
                <a:gd name="T7" fmla="*/ 63 h 64"/>
                <a:gd name="T8" fmla="*/ 68 w 106"/>
                <a:gd name="T9" fmla="*/ 61 h 64"/>
                <a:gd name="T10" fmla="*/ 68 w 106"/>
                <a:gd name="T11" fmla="*/ 57 h 64"/>
                <a:gd name="T12" fmla="*/ 67 w 106"/>
                <a:gd name="T13" fmla="*/ 51 h 64"/>
                <a:gd name="T14" fmla="*/ 65 w 106"/>
                <a:gd name="T15" fmla="*/ 45 h 64"/>
                <a:gd name="T16" fmla="*/ 61 w 106"/>
                <a:gd name="T17" fmla="*/ 37 h 64"/>
                <a:gd name="T18" fmla="*/ 59 w 106"/>
                <a:gd name="T19" fmla="*/ 34 h 64"/>
                <a:gd name="T20" fmla="*/ 56 w 106"/>
                <a:gd name="T21" fmla="*/ 30 h 64"/>
                <a:gd name="T22" fmla="*/ 53 w 106"/>
                <a:gd name="T23" fmla="*/ 27 h 64"/>
                <a:gd name="T24" fmla="*/ 50 w 106"/>
                <a:gd name="T25" fmla="*/ 23 h 64"/>
                <a:gd name="T26" fmla="*/ 42 w 106"/>
                <a:gd name="T27" fmla="*/ 17 h 64"/>
                <a:gd name="T28" fmla="*/ 34 w 106"/>
                <a:gd name="T29" fmla="*/ 12 h 64"/>
                <a:gd name="T30" fmla="*/ 26 w 106"/>
                <a:gd name="T31" fmla="*/ 8 h 64"/>
                <a:gd name="T32" fmla="*/ 18 w 106"/>
                <a:gd name="T33" fmla="*/ 6 h 64"/>
                <a:gd name="T34" fmla="*/ 14 w 106"/>
                <a:gd name="T35" fmla="*/ 4 h 64"/>
                <a:gd name="T36" fmla="*/ 11 w 106"/>
                <a:gd name="T37" fmla="*/ 4 h 64"/>
                <a:gd name="T38" fmla="*/ 5 w 106"/>
                <a:gd name="T39" fmla="*/ 2 h 64"/>
                <a:gd name="T40" fmla="*/ 0 w 106"/>
                <a:gd name="T41" fmla="*/ 1 h 64"/>
                <a:gd name="T42" fmla="*/ 5 w 106"/>
                <a:gd name="T43" fmla="*/ 1 h 64"/>
                <a:gd name="T44" fmla="*/ 11 w 106"/>
                <a:gd name="T45" fmla="*/ 0 h 64"/>
                <a:gd name="T46" fmla="*/ 15 w 106"/>
                <a:gd name="T47" fmla="*/ 0 h 64"/>
                <a:gd name="T48" fmla="*/ 18 w 106"/>
                <a:gd name="T49" fmla="*/ 0 h 64"/>
                <a:gd name="T50" fmla="*/ 28 w 106"/>
                <a:gd name="T51" fmla="*/ 0 h 64"/>
                <a:gd name="T52" fmla="*/ 38 w 106"/>
                <a:gd name="T53" fmla="*/ 1 h 64"/>
                <a:gd name="T54" fmla="*/ 49 w 106"/>
                <a:gd name="T55" fmla="*/ 3 h 64"/>
                <a:gd name="T56" fmla="*/ 60 w 106"/>
                <a:gd name="T57" fmla="*/ 7 h 64"/>
                <a:gd name="T58" fmla="*/ 66 w 106"/>
                <a:gd name="T59" fmla="*/ 10 h 64"/>
                <a:gd name="T60" fmla="*/ 71 w 106"/>
                <a:gd name="T61" fmla="*/ 13 h 64"/>
                <a:gd name="T62" fmla="*/ 76 w 106"/>
                <a:gd name="T63" fmla="*/ 17 h 64"/>
                <a:gd name="T64" fmla="*/ 81 w 106"/>
                <a:gd name="T65" fmla="*/ 20 h 64"/>
                <a:gd name="T66" fmla="*/ 89 w 106"/>
                <a:gd name="T67" fmla="*/ 29 h 64"/>
                <a:gd name="T68" fmla="*/ 95 w 106"/>
                <a:gd name="T69" fmla="*/ 37 h 64"/>
                <a:gd name="T70" fmla="*/ 100 w 106"/>
                <a:gd name="T71" fmla="*/ 45 h 64"/>
                <a:gd name="T72" fmla="*/ 103 w 106"/>
                <a:gd name="T73" fmla="*/ 51 h 64"/>
                <a:gd name="T74" fmla="*/ 104 w 106"/>
                <a:gd name="T75" fmla="*/ 54 h 64"/>
                <a:gd name="T76" fmla="*/ 105 w 106"/>
                <a:gd name="T77" fmla="*/ 56 h 64"/>
                <a:gd name="T78" fmla="*/ 106 w 106"/>
                <a:gd name="T79" fmla="*/ 57 h 64"/>
                <a:gd name="T80" fmla="*/ 105 w 106"/>
                <a:gd name="T81" fmla="*/ 58 h 64"/>
                <a:gd name="T82" fmla="*/ 67 w 106"/>
                <a:gd name="T8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4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107 h 107"/>
                <a:gd name="T2" fmla="*/ 0 w 38"/>
                <a:gd name="T3" fmla="*/ 106 h 107"/>
                <a:gd name="T4" fmla="*/ 0 w 38"/>
                <a:gd name="T5" fmla="*/ 102 h 107"/>
                <a:gd name="T6" fmla="*/ 2 w 38"/>
                <a:gd name="T7" fmla="*/ 89 h 107"/>
                <a:gd name="T8" fmla="*/ 8 w 38"/>
                <a:gd name="T9" fmla="*/ 50 h 107"/>
                <a:gd name="T10" fmla="*/ 14 w 38"/>
                <a:gd name="T11" fmla="*/ 30 h 107"/>
                <a:gd name="T12" fmla="*/ 22 w 38"/>
                <a:gd name="T13" fmla="*/ 13 h 107"/>
                <a:gd name="T14" fmla="*/ 27 w 38"/>
                <a:gd name="T15" fmla="*/ 7 h 107"/>
                <a:gd name="T16" fmla="*/ 30 w 38"/>
                <a:gd name="T17" fmla="*/ 3 h 107"/>
                <a:gd name="T18" fmla="*/ 33 w 38"/>
                <a:gd name="T19" fmla="*/ 1 h 107"/>
                <a:gd name="T20" fmla="*/ 34 w 38"/>
                <a:gd name="T21" fmla="*/ 0 h 107"/>
                <a:gd name="T22" fmla="*/ 33 w 38"/>
                <a:gd name="T23" fmla="*/ 1 h 107"/>
                <a:gd name="T24" fmla="*/ 32 w 38"/>
                <a:gd name="T25" fmla="*/ 4 h 107"/>
                <a:gd name="T26" fmla="*/ 30 w 38"/>
                <a:gd name="T27" fmla="*/ 9 h 107"/>
                <a:gd name="T28" fmla="*/ 28 w 38"/>
                <a:gd name="T29" fmla="*/ 16 h 107"/>
                <a:gd name="T30" fmla="*/ 26 w 38"/>
                <a:gd name="T31" fmla="*/ 32 h 107"/>
                <a:gd name="T32" fmla="*/ 27 w 38"/>
                <a:gd name="T33" fmla="*/ 52 h 107"/>
                <a:gd name="T34" fmla="*/ 33 w 38"/>
                <a:gd name="T35" fmla="*/ 87 h 107"/>
                <a:gd name="T36" fmla="*/ 36 w 38"/>
                <a:gd name="T37" fmla="*/ 99 h 107"/>
                <a:gd name="T38" fmla="*/ 37 w 38"/>
                <a:gd name="T39" fmla="*/ 102 h 107"/>
                <a:gd name="T40" fmla="*/ 38 w 38"/>
                <a:gd name="T41" fmla="*/ 103 h 107"/>
                <a:gd name="T42" fmla="*/ 0 w 38"/>
                <a:gd name="T4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5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92 h 95"/>
                <a:gd name="T2" fmla="*/ 0 w 86"/>
                <a:gd name="T3" fmla="*/ 90 h 95"/>
                <a:gd name="T4" fmla="*/ 1 w 86"/>
                <a:gd name="T5" fmla="*/ 86 h 95"/>
                <a:gd name="T6" fmla="*/ 6 w 86"/>
                <a:gd name="T7" fmla="*/ 71 h 95"/>
                <a:gd name="T8" fmla="*/ 29 w 86"/>
                <a:gd name="T9" fmla="*/ 30 h 95"/>
                <a:gd name="T10" fmla="*/ 38 w 86"/>
                <a:gd name="T11" fmla="*/ 21 h 95"/>
                <a:gd name="T12" fmla="*/ 48 w 86"/>
                <a:gd name="T13" fmla="*/ 14 h 95"/>
                <a:gd name="T14" fmla="*/ 53 w 86"/>
                <a:gd name="T15" fmla="*/ 11 h 95"/>
                <a:gd name="T16" fmla="*/ 58 w 86"/>
                <a:gd name="T17" fmla="*/ 8 h 95"/>
                <a:gd name="T18" fmla="*/ 67 w 86"/>
                <a:gd name="T19" fmla="*/ 4 h 95"/>
                <a:gd name="T20" fmla="*/ 75 w 86"/>
                <a:gd name="T21" fmla="*/ 2 h 95"/>
                <a:gd name="T22" fmla="*/ 81 w 86"/>
                <a:gd name="T23" fmla="*/ 1 h 95"/>
                <a:gd name="T24" fmla="*/ 86 w 86"/>
                <a:gd name="T25" fmla="*/ 0 h 95"/>
                <a:gd name="T26" fmla="*/ 81 w 86"/>
                <a:gd name="T27" fmla="*/ 2 h 95"/>
                <a:gd name="T28" fmla="*/ 76 w 86"/>
                <a:gd name="T29" fmla="*/ 5 h 95"/>
                <a:gd name="T30" fmla="*/ 69 w 86"/>
                <a:gd name="T31" fmla="*/ 9 h 95"/>
                <a:gd name="T32" fmla="*/ 62 w 86"/>
                <a:gd name="T33" fmla="*/ 14 h 95"/>
                <a:gd name="T34" fmla="*/ 58 w 86"/>
                <a:gd name="T35" fmla="*/ 18 h 95"/>
                <a:gd name="T36" fmla="*/ 54 w 86"/>
                <a:gd name="T37" fmla="*/ 21 h 95"/>
                <a:gd name="T38" fmla="*/ 48 w 86"/>
                <a:gd name="T39" fmla="*/ 30 h 95"/>
                <a:gd name="T40" fmla="*/ 43 w 86"/>
                <a:gd name="T41" fmla="*/ 39 h 95"/>
                <a:gd name="T42" fmla="*/ 32 w 86"/>
                <a:gd name="T43" fmla="*/ 77 h 95"/>
                <a:gd name="T44" fmla="*/ 31 w 86"/>
                <a:gd name="T45" fmla="*/ 90 h 95"/>
                <a:gd name="T46" fmla="*/ 31 w 86"/>
                <a:gd name="T47" fmla="*/ 94 h 95"/>
                <a:gd name="T48" fmla="*/ 31 w 86"/>
                <a:gd name="T49" fmla="*/ 95 h 95"/>
                <a:gd name="T50" fmla="*/ 0 w 86"/>
                <a:gd name="T51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6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55 w 86"/>
                <a:gd name="T1" fmla="*/ 95 h 95"/>
                <a:gd name="T2" fmla="*/ 55 w 86"/>
                <a:gd name="T3" fmla="*/ 94 h 95"/>
                <a:gd name="T4" fmla="*/ 55 w 86"/>
                <a:gd name="T5" fmla="*/ 90 h 95"/>
                <a:gd name="T6" fmla="*/ 54 w 86"/>
                <a:gd name="T7" fmla="*/ 77 h 95"/>
                <a:gd name="T8" fmla="*/ 43 w 86"/>
                <a:gd name="T9" fmla="*/ 39 h 95"/>
                <a:gd name="T10" fmla="*/ 38 w 86"/>
                <a:gd name="T11" fmla="*/ 30 h 95"/>
                <a:gd name="T12" fmla="*/ 32 w 86"/>
                <a:gd name="T13" fmla="*/ 21 h 95"/>
                <a:gd name="T14" fmla="*/ 28 w 86"/>
                <a:gd name="T15" fmla="*/ 18 h 95"/>
                <a:gd name="T16" fmla="*/ 24 w 86"/>
                <a:gd name="T17" fmla="*/ 14 h 95"/>
                <a:gd name="T18" fmla="*/ 17 w 86"/>
                <a:gd name="T19" fmla="*/ 9 h 95"/>
                <a:gd name="T20" fmla="*/ 10 w 86"/>
                <a:gd name="T21" fmla="*/ 5 h 95"/>
                <a:gd name="T22" fmla="*/ 5 w 86"/>
                <a:gd name="T23" fmla="*/ 2 h 95"/>
                <a:gd name="T24" fmla="*/ 0 w 86"/>
                <a:gd name="T25" fmla="*/ 0 h 95"/>
                <a:gd name="T26" fmla="*/ 5 w 86"/>
                <a:gd name="T27" fmla="*/ 1 h 95"/>
                <a:gd name="T28" fmla="*/ 11 w 86"/>
                <a:gd name="T29" fmla="*/ 2 h 95"/>
                <a:gd name="T30" fmla="*/ 19 w 86"/>
                <a:gd name="T31" fmla="*/ 4 h 95"/>
                <a:gd name="T32" fmla="*/ 28 w 86"/>
                <a:gd name="T33" fmla="*/ 8 h 95"/>
                <a:gd name="T34" fmla="*/ 33 w 86"/>
                <a:gd name="T35" fmla="*/ 11 h 95"/>
                <a:gd name="T36" fmla="*/ 38 w 86"/>
                <a:gd name="T37" fmla="*/ 14 h 95"/>
                <a:gd name="T38" fmla="*/ 48 w 86"/>
                <a:gd name="T39" fmla="*/ 21 h 95"/>
                <a:gd name="T40" fmla="*/ 57 w 86"/>
                <a:gd name="T41" fmla="*/ 30 h 95"/>
                <a:gd name="T42" fmla="*/ 80 w 86"/>
                <a:gd name="T43" fmla="*/ 71 h 95"/>
                <a:gd name="T44" fmla="*/ 85 w 86"/>
                <a:gd name="T45" fmla="*/ 86 h 95"/>
                <a:gd name="T46" fmla="*/ 86 w 86"/>
                <a:gd name="T47" fmla="*/ 90 h 95"/>
                <a:gd name="T48" fmla="*/ 86 w 86"/>
                <a:gd name="T49" fmla="*/ 92 h 95"/>
                <a:gd name="T50" fmla="*/ 55 w 86"/>
                <a:gd name="T5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7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48 h 54"/>
                <a:gd name="T2" fmla="*/ 0 w 88"/>
                <a:gd name="T3" fmla="*/ 47 h 54"/>
                <a:gd name="T4" fmla="*/ 1 w 88"/>
                <a:gd name="T5" fmla="*/ 45 h 54"/>
                <a:gd name="T6" fmla="*/ 2 w 88"/>
                <a:gd name="T7" fmla="*/ 43 h 54"/>
                <a:gd name="T8" fmla="*/ 4 w 88"/>
                <a:gd name="T9" fmla="*/ 37 h 54"/>
                <a:gd name="T10" fmla="*/ 8 w 88"/>
                <a:gd name="T11" fmla="*/ 31 h 54"/>
                <a:gd name="T12" fmla="*/ 14 w 88"/>
                <a:gd name="T13" fmla="*/ 24 h 54"/>
                <a:gd name="T14" fmla="*/ 21 w 88"/>
                <a:gd name="T15" fmla="*/ 17 h 54"/>
                <a:gd name="T16" fmla="*/ 25 w 88"/>
                <a:gd name="T17" fmla="*/ 14 h 54"/>
                <a:gd name="T18" fmla="*/ 29 w 88"/>
                <a:gd name="T19" fmla="*/ 11 h 54"/>
                <a:gd name="T20" fmla="*/ 38 w 88"/>
                <a:gd name="T21" fmla="*/ 6 h 54"/>
                <a:gd name="T22" fmla="*/ 47 w 88"/>
                <a:gd name="T23" fmla="*/ 3 h 54"/>
                <a:gd name="T24" fmla="*/ 56 w 88"/>
                <a:gd name="T25" fmla="*/ 1 h 54"/>
                <a:gd name="T26" fmla="*/ 65 w 88"/>
                <a:gd name="T27" fmla="*/ 0 h 54"/>
                <a:gd name="T28" fmla="*/ 73 w 88"/>
                <a:gd name="T29" fmla="*/ 0 h 54"/>
                <a:gd name="T30" fmla="*/ 76 w 88"/>
                <a:gd name="T31" fmla="*/ 0 h 54"/>
                <a:gd name="T32" fmla="*/ 79 w 88"/>
                <a:gd name="T33" fmla="*/ 0 h 54"/>
                <a:gd name="T34" fmla="*/ 84 w 88"/>
                <a:gd name="T35" fmla="*/ 1 h 54"/>
                <a:gd name="T36" fmla="*/ 88 w 88"/>
                <a:gd name="T37" fmla="*/ 1 h 54"/>
                <a:gd name="T38" fmla="*/ 84 w 88"/>
                <a:gd name="T39" fmla="*/ 2 h 54"/>
                <a:gd name="T40" fmla="*/ 79 w 88"/>
                <a:gd name="T41" fmla="*/ 3 h 54"/>
                <a:gd name="T42" fmla="*/ 76 w 88"/>
                <a:gd name="T43" fmla="*/ 4 h 54"/>
                <a:gd name="T44" fmla="*/ 73 w 88"/>
                <a:gd name="T45" fmla="*/ 5 h 54"/>
                <a:gd name="T46" fmla="*/ 67 w 88"/>
                <a:gd name="T47" fmla="*/ 7 h 54"/>
                <a:gd name="T48" fmla="*/ 60 w 88"/>
                <a:gd name="T49" fmla="*/ 10 h 54"/>
                <a:gd name="T50" fmla="*/ 53 w 88"/>
                <a:gd name="T51" fmla="*/ 15 h 54"/>
                <a:gd name="T52" fmla="*/ 46 w 88"/>
                <a:gd name="T53" fmla="*/ 20 h 54"/>
                <a:gd name="T54" fmla="*/ 41 w 88"/>
                <a:gd name="T55" fmla="*/ 25 h 54"/>
                <a:gd name="T56" fmla="*/ 39 w 88"/>
                <a:gd name="T57" fmla="*/ 28 h 54"/>
                <a:gd name="T58" fmla="*/ 37 w 88"/>
                <a:gd name="T59" fmla="*/ 32 h 54"/>
                <a:gd name="T60" fmla="*/ 34 w 88"/>
                <a:gd name="T61" fmla="*/ 37 h 54"/>
                <a:gd name="T62" fmla="*/ 32 w 88"/>
                <a:gd name="T63" fmla="*/ 43 h 54"/>
                <a:gd name="T64" fmla="*/ 31 w 88"/>
                <a:gd name="T65" fmla="*/ 48 h 54"/>
                <a:gd name="T66" fmla="*/ 31 w 88"/>
                <a:gd name="T67" fmla="*/ 51 h 54"/>
                <a:gd name="T68" fmla="*/ 31 w 88"/>
                <a:gd name="T69" fmla="*/ 53 h 54"/>
                <a:gd name="T70" fmla="*/ 31 w 88"/>
                <a:gd name="T71" fmla="*/ 53 h 54"/>
                <a:gd name="T72" fmla="*/ 31 w 88"/>
                <a:gd name="T73" fmla="*/ 54 h 54"/>
                <a:gd name="T74" fmla="*/ 0 w 88"/>
                <a:gd name="T75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8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57 w 88"/>
                <a:gd name="T1" fmla="*/ 54 h 54"/>
                <a:gd name="T2" fmla="*/ 57 w 88"/>
                <a:gd name="T3" fmla="*/ 53 h 54"/>
                <a:gd name="T4" fmla="*/ 57 w 88"/>
                <a:gd name="T5" fmla="*/ 53 h 54"/>
                <a:gd name="T6" fmla="*/ 57 w 88"/>
                <a:gd name="T7" fmla="*/ 51 h 54"/>
                <a:gd name="T8" fmla="*/ 57 w 88"/>
                <a:gd name="T9" fmla="*/ 48 h 54"/>
                <a:gd name="T10" fmla="*/ 56 w 88"/>
                <a:gd name="T11" fmla="*/ 43 h 54"/>
                <a:gd name="T12" fmla="*/ 54 w 88"/>
                <a:gd name="T13" fmla="*/ 37 h 54"/>
                <a:gd name="T14" fmla="*/ 51 w 88"/>
                <a:gd name="T15" fmla="*/ 32 h 54"/>
                <a:gd name="T16" fmla="*/ 49 w 88"/>
                <a:gd name="T17" fmla="*/ 28 h 54"/>
                <a:gd name="T18" fmla="*/ 47 w 88"/>
                <a:gd name="T19" fmla="*/ 25 h 54"/>
                <a:gd name="T20" fmla="*/ 42 w 88"/>
                <a:gd name="T21" fmla="*/ 20 h 54"/>
                <a:gd name="T22" fmla="*/ 36 w 88"/>
                <a:gd name="T23" fmla="*/ 15 h 54"/>
                <a:gd name="T24" fmla="*/ 29 w 88"/>
                <a:gd name="T25" fmla="*/ 10 h 54"/>
                <a:gd name="T26" fmla="*/ 22 w 88"/>
                <a:gd name="T27" fmla="*/ 7 h 54"/>
                <a:gd name="T28" fmla="*/ 15 w 88"/>
                <a:gd name="T29" fmla="*/ 5 h 54"/>
                <a:gd name="T30" fmla="*/ 12 w 88"/>
                <a:gd name="T31" fmla="*/ 4 h 54"/>
                <a:gd name="T32" fmla="*/ 9 w 88"/>
                <a:gd name="T33" fmla="*/ 3 h 54"/>
                <a:gd name="T34" fmla="*/ 4 w 88"/>
                <a:gd name="T35" fmla="*/ 2 h 54"/>
                <a:gd name="T36" fmla="*/ 0 w 88"/>
                <a:gd name="T37" fmla="*/ 1 h 54"/>
                <a:gd name="T38" fmla="*/ 4 w 88"/>
                <a:gd name="T39" fmla="*/ 1 h 54"/>
                <a:gd name="T40" fmla="*/ 9 w 88"/>
                <a:gd name="T41" fmla="*/ 0 h 54"/>
                <a:gd name="T42" fmla="*/ 12 w 88"/>
                <a:gd name="T43" fmla="*/ 0 h 54"/>
                <a:gd name="T44" fmla="*/ 16 w 88"/>
                <a:gd name="T45" fmla="*/ 0 h 54"/>
                <a:gd name="T46" fmla="*/ 23 w 88"/>
                <a:gd name="T47" fmla="*/ 0 h 54"/>
                <a:gd name="T48" fmla="*/ 32 w 88"/>
                <a:gd name="T49" fmla="*/ 1 h 54"/>
                <a:gd name="T50" fmla="*/ 41 w 88"/>
                <a:gd name="T51" fmla="*/ 3 h 54"/>
                <a:gd name="T52" fmla="*/ 50 w 88"/>
                <a:gd name="T53" fmla="*/ 6 h 54"/>
                <a:gd name="T54" fmla="*/ 59 w 88"/>
                <a:gd name="T55" fmla="*/ 11 h 54"/>
                <a:gd name="T56" fmla="*/ 64 w 88"/>
                <a:gd name="T57" fmla="*/ 14 h 54"/>
                <a:gd name="T58" fmla="*/ 67 w 88"/>
                <a:gd name="T59" fmla="*/ 17 h 54"/>
                <a:gd name="T60" fmla="*/ 74 w 88"/>
                <a:gd name="T61" fmla="*/ 24 h 54"/>
                <a:gd name="T62" fmla="*/ 80 w 88"/>
                <a:gd name="T63" fmla="*/ 31 h 54"/>
                <a:gd name="T64" fmla="*/ 84 w 88"/>
                <a:gd name="T65" fmla="*/ 38 h 54"/>
                <a:gd name="T66" fmla="*/ 86 w 88"/>
                <a:gd name="T67" fmla="*/ 43 h 54"/>
                <a:gd name="T68" fmla="*/ 87 w 88"/>
                <a:gd name="T69" fmla="*/ 45 h 54"/>
                <a:gd name="T70" fmla="*/ 88 w 88"/>
                <a:gd name="T71" fmla="*/ 47 h 54"/>
                <a:gd name="T72" fmla="*/ 88 w 88"/>
                <a:gd name="T73" fmla="*/ 48 h 54"/>
                <a:gd name="T74" fmla="*/ 57 w 88"/>
                <a:gd name="T7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9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90 h 90"/>
                <a:gd name="T2" fmla="*/ 0 w 31"/>
                <a:gd name="T3" fmla="*/ 86 h 90"/>
                <a:gd name="T4" fmla="*/ 1 w 31"/>
                <a:gd name="T5" fmla="*/ 75 h 90"/>
                <a:gd name="T6" fmla="*/ 3 w 31"/>
                <a:gd name="T7" fmla="*/ 59 h 90"/>
                <a:gd name="T8" fmla="*/ 7 w 31"/>
                <a:gd name="T9" fmla="*/ 42 h 90"/>
                <a:gd name="T10" fmla="*/ 9 w 31"/>
                <a:gd name="T11" fmla="*/ 34 h 90"/>
                <a:gd name="T12" fmla="*/ 12 w 31"/>
                <a:gd name="T13" fmla="*/ 25 h 90"/>
                <a:gd name="T14" fmla="*/ 13 w 31"/>
                <a:gd name="T15" fmla="*/ 21 h 90"/>
                <a:gd name="T16" fmla="*/ 15 w 31"/>
                <a:gd name="T17" fmla="*/ 18 h 90"/>
                <a:gd name="T18" fmla="*/ 18 w 31"/>
                <a:gd name="T19" fmla="*/ 11 h 90"/>
                <a:gd name="T20" fmla="*/ 22 w 31"/>
                <a:gd name="T21" fmla="*/ 6 h 90"/>
                <a:gd name="T22" fmla="*/ 25 w 31"/>
                <a:gd name="T23" fmla="*/ 3 h 90"/>
                <a:gd name="T24" fmla="*/ 28 w 31"/>
                <a:gd name="T25" fmla="*/ 0 h 90"/>
                <a:gd name="T26" fmla="*/ 26 w 31"/>
                <a:gd name="T27" fmla="*/ 4 h 90"/>
                <a:gd name="T28" fmla="*/ 24 w 31"/>
                <a:gd name="T29" fmla="*/ 8 h 90"/>
                <a:gd name="T30" fmla="*/ 23 w 31"/>
                <a:gd name="T31" fmla="*/ 13 h 90"/>
                <a:gd name="T32" fmla="*/ 22 w 31"/>
                <a:gd name="T33" fmla="*/ 20 h 90"/>
                <a:gd name="T34" fmla="*/ 22 w 31"/>
                <a:gd name="T35" fmla="*/ 27 h 90"/>
                <a:gd name="T36" fmla="*/ 22 w 31"/>
                <a:gd name="T37" fmla="*/ 35 h 90"/>
                <a:gd name="T38" fmla="*/ 22 w 31"/>
                <a:gd name="T39" fmla="*/ 43 h 90"/>
                <a:gd name="T40" fmla="*/ 28 w 31"/>
                <a:gd name="T41" fmla="*/ 73 h 90"/>
                <a:gd name="T42" fmla="*/ 30 w 31"/>
                <a:gd name="T43" fmla="*/ 83 h 90"/>
                <a:gd name="T44" fmla="*/ 31 w 31"/>
                <a:gd name="T45" fmla="*/ 86 h 90"/>
                <a:gd name="T46" fmla="*/ 0 w 31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0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468 w 468"/>
                <a:gd name="T1" fmla="*/ 317 h 998"/>
                <a:gd name="T2" fmla="*/ 271 w 468"/>
                <a:gd name="T3" fmla="*/ 370 h 998"/>
                <a:gd name="T4" fmla="*/ 226 w 468"/>
                <a:gd name="T5" fmla="*/ 0 h 998"/>
                <a:gd name="T6" fmla="*/ 192 w 468"/>
                <a:gd name="T7" fmla="*/ 370 h 998"/>
                <a:gd name="T8" fmla="*/ 0 w 468"/>
                <a:gd name="T9" fmla="*/ 314 h 998"/>
                <a:gd name="T10" fmla="*/ 195 w 468"/>
                <a:gd name="T11" fmla="*/ 459 h 998"/>
                <a:gd name="T12" fmla="*/ 181 w 468"/>
                <a:gd name="T13" fmla="*/ 998 h 998"/>
                <a:gd name="T14" fmla="*/ 273 w 468"/>
                <a:gd name="T15" fmla="*/ 998 h 998"/>
                <a:gd name="T16" fmla="*/ 258 w 468"/>
                <a:gd name="T17" fmla="*/ 459 h 998"/>
                <a:gd name="T18" fmla="*/ 468 w 468"/>
                <a:gd name="T19" fmla="*/ 31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0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5 w 5"/>
                <a:gd name="T5" fmla="*/ 177 h 177"/>
                <a:gd name="T6" fmla="*/ 5 w 5"/>
                <a:gd name="T7" fmla="*/ 177 h 177"/>
                <a:gd name="T8" fmla="*/ 0 w 5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7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108 h 111"/>
                <a:gd name="T2" fmla="*/ 0 w 102"/>
                <a:gd name="T3" fmla="*/ 106 h 111"/>
                <a:gd name="T4" fmla="*/ 2 w 102"/>
                <a:gd name="T5" fmla="*/ 101 h 111"/>
                <a:gd name="T6" fmla="*/ 7 w 102"/>
                <a:gd name="T7" fmla="*/ 83 h 111"/>
                <a:gd name="T8" fmla="*/ 18 w 102"/>
                <a:gd name="T9" fmla="*/ 60 h 111"/>
                <a:gd name="T10" fmla="*/ 35 w 102"/>
                <a:gd name="T11" fmla="*/ 36 h 111"/>
                <a:gd name="T12" fmla="*/ 46 w 102"/>
                <a:gd name="T13" fmla="*/ 25 h 111"/>
                <a:gd name="T14" fmla="*/ 57 w 102"/>
                <a:gd name="T15" fmla="*/ 16 h 111"/>
                <a:gd name="T16" fmla="*/ 63 w 102"/>
                <a:gd name="T17" fmla="*/ 12 h 111"/>
                <a:gd name="T18" fmla="*/ 68 w 102"/>
                <a:gd name="T19" fmla="*/ 9 h 111"/>
                <a:gd name="T20" fmla="*/ 79 w 102"/>
                <a:gd name="T21" fmla="*/ 5 h 111"/>
                <a:gd name="T22" fmla="*/ 88 w 102"/>
                <a:gd name="T23" fmla="*/ 2 h 111"/>
                <a:gd name="T24" fmla="*/ 96 w 102"/>
                <a:gd name="T25" fmla="*/ 1 h 111"/>
                <a:gd name="T26" fmla="*/ 102 w 102"/>
                <a:gd name="T27" fmla="*/ 0 h 111"/>
                <a:gd name="T28" fmla="*/ 96 w 102"/>
                <a:gd name="T29" fmla="*/ 2 h 111"/>
                <a:gd name="T30" fmla="*/ 90 w 102"/>
                <a:gd name="T31" fmla="*/ 5 h 111"/>
                <a:gd name="T32" fmla="*/ 82 w 102"/>
                <a:gd name="T33" fmla="*/ 10 h 111"/>
                <a:gd name="T34" fmla="*/ 73 w 102"/>
                <a:gd name="T35" fmla="*/ 16 h 111"/>
                <a:gd name="T36" fmla="*/ 69 w 102"/>
                <a:gd name="T37" fmla="*/ 20 h 111"/>
                <a:gd name="T38" fmla="*/ 65 w 102"/>
                <a:gd name="T39" fmla="*/ 25 h 111"/>
                <a:gd name="T40" fmla="*/ 57 w 102"/>
                <a:gd name="T41" fmla="*/ 35 h 111"/>
                <a:gd name="T42" fmla="*/ 51 w 102"/>
                <a:gd name="T43" fmla="*/ 46 h 111"/>
                <a:gd name="T44" fmla="*/ 38 w 102"/>
                <a:gd name="T45" fmla="*/ 91 h 111"/>
                <a:gd name="T46" fmla="*/ 37 w 102"/>
                <a:gd name="T47" fmla="*/ 106 h 111"/>
                <a:gd name="T48" fmla="*/ 37 w 102"/>
                <a:gd name="T49" fmla="*/ 110 h 111"/>
                <a:gd name="T50" fmla="*/ 37 w 102"/>
                <a:gd name="T51" fmla="*/ 111 h 111"/>
                <a:gd name="T52" fmla="*/ 37 w 102"/>
                <a:gd name="T53" fmla="*/ 111 h 111"/>
                <a:gd name="T54" fmla="*/ 0 w 102"/>
                <a:gd name="T55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8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64 w 102"/>
                <a:gd name="T1" fmla="*/ 111 h 111"/>
                <a:gd name="T2" fmla="*/ 64 w 102"/>
                <a:gd name="T3" fmla="*/ 111 h 111"/>
                <a:gd name="T4" fmla="*/ 64 w 102"/>
                <a:gd name="T5" fmla="*/ 110 h 111"/>
                <a:gd name="T6" fmla="*/ 65 w 102"/>
                <a:gd name="T7" fmla="*/ 106 h 111"/>
                <a:gd name="T8" fmla="*/ 64 w 102"/>
                <a:gd name="T9" fmla="*/ 91 h 111"/>
                <a:gd name="T10" fmla="*/ 51 w 102"/>
                <a:gd name="T11" fmla="*/ 46 h 111"/>
                <a:gd name="T12" fmla="*/ 45 w 102"/>
                <a:gd name="T13" fmla="*/ 35 h 111"/>
                <a:gd name="T14" fmla="*/ 37 w 102"/>
                <a:gd name="T15" fmla="*/ 25 h 111"/>
                <a:gd name="T16" fmla="*/ 33 w 102"/>
                <a:gd name="T17" fmla="*/ 20 h 111"/>
                <a:gd name="T18" fmla="*/ 29 w 102"/>
                <a:gd name="T19" fmla="*/ 16 h 111"/>
                <a:gd name="T20" fmla="*/ 20 w 102"/>
                <a:gd name="T21" fmla="*/ 10 h 111"/>
                <a:gd name="T22" fmla="*/ 12 w 102"/>
                <a:gd name="T23" fmla="*/ 5 h 111"/>
                <a:gd name="T24" fmla="*/ 5 w 102"/>
                <a:gd name="T25" fmla="*/ 2 h 111"/>
                <a:gd name="T26" fmla="*/ 0 w 102"/>
                <a:gd name="T27" fmla="*/ 0 h 111"/>
                <a:gd name="T28" fmla="*/ 6 w 102"/>
                <a:gd name="T29" fmla="*/ 1 h 111"/>
                <a:gd name="T30" fmla="*/ 13 w 102"/>
                <a:gd name="T31" fmla="*/ 2 h 111"/>
                <a:gd name="T32" fmla="*/ 23 w 102"/>
                <a:gd name="T33" fmla="*/ 5 h 111"/>
                <a:gd name="T34" fmla="*/ 33 w 102"/>
                <a:gd name="T35" fmla="*/ 9 h 111"/>
                <a:gd name="T36" fmla="*/ 39 w 102"/>
                <a:gd name="T37" fmla="*/ 12 h 111"/>
                <a:gd name="T38" fmla="*/ 45 w 102"/>
                <a:gd name="T39" fmla="*/ 16 h 111"/>
                <a:gd name="T40" fmla="*/ 56 w 102"/>
                <a:gd name="T41" fmla="*/ 25 h 111"/>
                <a:gd name="T42" fmla="*/ 67 w 102"/>
                <a:gd name="T43" fmla="*/ 36 h 111"/>
                <a:gd name="T44" fmla="*/ 83 w 102"/>
                <a:gd name="T45" fmla="*/ 60 h 111"/>
                <a:gd name="T46" fmla="*/ 94 w 102"/>
                <a:gd name="T47" fmla="*/ 83 h 111"/>
                <a:gd name="T48" fmla="*/ 100 w 102"/>
                <a:gd name="T49" fmla="*/ 101 h 111"/>
                <a:gd name="T50" fmla="*/ 101 w 102"/>
                <a:gd name="T51" fmla="*/ 106 h 111"/>
                <a:gd name="T52" fmla="*/ 102 w 102"/>
                <a:gd name="T53" fmla="*/ 108 h 111"/>
                <a:gd name="T54" fmla="*/ 64 w 102"/>
                <a:gd name="T5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9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106 h 106"/>
                <a:gd name="T2" fmla="*/ 0 w 38"/>
                <a:gd name="T3" fmla="*/ 105 h 106"/>
                <a:gd name="T4" fmla="*/ 1 w 38"/>
                <a:gd name="T5" fmla="*/ 101 h 106"/>
                <a:gd name="T6" fmla="*/ 2 w 38"/>
                <a:gd name="T7" fmla="*/ 88 h 106"/>
                <a:gd name="T8" fmla="*/ 9 w 38"/>
                <a:gd name="T9" fmla="*/ 50 h 106"/>
                <a:gd name="T10" fmla="*/ 15 w 38"/>
                <a:gd name="T11" fmla="*/ 30 h 106"/>
                <a:gd name="T12" fmla="*/ 23 w 38"/>
                <a:gd name="T13" fmla="*/ 13 h 106"/>
                <a:gd name="T14" fmla="*/ 27 w 38"/>
                <a:gd name="T15" fmla="*/ 7 h 106"/>
                <a:gd name="T16" fmla="*/ 30 w 38"/>
                <a:gd name="T17" fmla="*/ 3 h 106"/>
                <a:gd name="T18" fmla="*/ 33 w 38"/>
                <a:gd name="T19" fmla="*/ 1 h 106"/>
                <a:gd name="T20" fmla="*/ 34 w 38"/>
                <a:gd name="T21" fmla="*/ 0 h 106"/>
                <a:gd name="T22" fmla="*/ 33 w 38"/>
                <a:gd name="T23" fmla="*/ 1 h 106"/>
                <a:gd name="T24" fmla="*/ 32 w 38"/>
                <a:gd name="T25" fmla="*/ 4 h 106"/>
                <a:gd name="T26" fmla="*/ 30 w 38"/>
                <a:gd name="T27" fmla="*/ 9 h 106"/>
                <a:gd name="T28" fmla="*/ 28 w 38"/>
                <a:gd name="T29" fmla="*/ 15 h 106"/>
                <a:gd name="T30" fmla="*/ 26 w 38"/>
                <a:gd name="T31" fmla="*/ 32 h 106"/>
                <a:gd name="T32" fmla="*/ 27 w 38"/>
                <a:gd name="T33" fmla="*/ 51 h 106"/>
                <a:gd name="T34" fmla="*/ 33 w 38"/>
                <a:gd name="T35" fmla="*/ 86 h 106"/>
                <a:gd name="T36" fmla="*/ 36 w 38"/>
                <a:gd name="T37" fmla="*/ 98 h 106"/>
                <a:gd name="T38" fmla="*/ 37 w 38"/>
                <a:gd name="T39" fmla="*/ 101 h 106"/>
                <a:gd name="T40" fmla="*/ 38 w 38"/>
                <a:gd name="T41" fmla="*/ 102 h 106"/>
                <a:gd name="T42" fmla="*/ 0 w 38"/>
                <a:gd name="T4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0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127 w 127"/>
                <a:gd name="T1" fmla="*/ 60 h 127"/>
                <a:gd name="T2" fmla="*/ 94 w 127"/>
                <a:gd name="T3" fmla="*/ 47 h 127"/>
                <a:gd name="T4" fmla="*/ 106 w 127"/>
                <a:gd name="T5" fmla="*/ 16 h 127"/>
                <a:gd name="T6" fmla="*/ 74 w 127"/>
                <a:gd name="T7" fmla="*/ 30 h 127"/>
                <a:gd name="T8" fmla="*/ 60 w 127"/>
                <a:gd name="T9" fmla="*/ 0 h 127"/>
                <a:gd name="T10" fmla="*/ 47 w 127"/>
                <a:gd name="T11" fmla="*/ 32 h 127"/>
                <a:gd name="T12" fmla="*/ 16 w 127"/>
                <a:gd name="T13" fmla="*/ 21 h 127"/>
                <a:gd name="T14" fmla="*/ 30 w 127"/>
                <a:gd name="T15" fmla="*/ 53 h 127"/>
                <a:gd name="T16" fmla="*/ 0 w 127"/>
                <a:gd name="T17" fmla="*/ 67 h 127"/>
                <a:gd name="T18" fmla="*/ 32 w 127"/>
                <a:gd name="T19" fmla="*/ 80 h 127"/>
                <a:gd name="T20" fmla="*/ 21 w 127"/>
                <a:gd name="T21" fmla="*/ 110 h 127"/>
                <a:gd name="T22" fmla="*/ 53 w 127"/>
                <a:gd name="T23" fmla="*/ 97 h 127"/>
                <a:gd name="T24" fmla="*/ 66 w 127"/>
                <a:gd name="T25" fmla="*/ 127 h 127"/>
                <a:gd name="T26" fmla="*/ 80 w 127"/>
                <a:gd name="T27" fmla="*/ 94 h 127"/>
                <a:gd name="T28" fmla="*/ 110 w 127"/>
                <a:gd name="T29" fmla="*/ 106 h 127"/>
                <a:gd name="T30" fmla="*/ 97 w 127"/>
                <a:gd name="T31" fmla="*/ 74 h 127"/>
                <a:gd name="T32" fmla="*/ 127 w 127"/>
                <a:gd name="T33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1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2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3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61 h 68"/>
                <a:gd name="T2" fmla="*/ 2 w 72"/>
                <a:gd name="T3" fmla="*/ 57 h 68"/>
                <a:gd name="T4" fmla="*/ 3 w 72"/>
                <a:gd name="T5" fmla="*/ 55 h 68"/>
                <a:gd name="T6" fmla="*/ 4 w 72"/>
                <a:gd name="T7" fmla="*/ 53 h 68"/>
                <a:gd name="T8" fmla="*/ 7 w 72"/>
                <a:gd name="T9" fmla="*/ 47 h 68"/>
                <a:gd name="T10" fmla="*/ 11 w 72"/>
                <a:gd name="T11" fmla="*/ 40 h 68"/>
                <a:gd name="T12" fmla="*/ 16 w 72"/>
                <a:gd name="T13" fmla="*/ 33 h 68"/>
                <a:gd name="T14" fmla="*/ 22 w 72"/>
                <a:gd name="T15" fmla="*/ 26 h 68"/>
                <a:gd name="T16" fmla="*/ 28 w 72"/>
                <a:gd name="T17" fmla="*/ 19 h 68"/>
                <a:gd name="T18" fmla="*/ 36 w 72"/>
                <a:gd name="T19" fmla="*/ 13 h 68"/>
                <a:gd name="T20" fmla="*/ 43 w 72"/>
                <a:gd name="T21" fmla="*/ 8 h 68"/>
                <a:gd name="T22" fmla="*/ 51 w 72"/>
                <a:gd name="T23" fmla="*/ 5 h 68"/>
                <a:gd name="T24" fmla="*/ 54 w 72"/>
                <a:gd name="T25" fmla="*/ 3 h 68"/>
                <a:gd name="T26" fmla="*/ 57 w 72"/>
                <a:gd name="T27" fmla="*/ 2 h 68"/>
                <a:gd name="T28" fmla="*/ 63 w 72"/>
                <a:gd name="T29" fmla="*/ 1 h 68"/>
                <a:gd name="T30" fmla="*/ 68 w 72"/>
                <a:gd name="T31" fmla="*/ 0 h 68"/>
                <a:gd name="T32" fmla="*/ 72 w 72"/>
                <a:gd name="T33" fmla="*/ 0 h 68"/>
                <a:gd name="T34" fmla="*/ 68 w 72"/>
                <a:gd name="T35" fmla="*/ 1 h 68"/>
                <a:gd name="T36" fmla="*/ 64 w 72"/>
                <a:gd name="T37" fmla="*/ 3 h 68"/>
                <a:gd name="T38" fmla="*/ 59 w 72"/>
                <a:gd name="T39" fmla="*/ 6 h 68"/>
                <a:gd name="T40" fmla="*/ 57 w 72"/>
                <a:gd name="T41" fmla="*/ 8 h 68"/>
                <a:gd name="T42" fmla="*/ 54 w 72"/>
                <a:gd name="T43" fmla="*/ 10 h 68"/>
                <a:gd name="T44" fmla="*/ 48 w 72"/>
                <a:gd name="T45" fmla="*/ 15 h 68"/>
                <a:gd name="T46" fmla="*/ 43 w 72"/>
                <a:gd name="T47" fmla="*/ 21 h 68"/>
                <a:gd name="T48" fmla="*/ 39 w 72"/>
                <a:gd name="T49" fmla="*/ 28 h 68"/>
                <a:gd name="T50" fmla="*/ 35 w 72"/>
                <a:gd name="T51" fmla="*/ 35 h 68"/>
                <a:gd name="T52" fmla="*/ 32 w 72"/>
                <a:gd name="T53" fmla="*/ 42 h 68"/>
                <a:gd name="T54" fmla="*/ 30 w 72"/>
                <a:gd name="T55" fmla="*/ 49 h 68"/>
                <a:gd name="T56" fmla="*/ 29 w 72"/>
                <a:gd name="T57" fmla="*/ 55 h 68"/>
                <a:gd name="T58" fmla="*/ 28 w 72"/>
                <a:gd name="T59" fmla="*/ 60 h 68"/>
                <a:gd name="T60" fmla="*/ 28 w 72"/>
                <a:gd name="T61" fmla="*/ 62 h 68"/>
                <a:gd name="T62" fmla="*/ 27 w 72"/>
                <a:gd name="T63" fmla="*/ 64 h 68"/>
                <a:gd name="T64" fmla="*/ 27 w 72"/>
                <a:gd name="T65" fmla="*/ 68 h 68"/>
                <a:gd name="T66" fmla="*/ 0 w 72"/>
                <a:gd name="T6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4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45 w 71"/>
                <a:gd name="T1" fmla="*/ 68 h 68"/>
                <a:gd name="T2" fmla="*/ 44 w 71"/>
                <a:gd name="T3" fmla="*/ 64 h 68"/>
                <a:gd name="T4" fmla="*/ 44 w 71"/>
                <a:gd name="T5" fmla="*/ 62 h 68"/>
                <a:gd name="T6" fmla="*/ 44 w 71"/>
                <a:gd name="T7" fmla="*/ 60 h 68"/>
                <a:gd name="T8" fmla="*/ 43 w 71"/>
                <a:gd name="T9" fmla="*/ 55 h 68"/>
                <a:gd name="T10" fmla="*/ 42 w 71"/>
                <a:gd name="T11" fmla="*/ 49 h 68"/>
                <a:gd name="T12" fmla="*/ 39 w 71"/>
                <a:gd name="T13" fmla="*/ 42 h 68"/>
                <a:gd name="T14" fmla="*/ 37 w 71"/>
                <a:gd name="T15" fmla="*/ 35 h 68"/>
                <a:gd name="T16" fmla="*/ 33 w 71"/>
                <a:gd name="T17" fmla="*/ 28 h 68"/>
                <a:gd name="T18" fmla="*/ 28 w 71"/>
                <a:gd name="T19" fmla="*/ 21 h 68"/>
                <a:gd name="T20" fmla="*/ 23 w 71"/>
                <a:gd name="T21" fmla="*/ 15 h 68"/>
                <a:gd name="T22" fmla="*/ 18 w 71"/>
                <a:gd name="T23" fmla="*/ 10 h 68"/>
                <a:gd name="T24" fmla="*/ 15 w 71"/>
                <a:gd name="T25" fmla="*/ 8 h 68"/>
                <a:gd name="T26" fmla="*/ 12 w 71"/>
                <a:gd name="T27" fmla="*/ 6 h 68"/>
                <a:gd name="T28" fmla="*/ 7 w 71"/>
                <a:gd name="T29" fmla="*/ 3 h 68"/>
                <a:gd name="T30" fmla="*/ 3 w 71"/>
                <a:gd name="T31" fmla="*/ 1 h 68"/>
                <a:gd name="T32" fmla="*/ 0 w 71"/>
                <a:gd name="T33" fmla="*/ 0 h 68"/>
                <a:gd name="T34" fmla="*/ 4 w 71"/>
                <a:gd name="T35" fmla="*/ 0 h 68"/>
                <a:gd name="T36" fmla="*/ 8 w 71"/>
                <a:gd name="T37" fmla="*/ 1 h 68"/>
                <a:gd name="T38" fmla="*/ 14 w 71"/>
                <a:gd name="T39" fmla="*/ 2 h 68"/>
                <a:gd name="T40" fmla="*/ 18 w 71"/>
                <a:gd name="T41" fmla="*/ 3 h 68"/>
                <a:gd name="T42" fmla="*/ 21 w 71"/>
                <a:gd name="T43" fmla="*/ 5 h 68"/>
                <a:gd name="T44" fmla="*/ 29 w 71"/>
                <a:gd name="T45" fmla="*/ 8 h 68"/>
                <a:gd name="T46" fmla="*/ 36 w 71"/>
                <a:gd name="T47" fmla="*/ 13 h 68"/>
                <a:gd name="T48" fmla="*/ 43 w 71"/>
                <a:gd name="T49" fmla="*/ 19 h 68"/>
                <a:gd name="T50" fmla="*/ 50 w 71"/>
                <a:gd name="T51" fmla="*/ 26 h 68"/>
                <a:gd name="T52" fmla="*/ 56 w 71"/>
                <a:gd name="T53" fmla="*/ 33 h 68"/>
                <a:gd name="T54" fmla="*/ 61 w 71"/>
                <a:gd name="T55" fmla="*/ 40 h 68"/>
                <a:gd name="T56" fmla="*/ 64 w 71"/>
                <a:gd name="T57" fmla="*/ 47 h 68"/>
                <a:gd name="T58" fmla="*/ 68 w 71"/>
                <a:gd name="T59" fmla="*/ 53 h 68"/>
                <a:gd name="T60" fmla="*/ 69 w 71"/>
                <a:gd name="T61" fmla="*/ 55 h 68"/>
                <a:gd name="T62" fmla="*/ 70 w 71"/>
                <a:gd name="T63" fmla="*/ 57 h 68"/>
                <a:gd name="T64" fmla="*/ 71 w 71"/>
                <a:gd name="T65" fmla="*/ 61 h 68"/>
                <a:gd name="T66" fmla="*/ 45 w 71"/>
                <a:gd name="T6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5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78 h 78"/>
                <a:gd name="T2" fmla="*/ 0 w 27"/>
                <a:gd name="T3" fmla="*/ 74 h 78"/>
                <a:gd name="T4" fmla="*/ 1 w 27"/>
                <a:gd name="T5" fmla="*/ 64 h 78"/>
                <a:gd name="T6" fmla="*/ 6 w 27"/>
                <a:gd name="T7" fmla="*/ 36 h 78"/>
                <a:gd name="T8" fmla="*/ 10 w 27"/>
                <a:gd name="T9" fmla="*/ 22 h 78"/>
                <a:gd name="T10" fmla="*/ 13 w 27"/>
                <a:gd name="T11" fmla="*/ 15 h 78"/>
                <a:gd name="T12" fmla="*/ 16 w 27"/>
                <a:gd name="T13" fmla="*/ 10 h 78"/>
                <a:gd name="T14" fmla="*/ 19 w 27"/>
                <a:gd name="T15" fmla="*/ 6 h 78"/>
                <a:gd name="T16" fmla="*/ 22 w 27"/>
                <a:gd name="T17" fmla="*/ 3 h 78"/>
                <a:gd name="T18" fmla="*/ 24 w 27"/>
                <a:gd name="T19" fmla="*/ 0 h 78"/>
                <a:gd name="T20" fmla="*/ 23 w 27"/>
                <a:gd name="T21" fmla="*/ 3 h 78"/>
                <a:gd name="T22" fmla="*/ 21 w 27"/>
                <a:gd name="T23" fmla="*/ 7 h 78"/>
                <a:gd name="T24" fmla="*/ 20 w 27"/>
                <a:gd name="T25" fmla="*/ 11 h 78"/>
                <a:gd name="T26" fmla="*/ 19 w 27"/>
                <a:gd name="T27" fmla="*/ 17 h 78"/>
                <a:gd name="T28" fmla="*/ 19 w 27"/>
                <a:gd name="T29" fmla="*/ 24 h 78"/>
                <a:gd name="T30" fmla="*/ 19 w 27"/>
                <a:gd name="T31" fmla="*/ 37 h 78"/>
                <a:gd name="T32" fmla="*/ 24 w 27"/>
                <a:gd name="T33" fmla="*/ 63 h 78"/>
                <a:gd name="T34" fmla="*/ 26 w 27"/>
                <a:gd name="T35" fmla="*/ 71 h 78"/>
                <a:gd name="T36" fmla="*/ 27 w 27"/>
                <a:gd name="T37" fmla="*/ 74 h 78"/>
                <a:gd name="T38" fmla="*/ 0 w 27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6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92 w 92"/>
                <a:gd name="T1" fmla="*/ 44 h 92"/>
                <a:gd name="T2" fmla="*/ 69 w 92"/>
                <a:gd name="T3" fmla="*/ 34 h 92"/>
                <a:gd name="T4" fmla="*/ 77 w 92"/>
                <a:gd name="T5" fmla="*/ 12 h 92"/>
                <a:gd name="T6" fmla="*/ 53 w 92"/>
                <a:gd name="T7" fmla="*/ 22 h 92"/>
                <a:gd name="T8" fmla="*/ 43 w 92"/>
                <a:gd name="T9" fmla="*/ 0 h 92"/>
                <a:gd name="T10" fmla="*/ 34 w 92"/>
                <a:gd name="T11" fmla="*/ 23 h 92"/>
                <a:gd name="T12" fmla="*/ 11 w 92"/>
                <a:gd name="T13" fmla="*/ 15 h 92"/>
                <a:gd name="T14" fmla="*/ 21 w 92"/>
                <a:gd name="T15" fmla="*/ 38 h 92"/>
                <a:gd name="T16" fmla="*/ 0 w 92"/>
                <a:gd name="T17" fmla="*/ 48 h 92"/>
                <a:gd name="T18" fmla="*/ 23 w 92"/>
                <a:gd name="T19" fmla="*/ 58 h 92"/>
                <a:gd name="T20" fmla="*/ 15 w 92"/>
                <a:gd name="T21" fmla="*/ 80 h 92"/>
                <a:gd name="T22" fmla="*/ 38 w 92"/>
                <a:gd name="T23" fmla="*/ 71 h 92"/>
                <a:gd name="T24" fmla="*/ 48 w 92"/>
                <a:gd name="T25" fmla="*/ 92 h 92"/>
                <a:gd name="T26" fmla="*/ 58 w 92"/>
                <a:gd name="T27" fmla="*/ 69 h 92"/>
                <a:gd name="T28" fmla="*/ 80 w 92"/>
                <a:gd name="T29" fmla="*/ 77 h 92"/>
                <a:gd name="T30" fmla="*/ 70 w 92"/>
                <a:gd name="T31" fmla="*/ 54 h 92"/>
                <a:gd name="T32" fmla="*/ 92 w 92"/>
                <a:gd name="T3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7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8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9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123 h 125"/>
                <a:gd name="T2" fmla="*/ 0 w 107"/>
                <a:gd name="T3" fmla="*/ 121 h 125"/>
                <a:gd name="T4" fmla="*/ 1 w 107"/>
                <a:gd name="T5" fmla="*/ 115 h 125"/>
                <a:gd name="T6" fmla="*/ 7 w 107"/>
                <a:gd name="T7" fmla="*/ 96 h 125"/>
                <a:gd name="T8" fmla="*/ 18 w 107"/>
                <a:gd name="T9" fmla="*/ 70 h 125"/>
                <a:gd name="T10" fmla="*/ 25 w 107"/>
                <a:gd name="T11" fmla="*/ 56 h 125"/>
                <a:gd name="T12" fmla="*/ 35 w 107"/>
                <a:gd name="T13" fmla="*/ 42 h 125"/>
                <a:gd name="T14" fmla="*/ 46 w 107"/>
                <a:gd name="T15" fmla="*/ 30 h 125"/>
                <a:gd name="T16" fmla="*/ 58 w 107"/>
                <a:gd name="T17" fmla="*/ 20 h 125"/>
                <a:gd name="T18" fmla="*/ 64 w 107"/>
                <a:gd name="T19" fmla="*/ 16 h 125"/>
                <a:gd name="T20" fmla="*/ 70 w 107"/>
                <a:gd name="T21" fmla="*/ 12 h 125"/>
                <a:gd name="T22" fmla="*/ 82 w 107"/>
                <a:gd name="T23" fmla="*/ 7 h 125"/>
                <a:gd name="T24" fmla="*/ 92 w 107"/>
                <a:gd name="T25" fmla="*/ 4 h 125"/>
                <a:gd name="T26" fmla="*/ 100 w 107"/>
                <a:gd name="T27" fmla="*/ 2 h 125"/>
                <a:gd name="T28" fmla="*/ 107 w 107"/>
                <a:gd name="T29" fmla="*/ 0 h 125"/>
                <a:gd name="T30" fmla="*/ 100 w 107"/>
                <a:gd name="T31" fmla="*/ 3 h 125"/>
                <a:gd name="T32" fmla="*/ 93 w 107"/>
                <a:gd name="T33" fmla="*/ 6 h 125"/>
                <a:gd name="T34" fmla="*/ 84 w 107"/>
                <a:gd name="T35" fmla="*/ 11 h 125"/>
                <a:gd name="T36" fmla="*/ 74 w 107"/>
                <a:gd name="T37" fmla="*/ 18 h 125"/>
                <a:gd name="T38" fmla="*/ 69 w 107"/>
                <a:gd name="T39" fmla="*/ 22 h 125"/>
                <a:gd name="T40" fmla="*/ 64 w 107"/>
                <a:gd name="T41" fmla="*/ 27 h 125"/>
                <a:gd name="T42" fmla="*/ 54 w 107"/>
                <a:gd name="T43" fmla="*/ 38 h 125"/>
                <a:gd name="T44" fmla="*/ 47 w 107"/>
                <a:gd name="T45" fmla="*/ 50 h 125"/>
                <a:gd name="T46" fmla="*/ 30 w 107"/>
                <a:gd name="T47" fmla="*/ 101 h 125"/>
                <a:gd name="T48" fmla="*/ 28 w 107"/>
                <a:gd name="T49" fmla="*/ 119 h 125"/>
                <a:gd name="T50" fmla="*/ 28 w 107"/>
                <a:gd name="T51" fmla="*/ 123 h 125"/>
                <a:gd name="T52" fmla="*/ 28 w 107"/>
                <a:gd name="T53" fmla="*/ 125 h 125"/>
                <a:gd name="T54" fmla="*/ 0 w 107"/>
                <a:gd name="T5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0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79 w 107"/>
                <a:gd name="T1" fmla="*/ 125 h 125"/>
                <a:gd name="T2" fmla="*/ 79 w 107"/>
                <a:gd name="T3" fmla="*/ 123 h 125"/>
                <a:gd name="T4" fmla="*/ 79 w 107"/>
                <a:gd name="T5" fmla="*/ 119 h 125"/>
                <a:gd name="T6" fmla="*/ 77 w 107"/>
                <a:gd name="T7" fmla="*/ 101 h 125"/>
                <a:gd name="T8" fmla="*/ 60 w 107"/>
                <a:gd name="T9" fmla="*/ 50 h 125"/>
                <a:gd name="T10" fmla="*/ 52 w 107"/>
                <a:gd name="T11" fmla="*/ 38 h 125"/>
                <a:gd name="T12" fmla="*/ 43 w 107"/>
                <a:gd name="T13" fmla="*/ 27 h 125"/>
                <a:gd name="T14" fmla="*/ 38 w 107"/>
                <a:gd name="T15" fmla="*/ 22 h 125"/>
                <a:gd name="T16" fmla="*/ 33 w 107"/>
                <a:gd name="T17" fmla="*/ 18 h 125"/>
                <a:gd name="T18" fmla="*/ 23 w 107"/>
                <a:gd name="T19" fmla="*/ 11 h 125"/>
                <a:gd name="T20" fmla="*/ 14 w 107"/>
                <a:gd name="T21" fmla="*/ 6 h 125"/>
                <a:gd name="T22" fmla="*/ 6 w 107"/>
                <a:gd name="T23" fmla="*/ 3 h 125"/>
                <a:gd name="T24" fmla="*/ 0 w 107"/>
                <a:gd name="T25" fmla="*/ 0 h 125"/>
                <a:gd name="T26" fmla="*/ 7 w 107"/>
                <a:gd name="T27" fmla="*/ 2 h 125"/>
                <a:gd name="T28" fmla="*/ 15 w 107"/>
                <a:gd name="T29" fmla="*/ 4 h 125"/>
                <a:gd name="T30" fmla="*/ 25 w 107"/>
                <a:gd name="T31" fmla="*/ 7 h 125"/>
                <a:gd name="T32" fmla="*/ 37 w 107"/>
                <a:gd name="T33" fmla="*/ 12 h 125"/>
                <a:gd name="T34" fmla="*/ 43 w 107"/>
                <a:gd name="T35" fmla="*/ 16 h 125"/>
                <a:gd name="T36" fmla="*/ 49 w 107"/>
                <a:gd name="T37" fmla="*/ 20 h 125"/>
                <a:gd name="T38" fmla="*/ 61 w 107"/>
                <a:gd name="T39" fmla="*/ 30 h 125"/>
                <a:gd name="T40" fmla="*/ 72 w 107"/>
                <a:gd name="T41" fmla="*/ 42 h 125"/>
                <a:gd name="T42" fmla="*/ 81 w 107"/>
                <a:gd name="T43" fmla="*/ 56 h 125"/>
                <a:gd name="T44" fmla="*/ 89 w 107"/>
                <a:gd name="T45" fmla="*/ 70 h 125"/>
                <a:gd name="T46" fmla="*/ 100 w 107"/>
                <a:gd name="T47" fmla="*/ 96 h 125"/>
                <a:gd name="T48" fmla="*/ 105 w 107"/>
                <a:gd name="T49" fmla="*/ 115 h 125"/>
                <a:gd name="T50" fmla="*/ 107 w 107"/>
                <a:gd name="T51" fmla="*/ 121 h 125"/>
                <a:gd name="T52" fmla="*/ 107 w 107"/>
                <a:gd name="T53" fmla="*/ 123 h 125"/>
                <a:gd name="T54" fmla="*/ 79 w 107"/>
                <a:gd name="T5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1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65 h 70"/>
                <a:gd name="T2" fmla="*/ 0 w 110"/>
                <a:gd name="T3" fmla="*/ 63 h 70"/>
                <a:gd name="T4" fmla="*/ 1 w 110"/>
                <a:gd name="T5" fmla="*/ 61 h 70"/>
                <a:gd name="T6" fmla="*/ 2 w 110"/>
                <a:gd name="T7" fmla="*/ 58 h 70"/>
                <a:gd name="T8" fmla="*/ 5 w 110"/>
                <a:gd name="T9" fmla="*/ 51 h 70"/>
                <a:gd name="T10" fmla="*/ 10 w 110"/>
                <a:gd name="T11" fmla="*/ 43 h 70"/>
                <a:gd name="T12" fmla="*/ 16 w 110"/>
                <a:gd name="T13" fmla="*/ 34 h 70"/>
                <a:gd name="T14" fmla="*/ 24 w 110"/>
                <a:gd name="T15" fmla="*/ 26 h 70"/>
                <a:gd name="T16" fmla="*/ 29 w 110"/>
                <a:gd name="T17" fmla="*/ 21 h 70"/>
                <a:gd name="T18" fmla="*/ 34 w 110"/>
                <a:gd name="T19" fmla="*/ 17 h 70"/>
                <a:gd name="T20" fmla="*/ 40 w 110"/>
                <a:gd name="T21" fmla="*/ 14 h 70"/>
                <a:gd name="T22" fmla="*/ 45 w 110"/>
                <a:gd name="T23" fmla="*/ 11 h 70"/>
                <a:gd name="T24" fmla="*/ 57 w 110"/>
                <a:gd name="T25" fmla="*/ 6 h 70"/>
                <a:gd name="T26" fmla="*/ 69 w 110"/>
                <a:gd name="T27" fmla="*/ 3 h 70"/>
                <a:gd name="T28" fmla="*/ 80 w 110"/>
                <a:gd name="T29" fmla="*/ 1 h 70"/>
                <a:gd name="T30" fmla="*/ 90 w 110"/>
                <a:gd name="T31" fmla="*/ 1 h 70"/>
                <a:gd name="T32" fmla="*/ 94 w 110"/>
                <a:gd name="T33" fmla="*/ 0 h 70"/>
                <a:gd name="T34" fmla="*/ 98 w 110"/>
                <a:gd name="T35" fmla="*/ 1 h 70"/>
                <a:gd name="T36" fmla="*/ 104 w 110"/>
                <a:gd name="T37" fmla="*/ 1 h 70"/>
                <a:gd name="T38" fmla="*/ 110 w 110"/>
                <a:gd name="T39" fmla="*/ 1 h 70"/>
                <a:gd name="T40" fmla="*/ 104 w 110"/>
                <a:gd name="T41" fmla="*/ 2 h 70"/>
                <a:gd name="T42" fmla="*/ 98 w 110"/>
                <a:gd name="T43" fmla="*/ 3 h 70"/>
                <a:gd name="T44" fmla="*/ 94 w 110"/>
                <a:gd name="T45" fmla="*/ 4 h 70"/>
                <a:gd name="T46" fmla="*/ 90 w 110"/>
                <a:gd name="T47" fmla="*/ 5 h 70"/>
                <a:gd name="T48" fmla="*/ 81 w 110"/>
                <a:gd name="T49" fmla="*/ 7 h 70"/>
                <a:gd name="T50" fmla="*/ 71 w 110"/>
                <a:gd name="T51" fmla="*/ 11 h 70"/>
                <a:gd name="T52" fmla="*/ 62 w 110"/>
                <a:gd name="T53" fmla="*/ 16 h 70"/>
                <a:gd name="T54" fmla="*/ 53 w 110"/>
                <a:gd name="T55" fmla="*/ 23 h 70"/>
                <a:gd name="T56" fmla="*/ 49 w 110"/>
                <a:gd name="T57" fmla="*/ 26 h 70"/>
                <a:gd name="T58" fmla="*/ 45 w 110"/>
                <a:gd name="T59" fmla="*/ 30 h 70"/>
                <a:gd name="T60" fmla="*/ 42 w 110"/>
                <a:gd name="T61" fmla="*/ 34 h 70"/>
                <a:gd name="T62" fmla="*/ 39 w 110"/>
                <a:gd name="T63" fmla="*/ 38 h 70"/>
                <a:gd name="T64" fmla="*/ 34 w 110"/>
                <a:gd name="T65" fmla="*/ 46 h 70"/>
                <a:gd name="T66" fmla="*/ 31 w 110"/>
                <a:gd name="T67" fmla="*/ 54 h 70"/>
                <a:gd name="T68" fmla="*/ 29 w 110"/>
                <a:gd name="T69" fmla="*/ 61 h 70"/>
                <a:gd name="T70" fmla="*/ 28 w 110"/>
                <a:gd name="T71" fmla="*/ 66 h 70"/>
                <a:gd name="T72" fmla="*/ 28 w 110"/>
                <a:gd name="T73" fmla="*/ 67 h 70"/>
                <a:gd name="T74" fmla="*/ 27 w 110"/>
                <a:gd name="T75" fmla="*/ 68 h 70"/>
                <a:gd name="T76" fmla="*/ 27 w 110"/>
                <a:gd name="T77" fmla="*/ 70 h 70"/>
                <a:gd name="T78" fmla="*/ 0 w 110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2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83 w 110"/>
                <a:gd name="T1" fmla="*/ 70 h 70"/>
                <a:gd name="T2" fmla="*/ 83 w 110"/>
                <a:gd name="T3" fmla="*/ 68 h 70"/>
                <a:gd name="T4" fmla="*/ 83 w 110"/>
                <a:gd name="T5" fmla="*/ 67 h 70"/>
                <a:gd name="T6" fmla="*/ 82 w 110"/>
                <a:gd name="T7" fmla="*/ 66 h 70"/>
                <a:gd name="T8" fmla="*/ 81 w 110"/>
                <a:gd name="T9" fmla="*/ 61 h 70"/>
                <a:gd name="T10" fmla="*/ 79 w 110"/>
                <a:gd name="T11" fmla="*/ 54 h 70"/>
                <a:gd name="T12" fmla="*/ 76 w 110"/>
                <a:gd name="T13" fmla="*/ 46 h 70"/>
                <a:gd name="T14" fmla="*/ 71 w 110"/>
                <a:gd name="T15" fmla="*/ 38 h 70"/>
                <a:gd name="T16" fmla="*/ 68 w 110"/>
                <a:gd name="T17" fmla="*/ 34 h 70"/>
                <a:gd name="T18" fmla="*/ 65 w 110"/>
                <a:gd name="T19" fmla="*/ 30 h 70"/>
                <a:gd name="T20" fmla="*/ 61 w 110"/>
                <a:gd name="T21" fmla="*/ 26 h 70"/>
                <a:gd name="T22" fmla="*/ 57 w 110"/>
                <a:gd name="T23" fmla="*/ 23 h 70"/>
                <a:gd name="T24" fmla="*/ 48 w 110"/>
                <a:gd name="T25" fmla="*/ 16 h 70"/>
                <a:gd name="T26" fmla="*/ 39 w 110"/>
                <a:gd name="T27" fmla="*/ 11 h 70"/>
                <a:gd name="T28" fmla="*/ 29 w 110"/>
                <a:gd name="T29" fmla="*/ 7 h 70"/>
                <a:gd name="T30" fmla="*/ 20 w 110"/>
                <a:gd name="T31" fmla="*/ 5 h 70"/>
                <a:gd name="T32" fmla="*/ 16 w 110"/>
                <a:gd name="T33" fmla="*/ 4 h 70"/>
                <a:gd name="T34" fmla="*/ 12 w 110"/>
                <a:gd name="T35" fmla="*/ 3 h 70"/>
                <a:gd name="T36" fmla="*/ 6 w 110"/>
                <a:gd name="T37" fmla="*/ 2 h 70"/>
                <a:gd name="T38" fmla="*/ 0 w 110"/>
                <a:gd name="T39" fmla="*/ 1 h 70"/>
                <a:gd name="T40" fmla="*/ 6 w 110"/>
                <a:gd name="T41" fmla="*/ 1 h 70"/>
                <a:gd name="T42" fmla="*/ 12 w 110"/>
                <a:gd name="T43" fmla="*/ 1 h 70"/>
                <a:gd name="T44" fmla="*/ 16 w 110"/>
                <a:gd name="T45" fmla="*/ 0 h 70"/>
                <a:gd name="T46" fmla="*/ 20 w 110"/>
                <a:gd name="T47" fmla="*/ 1 h 70"/>
                <a:gd name="T48" fmla="*/ 30 w 110"/>
                <a:gd name="T49" fmla="*/ 1 h 70"/>
                <a:gd name="T50" fmla="*/ 41 w 110"/>
                <a:gd name="T51" fmla="*/ 3 h 70"/>
                <a:gd name="T52" fmla="*/ 53 w 110"/>
                <a:gd name="T53" fmla="*/ 6 h 70"/>
                <a:gd name="T54" fmla="*/ 65 w 110"/>
                <a:gd name="T55" fmla="*/ 11 h 70"/>
                <a:gd name="T56" fmla="*/ 70 w 110"/>
                <a:gd name="T57" fmla="*/ 14 h 70"/>
                <a:gd name="T58" fmla="*/ 76 w 110"/>
                <a:gd name="T59" fmla="*/ 17 h 70"/>
                <a:gd name="T60" fmla="*/ 81 w 110"/>
                <a:gd name="T61" fmla="*/ 21 h 70"/>
                <a:gd name="T62" fmla="*/ 86 w 110"/>
                <a:gd name="T63" fmla="*/ 26 h 70"/>
                <a:gd name="T64" fmla="*/ 94 w 110"/>
                <a:gd name="T65" fmla="*/ 34 h 70"/>
                <a:gd name="T66" fmla="*/ 100 w 110"/>
                <a:gd name="T67" fmla="*/ 43 h 70"/>
                <a:gd name="T68" fmla="*/ 105 w 110"/>
                <a:gd name="T69" fmla="*/ 51 h 70"/>
                <a:gd name="T70" fmla="*/ 108 w 110"/>
                <a:gd name="T71" fmla="*/ 58 h 70"/>
                <a:gd name="T72" fmla="*/ 109 w 110"/>
                <a:gd name="T73" fmla="*/ 61 h 70"/>
                <a:gd name="T74" fmla="*/ 110 w 110"/>
                <a:gd name="T75" fmla="*/ 63 h 70"/>
                <a:gd name="T76" fmla="*/ 110 w 110"/>
                <a:gd name="T77" fmla="*/ 65 h 70"/>
                <a:gd name="T78" fmla="*/ 83 w 110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3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117 h 117"/>
                <a:gd name="T2" fmla="*/ 1 w 31"/>
                <a:gd name="T3" fmla="*/ 112 h 117"/>
                <a:gd name="T4" fmla="*/ 1 w 31"/>
                <a:gd name="T5" fmla="*/ 98 h 117"/>
                <a:gd name="T6" fmla="*/ 6 w 31"/>
                <a:gd name="T7" fmla="*/ 55 h 117"/>
                <a:gd name="T8" fmla="*/ 12 w 31"/>
                <a:gd name="T9" fmla="*/ 33 h 117"/>
                <a:gd name="T10" fmla="*/ 19 w 31"/>
                <a:gd name="T11" fmla="*/ 15 h 117"/>
                <a:gd name="T12" fmla="*/ 24 w 31"/>
                <a:gd name="T13" fmla="*/ 8 h 117"/>
                <a:gd name="T14" fmla="*/ 27 w 31"/>
                <a:gd name="T15" fmla="*/ 3 h 117"/>
                <a:gd name="T16" fmla="*/ 30 w 31"/>
                <a:gd name="T17" fmla="*/ 0 h 117"/>
                <a:gd name="T18" fmla="*/ 31 w 31"/>
                <a:gd name="T19" fmla="*/ 0 h 117"/>
                <a:gd name="T20" fmla="*/ 31 w 31"/>
                <a:gd name="T21" fmla="*/ 1 h 117"/>
                <a:gd name="T22" fmla="*/ 28 w 31"/>
                <a:gd name="T23" fmla="*/ 4 h 117"/>
                <a:gd name="T24" fmla="*/ 26 w 31"/>
                <a:gd name="T25" fmla="*/ 9 h 117"/>
                <a:gd name="T26" fmla="*/ 23 w 31"/>
                <a:gd name="T27" fmla="*/ 16 h 117"/>
                <a:gd name="T28" fmla="*/ 20 w 31"/>
                <a:gd name="T29" fmla="*/ 35 h 117"/>
                <a:gd name="T30" fmla="*/ 20 w 31"/>
                <a:gd name="T31" fmla="*/ 56 h 117"/>
                <a:gd name="T32" fmla="*/ 25 w 31"/>
                <a:gd name="T33" fmla="*/ 96 h 117"/>
                <a:gd name="T34" fmla="*/ 27 w 31"/>
                <a:gd name="T35" fmla="*/ 109 h 117"/>
                <a:gd name="T36" fmla="*/ 28 w 31"/>
                <a:gd name="T37" fmla="*/ 114 h 117"/>
                <a:gd name="T38" fmla="*/ 0 w 31"/>
                <a:gd name="T3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4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5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6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7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8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9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0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1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3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4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6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7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8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0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27 w 129"/>
                <a:gd name="T1" fmla="*/ 61 h 723"/>
                <a:gd name="T2" fmla="*/ 0 w 129"/>
                <a:gd name="T3" fmla="*/ 712 h 723"/>
                <a:gd name="T4" fmla="*/ 129 w 129"/>
                <a:gd name="T5" fmla="*/ 723 h 723"/>
                <a:gd name="T6" fmla="*/ 98 w 129"/>
                <a:gd name="T7" fmla="*/ 0 h 723"/>
                <a:gd name="T8" fmla="*/ 27 w 129"/>
                <a:gd name="T9" fmla="*/ 61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3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7 w 7"/>
                <a:gd name="T3" fmla="*/ 135 h 135"/>
                <a:gd name="T4" fmla="*/ 7 w 7"/>
                <a:gd name="T5" fmla="*/ 135 h 135"/>
                <a:gd name="T6" fmla="*/ 0 w 7"/>
                <a:gd name="T7" fmla="*/ 0 h 135"/>
                <a:gd name="T8" fmla="*/ 0 w 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4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28 h 28"/>
                <a:gd name="T6" fmla="*/ 1 w 1"/>
                <a:gd name="T7" fmla="*/ 28 h 28"/>
                <a:gd name="T8" fmla="*/ 0 w 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5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22 h 22"/>
                <a:gd name="T6" fmla="*/ 0 w 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6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7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8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9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0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1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4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122 h 126"/>
                <a:gd name="T2" fmla="*/ 1 w 115"/>
                <a:gd name="T3" fmla="*/ 120 h 126"/>
                <a:gd name="T4" fmla="*/ 2 w 115"/>
                <a:gd name="T5" fmla="*/ 114 h 126"/>
                <a:gd name="T6" fmla="*/ 9 w 115"/>
                <a:gd name="T7" fmla="*/ 94 h 126"/>
                <a:gd name="T8" fmla="*/ 21 w 115"/>
                <a:gd name="T9" fmla="*/ 67 h 126"/>
                <a:gd name="T10" fmla="*/ 29 w 115"/>
                <a:gd name="T11" fmla="*/ 53 h 126"/>
                <a:gd name="T12" fmla="*/ 40 w 115"/>
                <a:gd name="T13" fmla="*/ 40 h 126"/>
                <a:gd name="T14" fmla="*/ 51 w 115"/>
                <a:gd name="T15" fmla="*/ 28 h 126"/>
                <a:gd name="T16" fmla="*/ 64 w 115"/>
                <a:gd name="T17" fmla="*/ 18 h 126"/>
                <a:gd name="T18" fmla="*/ 71 w 115"/>
                <a:gd name="T19" fmla="*/ 14 h 126"/>
                <a:gd name="T20" fmla="*/ 77 w 115"/>
                <a:gd name="T21" fmla="*/ 10 h 126"/>
                <a:gd name="T22" fmla="*/ 89 w 115"/>
                <a:gd name="T23" fmla="*/ 5 h 126"/>
                <a:gd name="T24" fmla="*/ 100 w 115"/>
                <a:gd name="T25" fmla="*/ 2 h 126"/>
                <a:gd name="T26" fmla="*/ 108 w 115"/>
                <a:gd name="T27" fmla="*/ 1 h 126"/>
                <a:gd name="T28" fmla="*/ 115 w 115"/>
                <a:gd name="T29" fmla="*/ 0 h 126"/>
                <a:gd name="T30" fmla="*/ 109 w 115"/>
                <a:gd name="T31" fmla="*/ 2 h 126"/>
                <a:gd name="T32" fmla="*/ 101 w 115"/>
                <a:gd name="T33" fmla="*/ 6 h 126"/>
                <a:gd name="T34" fmla="*/ 92 w 115"/>
                <a:gd name="T35" fmla="*/ 11 h 126"/>
                <a:gd name="T36" fmla="*/ 82 w 115"/>
                <a:gd name="T37" fmla="*/ 19 h 126"/>
                <a:gd name="T38" fmla="*/ 78 w 115"/>
                <a:gd name="T39" fmla="*/ 23 h 126"/>
                <a:gd name="T40" fmla="*/ 73 w 115"/>
                <a:gd name="T41" fmla="*/ 28 h 126"/>
                <a:gd name="T42" fmla="*/ 64 w 115"/>
                <a:gd name="T43" fmla="*/ 39 h 126"/>
                <a:gd name="T44" fmla="*/ 57 w 115"/>
                <a:gd name="T45" fmla="*/ 52 h 126"/>
                <a:gd name="T46" fmla="*/ 43 w 115"/>
                <a:gd name="T47" fmla="*/ 103 h 126"/>
                <a:gd name="T48" fmla="*/ 42 w 115"/>
                <a:gd name="T49" fmla="*/ 120 h 126"/>
                <a:gd name="T50" fmla="*/ 42 w 115"/>
                <a:gd name="T51" fmla="*/ 124 h 126"/>
                <a:gd name="T52" fmla="*/ 42 w 115"/>
                <a:gd name="T53" fmla="*/ 125 h 126"/>
                <a:gd name="T54" fmla="*/ 42 w 115"/>
                <a:gd name="T55" fmla="*/ 126 h 126"/>
                <a:gd name="T56" fmla="*/ 0 w 115"/>
                <a:gd name="T57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73 w 115"/>
                <a:gd name="T1" fmla="*/ 126 h 126"/>
                <a:gd name="T2" fmla="*/ 73 w 115"/>
                <a:gd name="T3" fmla="*/ 125 h 126"/>
                <a:gd name="T4" fmla="*/ 73 w 115"/>
                <a:gd name="T5" fmla="*/ 124 h 126"/>
                <a:gd name="T6" fmla="*/ 73 w 115"/>
                <a:gd name="T7" fmla="*/ 120 h 126"/>
                <a:gd name="T8" fmla="*/ 72 w 115"/>
                <a:gd name="T9" fmla="*/ 103 h 126"/>
                <a:gd name="T10" fmla="*/ 58 w 115"/>
                <a:gd name="T11" fmla="*/ 52 h 126"/>
                <a:gd name="T12" fmla="*/ 51 w 115"/>
                <a:gd name="T13" fmla="*/ 39 h 126"/>
                <a:gd name="T14" fmla="*/ 42 w 115"/>
                <a:gd name="T15" fmla="*/ 28 h 126"/>
                <a:gd name="T16" fmla="*/ 37 w 115"/>
                <a:gd name="T17" fmla="*/ 23 h 126"/>
                <a:gd name="T18" fmla="*/ 32 w 115"/>
                <a:gd name="T19" fmla="*/ 19 h 126"/>
                <a:gd name="T20" fmla="*/ 23 w 115"/>
                <a:gd name="T21" fmla="*/ 11 h 126"/>
                <a:gd name="T22" fmla="*/ 14 w 115"/>
                <a:gd name="T23" fmla="*/ 6 h 126"/>
                <a:gd name="T24" fmla="*/ 6 w 115"/>
                <a:gd name="T25" fmla="*/ 2 h 126"/>
                <a:gd name="T26" fmla="*/ 0 w 115"/>
                <a:gd name="T27" fmla="*/ 0 h 126"/>
                <a:gd name="T28" fmla="*/ 7 w 115"/>
                <a:gd name="T29" fmla="*/ 1 h 126"/>
                <a:gd name="T30" fmla="*/ 15 w 115"/>
                <a:gd name="T31" fmla="*/ 2 h 126"/>
                <a:gd name="T32" fmla="*/ 26 w 115"/>
                <a:gd name="T33" fmla="*/ 5 h 126"/>
                <a:gd name="T34" fmla="*/ 38 w 115"/>
                <a:gd name="T35" fmla="*/ 10 h 126"/>
                <a:gd name="T36" fmla="*/ 44 w 115"/>
                <a:gd name="T37" fmla="*/ 14 h 126"/>
                <a:gd name="T38" fmla="*/ 51 w 115"/>
                <a:gd name="T39" fmla="*/ 18 h 126"/>
                <a:gd name="T40" fmla="*/ 63 w 115"/>
                <a:gd name="T41" fmla="*/ 28 h 126"/>
                <a:gd name="T42" fmla="*/ 75 w 115"/>
                <a:gd name="T43" fmla="*/ 40 h 126"/>
                <a:gd name="T44" fmla="*/ 86 w 115"/>
                <a:gd name="T45" fmla="*/ 53 h 126"/>
                <a:gd name="T46" fmla="*/ 94 w 115"/>
                <a:gd name="T47" fmla="*/ 67 h 126"/>
                <a:gd name="T48" fmla="*/ 106 w 115"/>
                <a:gd name="T49" fmla="*/ 94 h 126"/>
                <a:gd name="T50" fmla="*/ 113 w 115"/>
                <a:gd name="T51" fmla="*/ 114 h 126"/>
                <a:gd name="T52" fmla="*/ 114 w 115"/>
                <a:gd name="T53" fmla="*/ 120 h 126"/>
                <a:gd name="T54" fmla="*/ 115 w 115"/>
                <a:gd name="T55" fmla="*/ 122 h 126"/>
                <a:gd name="T56" fmla="*/ 73 w 115"/>
                <a:gd name="T5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65 h 72"/>
                <a:gd name="T2" fmla="*/ 1 w 118"/>
                <a:gd name="T3" fmla="*/ 64 h 72"/>
                <a:gd name="T4" fmla="*/ 1 w 118"/>
                <a:gd name="T5" fmla="*/ 63 h 72"/>
                <a:gd name="T6" fmla="*/ 2 w 118"/>
                <a:gd name="T7" fmla="*/ 60 h 72"/>
                <a:gd name="T8" fmla="*/ 3 w 118"/>
                <a:gd name="T9" fmla="*/ 57 h 72"/>
                <a:gd name="T10" fmla="*/ 7 w 118"/>
                <a:gd name="T11" fmla="*/ 50 h 72"/>
                <a:gd name="T12" fmla="*/ 12 w 118"/>
                <a:gd name="T13" fmla="*/ 42 h 72"/>
                <a:gd name="T14" fmla="*/ 19 w 118"/>
                <a:gd name="T15" fmla="*/ 32 h 72"/>
                <a:gd name="T16" fmla="*/ 28 w 118"/>
                <a:gd name="T17" fmla="*/ 23 h 72"/>
                <a:gd name="T18" fmla="*/ 34 w 118"/>
                <a:gd name="T19" fmla="*/ 19 h 72"/>
                <a:gd name="T20" fmla="*/ 39 w 118"/>
                <a:gd name="T21" fmla="*/ 15 h 72"/>
                <a:gd name="T22" fmla="*/ 45 w 118"/>
                <a:gd name="T23" fmla="*/ 12 h 72"/>
                <a:gd name="T24" fmla="*/ 51 w 118"/>
                <a:gd name="T25" fmla="*/ 9 h 72"/>
                <a:gd name="T26" fmla="*/ 64 w 118"/>
                <a:gd name="T27" fmla="*/ 4 h 72"/>
                <a:gd name="T28" fmla="*/ 76 w 118"/>
                <a:gd name="T29" fmla="*/ 1 h 72"/>
                <a:gd name="T30" fmla="*/ 87 w 118"/>
                <a:gd name="T31" fmla="*/ 0 h 72"/>
                <a:gd name="T32" fmla="*/ 98 w 118"/>
                <a:gd name="T33" fmla="*/ 0 h 72"/>
                <a:gd name="T34" fmla="*/ 102 w 118"/>
                <a:gd name="T35" fmla="*/ 0 h 72"/>
                <a:gd name="T36" fmla="*/ 106 w 118"/>
                <a:gd name="T37" fmla="*/ 1 h 72"/>
                <a:gd name="T38" fmla="*/ 112 w 118"/>
                <a:gd name="T39" fmla="*/ 1 h 72"/>
                <a:gd name="T40" fmla="*/ 118 w 118"/>
                <a:gd name="T41" fmla="*/ 2 h 72"/>
                <a:gd name="T42" fmla="*/ 112 w 118"/>
                <a:gd name="T43" fmla="*/ 3 h 72"/>
                <a:gd name="T44" fmla="*/ 106 w 118"/>
                <a:gd name="T45" fmla="*/ 4 h 72"/>
                <a:gd name="T46" fmla="*/ 102 w 118"/>
                <a:gd name="T47" fmla="*/ 5 h 72"/>
                <a:gd name="T48" fmla="*/ 98 w 118"/>
                <a:gd name="T49" fmla="*/ 7 h 72"/>
                <a:gd name="T50" fmla="*/ 89 w 118"/>
                <a:gd name="T51" fmla="*/ 10 h 72"/>
                <a:gd name="T52" fmla="*/ 80 w 118"/>
                <a:gd name="T53" fmla="*/ 14 h 72"/>
                <a:gd name="T54" fmla="*/ 71 w 118"/>
                <a:gd name="T55" fmla="*/ 20 h 72"/>
                <a:gd name="T56" fmla="*/ 62 w 118"/>
                <a:gd name="T57" fmla="*/ 26 h 72"/>
                <a:gd name="T58" fmla="*/ 59 w 118"/>
                <a:gd name="T59" fmla="*/ 30 h 72"/>
                <a:gd name="T60" fmla="*/ 56 w 118"/>
                <a:gd name="T61" fmla="*/ 34 h 72"/>
                <a:gd name="T62" fmla="*/ 53 w 118"/>
                <a:gd name="T63" fmla="*/ 38 h 72"/>
                <a:gd name="T64" fmla="*/ 50 w 118"/>
                <a:gd name="T65" fmla="*/ 42 h 72"/>
                <a:gd name="T66" fmla="*/ 46 w 118"/>
                <a:gd name="T67" fmla="*/ 50 h 72"/>
                <a:gd name="T68" fmla="*/ 44 w 118"/>
                <a:gd name="T69" fmla="*/ 58 h 72"/>
                <a:gd name="T70" fmla="*/ 42 w 118"/>
                <a:gd name="T71" fmla="*/ 64 h 72"/>
                <a:gd name="T72" fmla="*/ 42 w 118"/>
                <a:gd name="T73" fmla="*/ 68 h 72"/>
                <a:gd name="T74" fmla="*/ 42 w 118"/>
                <a:gd name="T75" fmla="*/ 70 h 72"/>
                <a:gd name="T76" fmla="*/ 42 w 118"/>
                <a:gd name="T77" fmla="*/ 71 h 72"/>
                <a:gd name="T78" fmla="*/ 43 w 118"/>
                <a:gd name="T79" fmla="*/ 71 h 72"/>
                <a:gd name="T80" fmla="*/ 43 w 118"/>
                <a:gd name="T81" fmla="*/ 71 h 72"/>
                <a:gd name="T82" fmla="*/ 42 w 118"/>
                <a:gd name="T83" fmla="*/ 72 h 72"/>
                <a:gd name="T84" fmla="*/ 0 w 118"/>
                <a:gd name="T8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77 w 118"/>
                <a:gd name="T1" fmla="*/ 72 h 72"/>
                <a:gd name="T2" fmla="*/ 78 w 118"/>
                <a:gd name="T3" fmla="*/ 71 h 72"/>
                <a:gd name="T4" fmla="*/ 78 w 118"/>
                <a:gd name="T5" fmla="*/ 71 h 72"/>
                <a:gd name="T6" fmla="*/ 77 w 118"/>
                <a:gd name="T7" fmla="*/ 71 h 72"/>
                <a:gd name="T8" fmla="*/ 77 w 118"/>
                <a:gd name="T9" fmla="*/ 70 h 72"/>
                <a:gd name="T10" fmla="*/ 77 w 118"/>
                <a:gd name="T11" fmla="*/ 68 h 72"/>
                <a:gd name="T12" fmla="*/ 76 w 118"/>
                <a:gd name="T13" fmla="*/ 64 h 72"/>
                <a:gd name="T14" fmla="*/ 75 w 118"/>
                <a:gd name="T15" fmla="*/ 58 h 72"/>
                <a:gd name="T16" fmla="*/ 72 w 118"/>
                <a:gd name="T17" fmla="*/ 50 h 72"/>
                <a:gd name="T18" fmla="*/ 68 w 118"/>
                <a:gd name="T19" fmla="*/ 42 h 72"/>
                <a:gd name="T20" fmla="*/ 66 w 118"/>
                <a:gd name="T21" fmla="*/ 38 h 72"/>
                <a:gd name="T22" fmla="*/ 63 w 118"/>
                <a:gd name="T23" fmla="*/ 34 h 72"/>
                <a:gd name="T24" fmla="*/ 59 w 118"/>
                <a:gd name="T25" fmla="*/ 30 h 72"/>
                <a:gd name="T26" fmla="*/ 56 w 118"/>
                <a:gd name="T27" fmla="*/ 26 h 72"/>
                <a:gd name="T28" fmla="*/ 47 w 118"/>
                <a:gd name="T29" fmla="*/ 20 h 72"/>
                <a:gd name="T30" fmla="*/ 38 w 118"/>
                <a:gd name="T31" fmla="*/ 14 h 72"/>
                <a:gd name="T32" fmla="*/ 29 w 118"/>
                <a:gd name="T33" fmla="*/ 10 h 72"/>
                <a:gd name="T34" fmla="*/ 20 w 118"/>
                <a:gd name="T35" fmla="*/ 7 h 72"/>
                <a:gd name="T36" fmla="*/ 16 w 118"/>
                <a:gd name="T37" fmla="*/ 5 h 72"/>
                <a:gd name="T38" fmla="*/ 12 w 118"/>
                <a:gd name="T39" fmla="*/ 4 h 72"/>
                <a:gd name="T40" fmla="*/ 6 w 118"/>
                <a:gd name="T41" fmla="*/ 3 h 72"/>
                <a:gd name="T42" fmla="*/ 0 w 118"/>
                <a:gd name="T43" fmla="*/ 2 h 72"/>
                <a:gd name="T44" fmla="*/ 6 w 118"/>
                <a:gd name="T45" fmla="*/ 1 h 72"/>
                <a:gd name="T46" fmla="*/ 12 w 118"/>
                <a:gd name="T47" fmla="*/ 1 h 72"/>
                <a:gd name="T48" fmla="*/ 16 w 118"/>
                <a:gd name="T49" fmla="*/ 0 h 72"/>
                <a:gd name="T50" fmla="*/ 21 w 118"/>
                <a:gd name="T51" fmla="*/ 0 h 72"/>
                <a:gd name="T52" fmla="*/ 31 w 118"/>
                <a:gd name="T53" fmla="*/ 0 h 72"/>
                <a:gd name="T54" fmla="*/ 42 w 118"/>
                <a:gd name="T55" fmla="*/ 1 h 72"/>
                <a:gd name="T56" fmla="*/ 54 w 118"/>
                <a:gd name="T57" fmla="*/ 4 h 72"/>
                <a:gd name="T58" fmla="*/ 67 w 118"/>
                <a:gd name="T59" fmla="*/ 9 h 72"/>
                <a:gd name="T60" fmla="*/ 73 w 118"/>
                <a:gd name="T61" fmla="*/ 12 h 72"/>
                <a:gd name="T62" fmla="*/ 79 w 118"/>
                <a:gd name="T63" fmla="*/ 15 h 72"/>
                <a:gd name="T64" fmla="*/ 85 w 118"/>
                <a:gd name="T65" fmla="*/ 19 h 72"/>
                <a:gd name="T66" fmla="*/ 90 w 118"/>
                <a:gd name="T67" fmla="*/ 23 h 72"/>
                <a:gd name="T68" fmla="*/ 99 w 118"/>
                <a:gd name="T69" fmla="*/ 32 h 72"/>
                <a:gd name="T70" fmla="*/ 106 w 118"/>
                <a:gd name="T71" fmla="*/ 42 h 72"/>
                <a:gd name="T72" fmla="*/ 112 w 118"/>
                <a:gd name="T73" fmla="*/ 50 h 72"/>
                <a:gd name="T74" fmla="*/ 115 w 118"/>
                <a:gd name="T75" fmla="*/ 57 h 72"/>
                <a:gd name="T76" fmla="*/ 116 w 118"/>
                <a:gd name="T77" fmla="*/ 60 h 72"/>
                <a:gd name="T78" fmla="*/ 117 w 118"/>
                <a:gd name="T79" fmla="*/ 63 h 72"/>
                <a:gd name="T80" fmla="*/ 118 w 118"/>
                <a:gd name="T81" fmla="*/ 64 h 72"/>
                <a:gd name="T82" fmla="*/ 118 w 118"/>
                <a:gd name="T83" fmla="*/ 65 h 72"/>
                <a:gd name="T84" fmla="*/ 77 w 118"/>
                <a:gd name="T8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119 h 119"/>
                <a:gd name="T2" fmla="*/ 0 w 42"/>
                <a:gd name="T3" fmla="*/ 117 h 119"/>
                <a:gd name="T4" fmla="*/ 0 w 42"/>
                <a:gd name="T5" fmla="*/ 113 h 119"/>
                <a:gd name="T6" fmla="*/ 2 w 42"/>
                <a:gd name="T7" fmla="*/ 99 h 119"/>
                <a:gd name="T8" fmla="*/ 9 w 42"/>
                <a:gd name="T9" fmla="*/ 55 h 119"/>
                <a:gd name="T10" fmla="*/ 16 w 42"/>
                <a:gd name="T11" fmla="*/ 33 h 119"/>
                <a:gd name="T12" fmla="*/ 25 w 42"/>
                <a:gd name="T13" fmla="*/ 14 h 119"/>
                <a:gd name="T14" fmla="*/ 30 w 42"/>
                <a:gd name="T15" fmla="*/ 8 h 119"/>
                <a:gd name="T16" fmla="*/ 34 w 42"/>
                <a:gd name="T17" fmla="*/ 3 h 119"/>
                <a:gd name="T18" fmla="*/ 37 w 42"/>
                <a:gd name="T19" fmla="*/ 1 h 119"/>
                <a:gd name="T20" fmla="*/ 38 w 42"/>
                <a:gd name="T21" fmla="*/ 0 h 119"/>
                <a:gd name="T22" fmla="*/ 37 w 42"/>
                <a:gd name="T23" fmla="*/ 1 h 119"/>
                <a:gd name="T24" fmla="*/ 35 w 42"/>
                <a:gd name="T25" fmla="*/ 4 h 119"/>
                <a:gd name="T26" fmla="*/ 33 w 42"/>
                <a:gd name="T27" fmla="*/ 10 h 119"/>
                <a:gd name="T28" fmla="*/ 31 w 42"/>
                <a:gd name="T29" fmla="*/ 17 h 119"/>
                <a:gd name="T30" fmla="*/ 29 w 42"/>
                <a:gd name="T31" fmla="*/ 36 h 119"/>
                <a:gd name="T32" fmla="*/ 30 w 42"/>
                <a:gd name="T33" fmla="*/ 57 h 119"/>
                <a:gd name="T34" fmla="*/ 37 w 42"/>
                <a:gd name="T35" fmla="*/ 97 h 119"/>
                <a:gd name="T36" fmla="*/ 40 w 42"/>
                <a:gd name="T37" fmla="*/ 110 h 119"/>
                <a:gd name="T38" fmla="*/ 41 w 42"/>
                <a:gd name="T39" fmla="*/ 113 h 119"/>
                <a:gd name="T40" fmla="*/ 42 w 42"/>
                <a:gd name="T41" fmla="*/ 114 h 119"/>
                <a:gd name="T42" fmla="*/ 0 w 42"/>
                <a:gd name="T4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6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192 w 470"/>
                <a:gd name="T1" fmla="*/ 625 h 625"/>
                <a:gd name="T2" fmla="*/ 279 w 470"/>
                <a:gd name="T3" fmla="*/ 625 h 625"/>
                <a:gd name="T4" fmla="*/ 271 w 470"/>
                <a:gd name="T5" fmla="*/ 239 h 625"/>
                <a:gd name="T6" fmla="*/ 470 w 470"/>
                <a:gd name="T7" fmla="*/ 8 h 625"/>
                <a:gd name="T8" fmla="*/ 268 w 470"/>
                <a:gd name="T9" fmla="*/ 169 h 625"/>
                <a:gd name="T10" fmla="*/ 237 w 470"/>
                <a:gd name="T11" fmla="*/ 0 h 625"/>
                <a:gd name="T12" fmla="*/ 205 w 470"/>
                <a:gd name="T13" fmla="*/ 158 h 625"/>
                <a:gd name="T14" fmla="*/ 0 w 470"/>
                <a:gd name="T15" fmla="*/ 8 h 625"/>
                <a:gd name="T16" fmla="*/ 200 w 470"/>
                <a:gd name="T17" fmla="*/ 239 h 625"/>
                <a:gd name="T18" fmla="*/ 192 w 470"/>
                <a:gd name="T19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1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3 w 236"/>
                <a:gd name="T1" fmla="*/ 0 h 625"/>
                <a:gd name="T2" fmla="*/ 0 w 236"/>
                <a:gd name="T3" fmla="*/ 8 h 625"/>
                <a:gd name="T4" fmla="*/ 0 w 236"/>
                <a:gd name="T5" fmla="*/ 16 h 625"/>
                <a:gd name="T6" fmla="*/ 0 w 236"/>
                <a:gd name="T7" fmla="*/ 169 h 625"/>
                <a:gd name="T8" fmla="*/ 0 w 236"/>
                <a:gd name="T9" fmla="*/ 177 h 625"/>
                <a:gd name="T10" fmla="*/ 0 w 236"/>
                <a:gd name="T11" fmla="*/ 625 h 625"/>
                <a:gd name="T12" fmla="*/ 45 w 236"/>
                <a:gd name="T13" fmla="*/ 625 h 625"/>
                <a:gd name="T14" fmla="*/ 37 w 236"/>
                <a:gd name="T15" fmla="*/ 239 h 625"/>
                <a:gd name="T16" fmla="*/ 95 w 236"/>
                <a:gd name="T17" fmla="*/ 172 h 625"/>
                <a:gd name="T18" fmla="*/ 236 w 236"/>
                <a:gd name="T19" fmla="*/ 8 h 625"/>
                <a:gd name="T20" fmla="*/ 34 w 236"/>
                <a:gd name="T21" fmla="*/ 169 h 625"/>
                <a:gd name="T22" fmla="*/ 3 w 236"/>
                <a:gd name="T2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8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9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0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1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2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3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4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5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6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5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2 h 48"/>
                <a:gd name="T20" fmla="*/ 1 w 18"/>
                <a:gd name="T21" fmla="*/ 43 h 48"/>
                <a:gd name="T22" fmla="*/ 8 w 18"/>
                <a:gd name="T23" fmla="*/ 42 h 48"/>
                <a:gd name="T24" fmla="*/ 8 w 18"/>
                <a:gd name="T25" fmla="*/ 42 h 48"/>
                <a:gd name="T26" fmla="*/ 8 w 18"/>
                <a:gd name="T27" fmla="*/ 44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7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29 h 33"/>
                <a:gd name="T6" fmla="*/ 5 w 5"/>
                <a:gd name="T7" fmla="*/ 29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8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9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0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1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2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3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4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5 h 31"/>
                <a:gd name="T4" fmla="*/ 3 w 8"/>
                <a:gd name="T5" fmla="*/ 29 h 31"/>
                <a:gd name="T6" fmla="*/ 8 w 8"/>
                <a:gd name="T7" fmla="*/ 29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5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6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7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3 w 9"/>
                <a:gd name="T1" fmla="*/ 3 h 40"/>
                <a:gd name="T2" fmla="*/ 0 w 9"/>
                <a:gd name="T3" fmla="*/ 35 h 40"/>
                <a:gd name="T4" fmla="*/ 8 w 9"/>
                <a:gd name="T5" fmla="*/ 35 h 40"/>
                <a:gd name="T6" fmla="*/ 9 w 9"/>
                <a:gd name="T7" fmla="*/ 4 h 40"/>
                <a:gd name="T8" fmla="*/ 3 w 9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8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9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0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1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2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3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4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5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6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7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6 w 14"/>
                <a:gd name="T3" fmla="*/ 3 h 40"/>
                <a:gd name="T4" fmla="*/ 0 w 14"/>
                <a:gd name="T5" fmla="*/ 5 h 40"/>
                <a:gd name="T6" fmla="*/ 2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8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9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3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0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1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2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3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4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5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6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7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8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9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0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1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2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3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4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5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6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6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7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8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6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8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8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9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0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1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2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3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4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5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7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6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1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2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3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5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6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9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2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5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6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7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8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9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0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1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2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3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4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6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7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8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9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0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1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2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3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4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5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6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7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8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9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0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1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2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3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4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5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6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7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8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9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0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1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2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3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4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5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6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7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8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9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0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1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2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3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4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5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6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78038" y="390538"/>
            <a:ext cx="110882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CHƯƠNG IX SINH TRƯỞNG VÀ PHÁT TRIỂN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Ở SINH VẬT</a:t>
            </a:r>
          </a:p>
          <a:p>
            <a:pPr algn="ctr"/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120. 122 - BÀI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 QUÁT VỀ SINH TRƯỞNG VÀ PHÁT TRIỂN Ở SINH VẬT (2 TIẾT)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20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5800" y="0"/>
            <a:ext cx="2933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410200" y="674177"/>
            <a:ext cx="7620000" cy="3124200"/>
          </a:xfrm>
          <a:prstGeom prst="cloudCallout">
            <a:avLst>
              <a:gd name="adj1" fmla="val -58098"/>
              <a:gd name="adj2" fmla="val 3120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61114"/>
            <a:ext cx="4648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4419600"/>
            <a:ext cx="1173480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+mj-lt"/>
              </a:rPr>
              <a:t>Thực vật dài và to ra nhờ chúng có mô phân sinh, mô phân sinh phân chia suốt vòng đời của chúng.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860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p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96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2514600"/>
            <a:ext cx="94612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ƠN CÁC EM ĐÃ LẮNG NGHE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EM HỌC TỐT!!!</a:t>
            </a:r>
          </a:p>
        </p:txBody>
      </p:sp>
    </p:spTree>
    <p:extLst>
      <p:ext uri="{BB962C8B-B14F-4D97-AF65-F5344CB8AC3E}">
        <p14:creationId xmlns:p14="http://schemas.microsoft.com/office/powerpoint/2010/main" val="75225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椭圆 1028"/>
          <p:cNvSpPr/>
          <p:nvPr/>
        </p:nvSpPr>
        <p:spPr>
          <a:xfrm>
            <a:off x="4876800" y="3151305"/>
            <a:ext cx="6915876" cy="370669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0" name="椭圆 1039"/>
          <p:cNvSpPr/>
          <p:nvPr/>
        </p:nvSpPr>
        <p:spPr>
          <a:xfrm>
            <a:off x="7185128" y="3155476"/>
            <a:ext cx="1814880" cy="2172096"/>
          </a:xfrm>
          <a:prstGeom prst="ellipse">
            <a:avLst/>
          </a:prstGeom>
          <a:solidFill>
            <a:srgbClr val="F05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flipH="1">
            <a:off x="3990619" y="6047079"/>
            <a:ext cx="1698810" cy="749874"/>
            <a:chOff x="-194387" y="3651136"/>
            <a:chExt cx="6156624" cy="3210610"/>
          </a:xfrm>
        </p:grpSpPr>
        <p:sp>
          <p:nvSpPr>
            <p:cNvPr id="90" name="Freeform 685"/>
            <p:cNvSpPr>
              <a:spLocks/>
            </p:cNvSpPr>
            <p:nvPr/>
          </p:nvSpPr>
          <p:spPr bwMode="auto">
            <a:xfrm>
              <a:off x="-194387" y="6663295"/>
              <a:ext cx="5769177" cy="198451"/>
            </a:xfrm>
            <a:custGeom>
              <a:avLst/>
              <a:gdLst>
                <a:gd name="T0" fmla="*/ 2945 w 2951"/>
                <a:gd name="T1" fmla="*/ 19 h 56"/>
                <a:gd name="T2" fmla="*/ 2927 w 2951"/>
                <a:gd name="T3" fmla="*/ 56 h 56"/>
                <a:gd name="T4" fmla="*/ 25 w 2951"/>
                <a:gd name="T5" fmla="*/ 56 h 56"/>
                <a:gd name="T6" fmla="*/ 6 w 2951"/>
                <a:gd name="T7" fmla="*/ 14 h 56"/>
                <a:gd name="T8" fmla="*/ 5 w 2951"/>
                <a:gd name="T9" fmla="*/ 36 h 56"/>
                <a:gd name="T10" fmla="*/ 25 w 2951"/>
                <a:gd name="T11" fmla="*/ 0 h 56"/>
                <a:gd name="T12" fmla="*/ 2927 w 2951"/>
                <a:gd name="T13" fmla="*/ 0 h 56"/>
                <a:gd name="T14" fmla="*/ 2945 w 2951"/>
                <a:gd name="T15" fmla="*/ 36 h 56"/>
                <a:gd name="T16" fmla="*/ 2945 w 2951"/>
                <a:gd name="T1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6">
                  <a:moveTo>
                    <a:pt x="2945" y="19"/>
                  </a:moveTo>
                  <a:cubicBezTo>
                    <a:pt x="2945" y="30"/>
                    <a:pt x="2951" y="56"/>
                    <a:pt x="2927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0" y="56"/>
                    <a:pt x="6" y="25"/>
                    <a:pt x="6" y="14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26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6"/>
                    <a:pt x="2945" y="36"/>
                  </a:cubicBezTo>
                  <a:lnTo>
                    <a:pt x="2945" y="19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3" name="Freeform 26"/>
            <p:cNvSpPr>
              <a:spLocks/>
            </p:cNvSpPr>
            <p:nvPr/>
          </p:nvSpPr>
          <p:spPr bwMode="auto">
            <a:xfrm>
              <a:off x="1156951" y="5999441"/>
              <a:ext cx="368547" cy="670944"/>
            </a:xfrm>
            <a:custGeom>
              <a:avLst/>
              <a:gdLst>
                <a:gd name="T0" fmla="*/ 0 w 88"/>
                <a:gd name="T1" fmla="*/ 151 h 151"/>
                <a:gd name="T2" fmla="*/ 0 w 88"/>
                <a:gd name="T3" fmla="*/ 149 h 151"/>
                <a:gd name="T4" fmla="*/ 0 w 88"/>
                <a:gd name="T5" fmla="*/ 143 h 151"/>
                <a:gd name="T6" fmla="*/ 2 w 88"/>
                <a:gd name="T7" fmla="*/ 121 h 151"/>
                <a:gd name="T8" fmla="*/ 7 w 88"/>
                <a:gd name="T9" fmla="*/ 91 h 151"/>
                <a:gd name="T10" fmla="*/ 12 w 88"/>
                <a:gd name="T11" fmla="*/ 75 h 151"/>
                <a:gd name="T12" fmla="*/ 19 w 88"/>
                <a:gd name="T13" fmla="*/ 58 h 151"/>
                <a:gd name="T14" fmla="*/ 28 w 88"/>
                <a:gd name="T15" fmla="*/ 43 h 151"/>
                <a:gd name="T16" fmla="*/ 31 w 88"/>
                <a:gd name="T17" fmla="*/ 39 h 151"/>
                <a:gd name="T18" fmla="*/ 33 w 88"/>
                <a:gd name="T19" fmla="*/ 36 h 151"/>
                <a:gd name="T20" fmla="*/ 39 w 88"/>
                <a:gd name="T21" fmla="*/ 30 h 151"/>
                <a:gd name="T22" fmla="*/ 50 w 88"/>
                <a:gd name="T23" fmla="*/ 19 h 151"/>
                <a:gd name="T24" fmla="*/ 62 w 88"/>
                <a:gd name="T25" fmla="*/ 11 h 151"/>
                <a:gd name="T26" fmla="*/ 72 w 88"/>
                <a:gd name="T27" fmla="*/ 5 h 151"/>
                <a:gd name="T28" fmla="*/ 81 w 88"/>
                <a:gd name="T29" fmla="*/ 2 h 151"/>
                <a:gd name="T30" fmla="*/ 88 w 88"/>
                <a:gd name="T31" fmla="*/ 0 h 151"/>
                <a:gd name="T32" fmla="*/ 81 w 88"/>
                <a:gd name="T33" fmla="*/ 3 h 151"/>
                <a:gd name="T34" fmla="*/ 73 w 88"/>
                <a:gd name="T35" fmla="*/ 7 h 151"/>
                <a:gd name="T36" fmla="*/ 64 w 88"/>
                <a:gd name="T37" fmla="*/ 14 h 151"/>
                <a:gd name="T38" fmla="*/ 54 w 88"/>
                <a:gd name="T39" fmla="*/ 23 h 151"/>
                <a:gd name="T40" fmla="*/ 45 w 88"/>
                <a:gd name="T41" fmla="*/ 35 h 151"/>
                <a:gd name="T42" fmla="*/ 41 w 88"/>
                <a:gd name="T43" fmla="*/ 41 h 151"/>
                <a:gd name="T44" fmla="*/ 39 w 88"/>
                <a:gd name="T45" fmla="*/ 45 h 151"/>
                <a:gd name="T46" fmla="*/ 37 w 88"/>
                <a:gd name="T47" fmla="*/ 48 h 151"/>
                <a:gd name="T48" fmla="*/ 31 w 88"/>
                <a:gd name="T49" fmla="*/ 63 h 151"/>
                <a:gd name="T50" fmla="*/ 27 w 88"/>
                <a:gd name="T51" fmla="*/ 79 h 151"/>
                <a:gd name="T52" fmla="*/ 25 w 88"/>
                <a:gd name="T53" fmla="*/ 94 h 151"/>
                <a:gd name="T54" fmla="*/ 23 w 88"/>
                <a:gd name="T55" fmla="*/ 122 h 151"/>
                <a:gd name="T56" fmla="*/ 25 w 88"/>
                <a:gd name="T57" fmla="*/ 141 h 151"/>
                <a:gd name="T58" fmla="*/ 26 w 88"/>
                <a:gd name="T59" fmla="*/ 147 h 151"/>
                <a:gd name="T60" fmla="*/ 26 w 88"/>
                <a:gd name="T61" fmla="*/ 148 h 151"/>
                <a:gd name="T62" fmla="*/ 0 w 88"/>
                <a:gd name="T6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" h="151">
                  <a:moveTo>
                    <a:pt x="0" y="151"/>
                  </a:moveTo>
                  <a:cubicBezTo>
                    <a:pt x="0" y="151"/>
                    <a:pt x="0" y="150"/>
                    <a:pt x="0" y="149"/>
                  </a:cubicBezTo>
                  <a:cubicBezTo>
                    <a:pt x="0" y="147"/>
                    <a:pt x="0" y="145"/>
                    <a:pt x="0" y="143"/>
                  </a:cubicBezTo>
                  <a:cubicBezTo>
                    <a:pt x="0" y="137"/>
                    <a:pt x="1" y="130"/>
                    <a:pt x="2" y="121"/>
                  </a:cubicBezTo>
                  <a:cubicBezTo>
                    <a:pt x="3" y="112"/>
                    <a:pt x="5" y="102"/>
                    <a:pt x="7" y="91"/>
                  </a:cubicBezTo>
                  <a:cubicBezTo>
                    <a:pt x="9" y="86"/>
                    <a:pt x="10" y="80"/>
                    <a:pt x="12" y="75"/>
                  </a:cubicBezTo>
                  <a:cubicBezTo>
                    <a:pt x="14" y="69"/>
                    <a:pt x="17" y="64"/>
                    <a:pt x="19" y="58"/>
                  </a:cubicBezTo>
                  <a:cubicBezTo>
                    <a:pt x="22" y="53"/>
                    <a:pt x="25" y="48"/>
                    <a:pt x="28" y="43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5" y="34"/>
                    <a:pt x="37" y="32"/>
                    <a:pt x="39" y="30"/>
                  </a:cubicBezTo>
                  <a:cubicBezTo>
                    <a:pt x="43" y="26"/>
                    <a:pt x="46" y="22"/>
                    <a:pt x="50" y="19"/>
                  </a:cubicBezTo>
                  <a:cubicBezTo>
                    <a:pt x="54" y="16"/>
                    <a:pt x="58" y="13"/>
                    <a:pt x="62" y="11"/>
                  </a:cubicBezTo>
                  <a:cubicBezTo>
                    <a:pt x="66" y="8"/>
                    <a:pt x="69" y="7"/>
                    <a:pt x="72" y="5"/>
                  </a:cubicBezTo>
                  <a:cubicBezTo>
                    <a:pt x="76" y="4"/>
                    <a:pt x="78" y="3"/>
                    <a:pt x="81" y="2"/>
                  </a:cubicBezTo>
                  <a:cubicBezTo>
                    <a:pt x="85" y="0"/>
                    <a:pt x="88" y="0"/>
                    <a:pt x="88" y="0"/>
                  </a:cubicBezTo>
                  <a:cubicBezTo>
                    <a:pt x="88" y="0"/>
                    <a:pt x="86" y="1"/>
                    <a:pt x="81" y="3"/>
                  </a:cubicBezTo>
                  <a:cubicBezTo>
                    <a:pt x="79" y="4"/>
                    <a:pt x="76" y="6"/>
                    <a:pt x="73" y="7"/>
                  </a:cubicBezTo>
                  <a:cubicBezTo>
                    <a:pt x="71" y="9"/>
                    <a:pt x="67" y="11"/>
                    <a:pt x="64" y="14"/>
                  </a:cubicBezTo>
                  <a:cubicBezTo>
                    <a:pt x="61" y="17"/>
                    <a:pt x="58" y="20"/>
                    <a:pt x="54" y="23"/>
                  </a:cubicBezTo>
                  <a:cubicBezTo>
                    <a:pt x="51" y="27"/>
                    <a:pt x="48" y="30"/>
                    <a:pt x="45" y="35"/>
                  </a:cubicBezTo>
                  <a:cubicBezTo>
                    <a:pt x="44" y="37"/>
                    <a:pt x="42" y="39"/>
                    <a:pt x="41" y="41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5" y="53"/>
                    <a:pt x="33" y="58"/>
                    <a:pt x="31" y="63"/>
                  </a:cubicBezTo>
                  <a:cubicBezTo>
                    <a:pt x="30" y="68"/>
                    <a:pt x="28" y="74"/>
                    <a:pt x="27" y="79"/>
                  </a:cubicBezTo>
                  <a:cubicBezTo>
                    <a:pt x="26" y="84"/>
                    <a:pt x="25" y="89"/>
                    <a:pt x="25" y="94"/>
                  </a:cubicBezTo>
                  <a:cubicBezTo>
                    <a:pt x="24" y="104"/>
                    <a:pt x="23" y="114"/>
                    <a:pt x="23" y="122"/>
                  </a:cubicBezTo>
                  <a:cubicBezTo>
                    <a:pt x="24" y="130"/>
                    <a:pt x="24" y="137"/>
                    <a:pt x="25" y="141"/>
                  </a:cubicBezTo>
                  <a:cubicBezTo>
                    <a:pt x="25" y="144"/>
                    <a:pt x="25" y="145"/>
                    <a:pt x="26" y="147"/>
                  </a:cubicBezTo>
                  <a:cubicBezTo>
                    <a:pt x="26" y="148"/>
                    <a:pt x="26" y="148"/>
                    <a:pt x="26" y="148"/>
                  </a:cubicBezTo>
                  <a:lnTo>
                    <a:pt x="0" y="15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4" name="Freeform 27"/>
            <p:cNvSpPr>
              <a:spLocks/>
            </p:cNvSpPr>
            <p:nvPr/>
          </p:nvSpPr>
          <p:spPr bwMode="auto">
            <a:xfrm>
              <a:off x="1161676" y="5741931"/>
              <a:ext cx="531558" cy="559908"/>
            </a:xfrm>
            <a:custGeom>
              <a:avLst/>
              <a:gdLst>
                <a:gd name="T0" fmla="*/ 127 w 127"/>
                <a:gd name="T1" fmla="*/ 60 h 126"/>
                <a:gd name="T2" fmla="*/ 95 w 127"/>
                <a:gd name="T3" fmla="*/ 47 h 126"/>
                <a:gd name="T4" fmla="*/ 106 w 127"/>
                <a:gd name="T5" fmla="*/ 16 h 126"/>
                <a:gd name="T6" fmla="*/ 74 w 127"/>
                <a:gd name="T7" fmla="*/ 30 h 126"/>
                <a:gd name="T8" fmla="*/ 61 w 127"/>
                <a:gd name="T9" fmla="*/ 0 h 126"/>
                <a:gd name="T10" fmla="*/ 47 w 127"/>
                <a:gd name="T11" fmla="*/ 32 h 126"/>
                <a:gd name="T12" fmla="*/ 17 w 127"/>
                <a:gd name="T13" fmla="*/ 20 h 126"/>
                <a:gd name="T14" fmla="*/ 30 w 127"/>
                <a:gd name="T15" fmla="*/ 53 h 126"/>
                <a:gd name="T16" fmla="*/ 0 w 127"/>
                <a:gd name="T17" fmla="*/ 66 h 126"/>
                <a:gd name="T18" fmla="*/ 33 w 127"/>
                <a:gd name="T19" fmla="*/ 79 h 126"/>
                <a:gd name="T20" fmla="*/ 21 w 127"/>
                <a:gd name="T21" fmla="*/ 110 h 126"/>
                <a:gd name="T22" fmla="*/ 53 w 127"/>
                <a:gd name="T23" fmla="*/ 97 h 126"/>
                <a:gd name="T24" fmla="*/ 67 w 127"/>
                <a:gd name="T25" fmla="*/ 126 h 126"/>
                <a:gd name="T26" fmla="*/ 80 w 127"/>
                <a:gd name="T27" fmla="*/ 94 h 126"/>
                <a:gd name="T28" fmla="*/ 111 w 127"/>
                <a:gd name="T29" fmla="*/ 106 h 126"/>
                <a:gd name="T30" fmla="*/ 97 w 127"/>
                <a:gd name="T31" fmla="*/ 74 h 126"/>
                <a:gd name="T32" fmla="*/ 127 w 127"/>
                <a:gd name="T33" fmla="*/ 6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6">
                  <a:moveTo>
                    <a:pt x="127" y="60"/>
                  </a:moveTo>
                  <a:cubicBezTo>
                    <a:pt x="115" y="50"/>
                    <a:pt x="104" y="47"/>
                    <a:pt x="95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1" y="18"/>
                    <a:pt x="81" y="23"/>
                    <a:pt x="74" y="30"/>
                  </a:cubicBezTo>
                  <a:cubicBezTo>
                    <a:pt x="73" y="11"/>
                    <a:pt x="61" y="0"/>
                    <a:pt x="61" y="0"/>
                  </a:cubicBezTo>
                  <a:cubicBezTo>
                    <a:pt x="51" y="12"/>
                    <a:pt x="47" y="23"/>
                    <a:pt x="47" y="32"/>
                  </a:cubicBezTo>
                  <a:cubicBezTo>
                    <a:pt x="34" y="20"/>
                    <a:pt x="17" y="20"/>
                    <a:pt x="17" y="20"/>
                  </a:cubicBezTo>
                  <a:cubicBezTo>
                    <a:pt x="18" y="36"/>
                    <a:pt x="24" y="46"/>
                    <a:pt x="30" y="53"/>
                  </a:cubicBezTo>
                  <a:cubicBezTo>
                    <a:pt x="12" y="54"/>
                    <a:pt x="0" y="66"/>
                    <a:pt x="0" y="66"/>
                  </a:cubicBezTo>
                  <a:cubicBezTo>
                    <a:pt x="13" y="76"/>
                    <a:pt x="23" y="80"/>
                    <a:pt x="33" y="79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7" y="109"/>
                    <a:pt x="47" y="103"/>
                    <a:pt x="53" y="97"/>
                  </a:cubicBezTo>
                  <a:cubicBezTo>
                    <a:pt x="54" y="115"/>
                    <a:pt x="67" y="126"/>
                    <a:pt x="67" y="126"/>
                  </a:cubicBezTo>
                  <a:cubicBezTo>
                    <a:pt x="77" y="114"/>
                    <a:pt x="80" y="103"/>
                    <a:pt x="80" y="94"/>
                  </a:cubicBezTo>
                  <a:cubicBezTo>
                    <a:pt x="94" y="106"/>
                    <a:pt x="111" y="106"/>
                    <a:pt x="111" y="106"/>
                  </a:cubicBezTo>
                  <a:cubicBezTo>
                    <a:pt x="109" y="90"/>
                    <a:pt x="104" y="80"/>
                    <a:pt x="97" y="74"/>
                  </a:cubicBezTo>
                  <a:cubicBezTo>
                    <a:pt x="116" y="72"/>
                    <a:pt x="127" y="60"/>
                    <a:pt x="127" y="60"/>
                  </a:cubicBezTo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5" name="Oval 28"/>
            <p:cNvSpPr>
              <a:spLocks noChangeArrowheads="1"/>
            </p:cNvSpPr>
            <p:nvPr/>
          </p:nvSpPr>
          <p:spPr bwMode="auto">
            <a:xfrm>
              <a:off x="1336500" y="5923842"/>
              <a:ext cx="184273" cy="1960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6" name="Oval 29"/>
            <p:cNvSpPr>
              <a:spLocks noChangeArrowheads="1"/>
            </p:cNvSpPr>
            <p:nvPr/>
          </p:nvSpPr>
          <p:spPr bwMode="auto">
            <a:xfrm>
              <a:off x="1367212" y="5959279"/>
              <a:ext cx="120486" cy="129936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7" name="Freeform 30"/>
            <p:cNvSpPr>
              <a:spLocks/>
            </p:cNvSpPr>
            <p:nvPr/>
          </p:nvSpPr>
          <p:spPr bwMode="auto">
            <a:xfrm>
              <a:off x="939603" y="6141190"/>
              <a:ext cx="283498" cy="283498"/>
            </a:xfrm>
            <a:custGeom>
              <a:avLst/>
              <a:gdLst>
                <a:gd name="T0" fmla="*/ 66 w 68"/>
                <a:gd name="T1" fmla="*/ 61 h 64"/>
                <a:gd name="T2" fmla="*/ 10 w 68"/>
                <a:gd name="T3" fmla="*/ 0 h 64"/>
                <a:gd name="T4" fmla="*/ 63 w 68"/>
                <a:gd name="T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64">
                  <a:moveTo>
                    <a:pt x="66" y="61"/>
                  </a:moveTo>
                  <a:cubicBezTo>
                    <a:pt x="66" y="61"/>
                    <a:pt x="68" y="15"/>
                    <a:pt x="10" y="0"/>
                  </a:cubicBezTo>
                  <a:cubicBezTo>
                    <a:pt x="10" y="0"/>
                    <a:pt x="0" y="57"/>
                    <a:pt x="63" y="6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3" name="Freeform 36"/>
            <p:cNvSpPr>
              <a:spLocks/>
            </p:cNvSpPr>
            <p:nvPr/>
          </p:nvSpPr>
          <p:spPr bwMode="auto">
            <a:xfrm>
              <a:off x="3091822" y="5422996"/>
              <a:ext cx="455959" cy="1171790"/>
            </a:xfrm>
            <a:custGeom>
              <a:avLst/>
              <a:gdLst>
                <a:gd name="T0" fmla="*/ 66 w 109"/>
                <a:gd name="T1" fmla="*/ 260 h 264"/>
                <a:gd name="T2" fmla="*/ 67 w 109"/>
                <a:gd name="T3" fmla="*/ 257 h 264"/>
                <a:gd name="T4" fmla="*/ 68 w 109"/>
                <a:gd name="T5" fmla="*/ 248 h 264"/>
                <a:gd name="T6" fmla="*/ 71 w 109"/>
                <a:gd name="T7" fmla="*/ 216 h 264"/>
                <a:gd name="T8" fmla="*/ 69 w 109"/>
                <a:gd name="T9" fmla="*/ 117 h 264"/>
                <a:gd name="T10" fmla="*/ 65 w 109"/>
                <a:gd name="T11" fmla="*/ 91 h 264"/>
                <a:gd name="T12" fmla="*/ 61 w 109"/>
                <a:gd name="T13" fmla="*/ 79 h 264"/>
                <a:gd name="T14" fmla="*/ 57 w 109"/>
                <a:gd name="T15" fmla="*/ 66 h 264"/>
                <a:gd name="T16" fmla="*/ 48 w 109"/>
                <a:gd name="T17" fmla="*/ 45 h 264"/>
                <a:gd name="T18" fmla="*/ 45 w 109"/>
                <a:gd name="T19" fmla="*/ 40 h 264"/>
                <a:gd name="T20" fmla="*/ 42 w 109"/>
                <a:gd name="T21" fmla="*/ 35 h 264"/>
                <a:gd name="T22" fmla="*/ 39 w 109"/>
                <a:gd name="T23" fmla="*/ 31 h 264"/>
                <a:gd name="T24" fmla="*/ 36 w 109"/>
                <a:gd name="T25" fmla="*/ 27 h 264"/>
                <a:gd name="T26" fmla="*/ 32 w 109"/>
                <a:gd name="T27" fmla="*/ 23 h 264"/>
                <a:gd name="T28" fmla="*/ 29 w 109"/>
                <a:gd name="T29" fmla="*/ 19 h 264"/>
                <a:gd name="T30" fmla="*/ 26 w 109"/>
                <a:gd name="T31" fmla="*/ 16 h 264"/>
                <a:gd name="T32" fmla="*/ 23 w 109"/>
                <a:gd name="T33" fmla="*/ 14 h 264"/>
                <a:gd name="T34" fmla="*/ 16 w 109"/>
                <a:gd name="T35" fmla="*/ 9 h 264"/>
                <a:gd name="T36" fmla="*/ 11 w 109"/>
                <a:gd name="T37" fmla="*/ 5 h 264"/>
                <a:gd name="T38" fmla="*/ 6 w 109"/>
                <a:gd name="T39" fmla="*/ 3 h 264"/>
                <a:gd name="T40" fmla="*/ 3 w 109"/>
                <a:gd name="T41" fmla="*/ 1 h 264"/>
                <a:gd name="T42" fmla="*/ 0 w 109"/>
                <a:gd name="T43" fmla="*/ 0 h 264"/>
                <a:gd name="T44" fmla="*/ 3 w 109"/>
                <a:gd name="T45" fmla="*/ 1 h 264"/>
                <a:gd name="T46" fmla="*/ 7 w 109"/>
                <a:gd name="T47" fmla="*/ 2 h 264"/>
                <a:gd name="T48" fmla="*/ 12 w 109"/>
                <a:gd name="T49" fmla="*/ 4 h 264"/>
                <a:gd name="T50" fmla="*/ 18 w 109"/>
                <a:gd name="T51" fmla="*/ 6 h 264"/>
                <a:gd name="T52" fmla="*/ 25 w 109"/>
                <a:gd name="T53" fmla="*/ 10 h 264"/>
                <a:gd name="T54" fmla="*/ 29 w 109"/>
                <a:gd name="T55" fmla="*/ 13 h 264"/>
                <a:gd name="T56" fmla="*/ 33 w 109"/>
                <a:gd name="T57" fmla="*/ 15 h 264"/>
                <a:gd name="T58" fmla="*/ 37 w 109"/>
                <a:gd name="T59" fmla="*/ 18 h 264"/>
                <a:gd name="T60" fmla="*/ 40 w 109"/>
                <a:gd name="T61" fmla="*/ 22 h 264"/>
                <a:gd name="T62" fmla="*/ 44 w 109"/>
                <a:gd name="T63" fmla="*/ 26 h 264"/>
                <a:gd name="T64" fmla="*/ 48 w 109"/>
                <a:gd name="T65" fmla="*/ 30 h 264"/>
                <a:gd name="T66" fmla="*/ 52 w 109"/>
                <a:gd name="T67" fmla="*/ 34 h 264"/>
                <a:gd name="T68" fmla="*/ 56 w 109"/>
                <a:gd name="T69" fmla="*/ 39 h 264"/>
                <a:gd name="T70" fmla="*/ 70 w 109"/>
                <a:gd name="T71" fmla="*/ 61 h 264"/>
                <a:gd name="T72" fmla="*/ 76 w 109"/>
                <a:gd name="T73" fmla="*/ 73 h 264"/>
                <a:gd name="T74" fmla="*/ 81 w 109"/>
                <a:gd name="T75" fmla="*/ 86 h 264"/>
                <a:gd name="T76" fmla="*/ 90 w 109"/>
                <a:gd name="T77" fmla="*/ 113 h 264"/>
                <a:gd name="T78" fmla="*/ 97 w 109"/>
                <a:gd name="T79" fmla="*/ 141 h 264"/>
                <a:gd name="T80" fmla="*/ 102 w 109"/>
                <a:gd name="T81" fmla="*/ 168 h 264"/>
                <a:gd name="T82" fmla="*/ 105 w 109"/>
                <a:gd name="T83" fmla="*/ 193 h 264"/>
                <a:gd name="T84" fmla="*/ 107 w 109"/>
                <a:gd name="T85" fmla="*/ 216 h 264"/>
                <a:gd name="T86" fmla="*/ 109 w 109"/>
                <a:gd name="T87" fmla="*/ 250 h 264"/>
                <a:gd name="T88" fmla="*/ 109 w 109"/>
                <a:gd name="T89" fmla="*/ 260 h 264"/>
                <a:gd name="T90" fmla="*/ 109 w 109"/>
                <a:gd name="T91" fmla="*/ 264 h 264"/>
                <a:gd name="T92" fmla="*/ 66 w 109"/>
                <a:gd name="T93" fmla="*/ 26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9" h="264">
                  <a:moveTo>
                    <a:pt x="66" y="260"/>
                  </a:moveTo>
                  <a:cubicBezTo>
                    <a:pt x="66" y="260"/>
                    <a:pt x="67" y="259"/>
                    <a:pt x="67" y="257"/>
                  </a:cubicBezTo>
                  <a:cubicBezTo>
                    <a:pt x="67" y="255"/>
                    <a:pt x="68" y="252"/>
                    <a:pt x="68" y="248"/>
                  </a:cubicBezTo>
                  <a:cubicBezTo>
                    <a:pt x="69" y="241"/>
                    <a:pt x="70" y="229"/>
                    <a:pt x="71" y="216"/>
                  </a:cubicBezTo>
                  <a:cubicBezTo>
                    <a:pt x="73" y="189"/>
                    <a:pt x="74" y="153"/>
                    <a:pt x="69" y="117"/>
                  </a:cubicBezTo>
                  <a:cubicBezTo>
                    <a:pt x="68" y="109"/>
                    <a:pt x="66" y="100"/>
                    <a:pt x="65" y="91"/>
                  </a:cubicBezTo>
                  <a:cubicBezTo>
                    <a:pt x="64" y="87"/>
                    <a:pt x="62" y="83"/>
                    <a:pt x="61" y="79"/>
                  </a:cubicBezTo>
                  <a:cubicBezTo>
                    <a:pt x="60" y="74"/>
                    <a:pt x="59" y="70"/>
                    <a:pt x="57" y="66"/>
                  </a:cubicBezTo>
                  <a:cubicBezTo>
                    <a:pt x="54" y="59"/>
                    <a:pt x="51" y="51"/>
                    <a:pt x="48" y="45"/>
                  </a:cubicBezTo>
                  <a:cubicBezTo>
                    <a:pt x="47" y="43"/>
                    <a:pt x="46" y="41"/>
                    <a:pt x="45" y="40"/>
                  </a:cubicBezTo>
                  <a:cubicBezTo>
                    <a:pt x="44" y="38"/>
                    <a:pt x="43" y="36"/>
                    <a:pt x="42" y="35"/>
                  </a:cubicBezTo>
                  <a:cubicBezTo>
                    <a:pt x="41" y="33"/>
                    <a:pt x="40" y="32"/>
                    <a:pt x="39" y="31"/>
                  </a:cubicBezTo>
                  <a:cubicBezTo>
                    <a:pt x="38" y="29"/>
                    <a:pt x="37" y="28"/>
                    <a:pt x="36" y="27"/>
                  </a:cubicBezTo>
                  <a:cubicBezTo>
                    <a:pt x="35" y="25"/>
                    <a:pt x="34" y="24"/>
                    <a:pt x="32" y="23"/>
                  </a:cubicBezTo>
                  <a:cubicBezTo>
                    <a:pt x="31" y="22"/>
                    <a:pt x="30" y="21"/>
                    <a:pt x="29" y="19"/>
                  </a:cubicBezTo>
                  <a:cubicBezTo>
                    <a:pt x="28" y="18"/>
                    <a:pt x="27" y="17"/>
                    <a:pt x="26" y="16"/>
                  </a:cubicBezTo>
                  <a:cubicBezTo>
                    <a:pt x="25" y="15"/>
                    <a:pt x="24" y="14"/>
                    <a:pt x="23" y="14"/>
                  </a:cubicBezTo>
                  <a:cubicBezTo>
                    <a:pt x="20" y="12"/>
                    <a:pt x="19" y="10"/>
                    <a:pt x="16" y="9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9" y="4"/>
                    <a:pt x="8" y="4"/>
                    <a:pt x="6" y="3"/>
                  </a:cubicBezTo>
                  <a:cubicBezTo>
                    <a:pt x="5" y="2"/>
                    <a:pt x="4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4" y="1"/>
                    <a:pt x="5" y="2"/>
                    <a:pt x="7" y="2"/>
                  </a:cubicBezTo>
                  <a:cubicBezTo>
                    <a:pt x="8" y="2"/>
                    <a:pt x="10" y="3"/>
                    <a:pt x="12" y="4"/>
                  </a:cubicBezTo>
                  <a:cubicBezTo>
                    <a:pt x="14" y="5"/>
                    <a:pt x="16" y="5"/>
                    <a:pt x="18" y="6"/>
                  </a:cubicBezTo>
                  <a:cubicBezTo>
                    <a:pt x="20" y="7"/>
                    <a:pt x="22" y="9"/>
                    <a:pt x="25" y="10"/>
                  </a:cubicBezTo>
                  <a:cubicBezTo>
                    <a:pt x="26" y="11"/>
                    <a:pt x="27" y="12"/>
                    <a:pt x="29" y="13"/>
                  </a:cubicBezTo>
                  <a:cubicBezTo>
                    <a:pt x="30" y="14"/>
                    <a:pt x="31" y="15"/>
                    <a:pt x="33" y="15"/>
                  </a:cubicBezTo>
                  <a:cubicBezTo>
                    <a:pt x="34" y="16"/>
                    <a:pt x="35" y="17"/>
                    <a:pt x="37" y="18"/>
                  </a:cubicBezTo>
                  <a:cubicBezTo>
                    <a:pt x="38" y="20"/>
                    <a:pt x="39" y="21"/>
                    <a:pt x="40" y="22"/>
                  </a:cubicBezTo>
                  <a:cubicBezTo>
                    <a:pt x="42" y="23"/>
                    <a:pt x="43" y="24"/>
                    <a:pt x="44" y="26"/>
                  </a:cubicBezTo>
                  <a:cubicBezTo>
                    <a:pt x="46" y="27"/>
                    <a:pt x="47" y="28"/>
                    <a:pt x="48" y="30"/>
                  </a:cubicBezTo>
                  <a:cubicBezTo>
                    <a:pt x="50" y="31"/>
                    <a:pt x="51" y="33"/>
                    <a:pt x="52" y="34"/>
                  </a:cubicBezTo>
                  <a:cubicBezTo>
                    <a:pt x="53" y="36"/>
                    <a:pt x="55" y="37"/>
                    <a:pt x="56" y="39"/>
                  </a:cubicBezTo>
                  <a:cubicBezTo>
                    <a:pt x="61" y="46"/>
                    <a:pt x="65" y="53"/>
                    <a:pt x="70" y="61"/>
                  </a:cubicBezTo>
                  <a:cubicBezTo>
                    <a:pt x="72" y="65"/>
                    <a:pt x="74" y="69"/>
                    <a:pt x="76" y="73"/>
                  </a:cubicBezTo>
                  <a:cubicBezTo>
                    <a:pt x="78" y="77"/>
                    <a:pt x="80" y="82"/>
                    <a:pt x="81" y="86"/>
                  </a:cubicBezTo>
                  <a:cubicBezTo>
                    <a:pt x="84" y="95"/>
                    <a:pt x="88" y="104"/>
                    <a:pt x="90" y="113"/>
                  </a:cubicBezTo>
                  <a:cubicBezTo>
                    <a:pt x="93" y="122"/>
                    <a:pt x="95" y="131"/>
                    <a:pt x="97" y="141"/>
                  </a:cubicBezTo>
                  <a:cubicBezTo>
                    <a:pt x="99" y="150"/>
                    <a:pt x="101" y="159"/>
                    <a:pt x="102" y="168"/>
                  </a:cubicBezTo>
                  <a:cubicBezTo>
                    <a:pt x="103" y="176"/>
                    <a:pt x="104" y="185"/>
                    <a:pt x="105" y="193"/>
                  </a:cubicBezTo>
                  <a:cubicBezTo>
                    <a:pt x="106" y="201"/>
                    <a:pt x="107" y="209"/>
                    <a:pt x="107" y="216"/>
                  </a:cubicBezTo>
                  <a:cubicBezTo>
                    <a:pt x="108" y="230"/>
                    <a:pt x="109" y="242"/>
                    <a:pt x="109" y="250"/>
                  </a:cubicBezTo>
                  <a:cubicBezTo>
                    <a:pt x="109" y="255"/>
                    <a:pt x="109" y="258"/>
                    <a:pt x="109" y="260"/>
                  </a:cubicBezTo>
                  <a:cubicBezTo>
                    <a:pt x="109" y="263"/>
                    <a:pt x="109" y="264"/>
                    <a:pt x="109" y="264"/>
                  </a:cubicBezTo>
                  <a:lnTo>
                    <a:pt x="66" y="26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4" name="Freeform 37"/>
            <p:cNvSpPr>
              <a:spLocks/>
            </p:cNvSpPr>
            <p:nvPr/>
          </p:nvSpPr>
          <p:spPr bwMode="auto">
            <a:xfrm>
              <a:off x="3082373" y="5680507"/>
              <a:ext cx="474859" cy="869392"/>
            </a:xfrm>
            <a:custGeom>
              <a:avLst/>
              <a:gdLst>
                <a:gd name="T0" fmla="*/ 71 w 113"/>
                <a:gd name="T1" fmla="*/ 196 h 196"/>
                <a:gd name="T2" fmla="*/ 71 w 113"/>
                <a:gd name="T3" fmla="*/ 193 h 196"/>
                <a:gd name="T4" fmla="*/ 71 w 113"/>
                <a:gd name="T5" fmla="*/ 187 h 196"/>
                <a:gd name="T6" fmla="*/ 69 w 113"/>
                <a:gd name="T7" fmla="*/ 162 h 196"/>
                <a:gd name="T8" fmla="*/ 57 w 113"/>
                <a:gd name="T9" fmla="*/ 89 h 196"/>
                <a:gd name="T10" fmla="*/ 51 w 113"/>
                <a:gd name="T11" fmla="*/ 70 h 196"/>
                <a:gd name="T12" fmla="*/ 43 w 113"/>
                <a:gd name="T13" fmla="*/ 52 h 196"/>
                <a:gd name="T14" fmla="*/ 35 w 113"/>
                <a:gd name="T15" fmla="*/ 36 h 196"/>
                <a:gd name="T16" fmla="*/ 30 w 113"/>
                <a:gd name="T17" fmla="*/ 28 h 196"/>
                <a:gd name="T18" fmla="*/ 28 w 113"/>
                <a:gd name="T19" fmla="*/ 25 h 196"/>
                <a:gd name="T20" fmla="*/ 26 w 113"/>
                <a:gd name="T21" fmla="*/ 22 h 196"/>
                <a:gd name="T22" fmla="*/ 21 w 113"/>
                <a:gd name="T23" fmla="*/ 17 h 196"/>
                <a:gd name="T24" fmla="*/ 16 w 113"/>
                <a:gd name="T25" fmla="*/ 12 h 196"/>
                <a:gd name="T26" fmla="*/ 12 w 113"/>
                <a:gd name="T27" fmla="*/ 8 h 196"/>
                <a:gd name="T28" fmla="*/ 8 w 113"/>
                <a:gd name="T29" fmla="*/ 5 h 196"/>
                <a:gd name="T30" fmla="*/ 2 w 113"/>
                <a:gd name="T31" fmla="*/ 2 h 196"/>
                <a:gd name="T32" fmla="*/ 0 w 113"/>
                <a:gd name="T33" fmla="*/ 0 h 196"/>
                <a:gd name="T34" fmla="*/ 2 w 113"/>
                <a:gd name="T35" fmla="*/ 1 h 196"/>
                <a:gd name="T36" fmla="*/ 9 w 113"/>
                <a:gd name="T37" fmla="*/ 4 h 196"/>
                <a:gd name="T38" fmla="*/ 13 w 113"/>
                <a:gd name="T39" fmla="*/ 6 h 196"/>
                <a:gd name="T40" fmla="*/ 19 w 113"/>
                <a:gd name="T41" fmla="*/ 9 h 196"/>
                <a:gd name="T42" fmla="*/ 24 w 113"/>
                <a:gd name="T43" fmla="*/ 13 h 196"/>
                <a:gd name="T44" fmla="*/ 31 w 113"/>
                <a:gd name="T45" fmla="*/ 17 h 196"/>
                <a:gd name="T46" fmla="*/ 34 w 113"/>
                <a:gd name="T47" fmla="*/ 20 h 196"/>
                <a:gd name="T48" fmla="*/ 37 w 113"/>
                <a:gd name="T49" fmla="*/ 23 h 196"/>
                <a:gd name="T50" fmla="*/ 43 w 113"/>
                <a:gd name="T51" fmla="*/ 30 h 196"/>
                <a:gd name="T52" fmla="*/ 55 w 113"/>
                <a:gd name="T53" fmla="*/ 45 h 196"/>
                <a:gd name="T54" fmla="*/ 66 w 113"/>
                <a:gd name="T55" fmla="*/ 63 h 196"/>
                <a:gd name="T56" fmla="*/ 77 w 113"/>
                <a:gd name="T57" fmla="*/ 82 h 196"/>
                <a:gd name="T58" fmla="*/ 104 w 113"/>
                <a:gd name="T59" fmla="*/ 156 h 196"/>
                <a:gd name="T60" fmla="*/ 111 w 113"/>
                <a:gd name="T61" fmla="*/ 181 h 196"/>
                <a:gd name="T62" fmla="*/ 113 w 113"/>
                <a:gd name="T63" fmla="*/ 188 h 196"/>
                <a:gd name="T64" fmla="*/ 113 w 113"/>
                <a:gd name="T65" fmla="*/ 191 h 196"/>
                <a:gd name="T66" fmla="*/ 71 w 113"/>
                <a:gd name="T6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3" h="196">
                  <a:moveTo>
                    <a:pt x="71" y="196"/>
                  </a:moveTo>
                  <a:cubicBezTo>
                    <a:pt x="71" y="196"/>
                    <a:pt x="71" y="195"/>
                    <a:pt x="71" y="193"/>
                  </a:cubicBezTo>
                  <a:cubicBezTo>
                    <a:pt x="71" y="192"/>
                    <a:pt x="71" y="190"/>
                    <a:pt x="71" y="187"/>
                  </a:cubicBezTo>
                  <a:cubicBezTo>
                    <a:pt x="70" y="181"/>
                    <a:pt x="70" y="172"/>
                    <a:pt x="69" y="162"/>
                  </a:cubicBezTo>
                  <a:cubicBezTo>
                    <a:pt x="67" y="142"/>
                    <a:pt x="64" y="115"/>
                    <a:pt x="57" y="89"/>
                  </a:cubicBezTo>
                  <a:cubicBezTo>
                    <a:pt x="55" y="83"/>
                    <a:pt x="53" y="76"/>
                    <a:pt x="51" y="70"/>
                  </a:cubicBezTo>
                  <a:cubicBezTo>
                    <a:pt x="48" y="64"/>
                    <a:pt x="46" y="57"/>
                    <a:pt x="43" y="52"/>
                  </a:cubicBezTo>
                  <a:cubicBezTo>
                    <a:pt x="41" y="46"/>
                    <a:pt x="38" y="41"/>
                    <a:pt x="35" y="36"/>
                  </a:cubicBezTo>
                  <a:cubicBezTo>
                    <a:pt x="34" y="33"/>
                    <a:pt x="32" y="31"/>
                    <a:pt x="30" y="28"/>
                  </a:cubicBezTo>
                  <a:cubicBezTo>
                    <a:pt x="30" y="27"/>
                    <a:pt x="29" y="26"/>
                    <a:pt x="28" y="25"/>
                  </a:cubicBezTo>
                  <a:cubicBezTo>
                    <a:pt x="27" y="24"/>
                    <a:pt x="27" y="23"/>
                    <a:pt x="26" y="22"/>
                  </a:cubicBezTo>
                  <a:cubicBezTo>
                    <a:pt x="24" y="20"/>
                    <a:pt x="23" y="18"/>
                    <a:pt x="21" y="17"/>
                  </a:cubicBezTo>
                  <a:cubicBezTo>
                    <a:pt x="19" y="15"/>
                    <a:pt x="18" y="13"/>
                    <a:pt x="16" y="12"/>
                  </a:cubicBezTo>
                  <a:cubicBezTo>
                    <a:pt x="15" y="11"/>
                    <a:pt x="13" y="9"/>
                    <a:pt x="12" y="8"/>
                  </a:cubicBezTo>
                  <a:cubicBezTo>
                    <a:pt x="10" y="7"/>
                    <a:pt x="9" y="6"/>
                    <a:pt x="8" y="5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ubicBezTo>
                    <a:pt x="3" y="2"/>
                    <a:pt x="6" y="2"/>
                    <a:pt x="9" y="4"/>
                  </a:cubicBezTo>
                  <a:cubicBezTo>
                    <a:pt x="10" y="4"/>
                    <a:pt x="12" y="5"/>
                    <a:pt x="13" y="6"/>
                  </a:cubicBezTo>
                  <a:cubicBezTo>
                    <a:pt x="15" y="7"/>
                    <a:pt x="17" y="8"/>
                    <a:pt x="19" y="9"/>
                  </a:cubicBezTo>
                  <a:cubicBezTo>
                    <a:pt x="21" y="10"/>
                    <a:pt x="22" y="11"/>
                    <a:pt x="24" y="13"/>
                  </a:cubicBezTo>
                  <a:cubicBezTo>
                    <a:pt x="26" y="14"/>
                    <a:pt x="28" y="16"/>
                    <a:pt x="31" y="17"/>
                  </a:cubicBezTo>
                  <a:cubicBezTo>
                    <a:pt x="32" y="18"/>
                    <a:pt x="33" y="19"/>
                    <a:pt x="34" y="20"/>
                  </a:cubicBezTo>
                  <a:cubicBezTo>
                    <a:pt x="35" y="21"/>
                    <a:pt x="36" y="22"/>
                    <a:pt x="37" y="23"/>
                  </a:cubicBezTo>
                  <a:cubicBezTo>
                    <a:pt x="39" y="25"/>
                    <a:pt x="41" y="27"/>
                    <a:pt x="43" y="30"/>
                  </a:cubicBezTo>
                  <a:cubicBezTo>
                    <a:pt x="47" y="34"/>
                    <a:pt x="51" y="39"/>
                    <a:pt x="55" y="45"/>
                  </a:cubicBezTo>
                  <a:cubicBezTo>
                    <a:pt x="59" y="50"/>
                    <a:pt x="63" y="56"/>
                    <a:pt x="66" y="63"/>
                  </a:cubicBezTo>
                  <a:cubicBezTo>
                    <a:pt x="70" y="69"/>
                    <a:pt x="73" y="75"/>
                    <a:pt x="77" y="82"/>
                  </a:cubicBezTo>
                  <a:cubicBezTo>
                    <a:pt x="89" y="108"/>
                    <a:pt x="98" y="135"/>
                    <a:pt x="104" y="156"/>
                  </a:cubicBezTo>
                  <a:cubicBezTo>
                    <a:pt x="107" y="166"/>
                    <a:pt x="110" y="175"/>
                    <a:pt x="111" y="181"/>
                  </a:cubicBezTo>
                  <a:cubicBezTo>
                    <a:pt x="112" y="184"/>
                    <a:pt x="112" y="187"/>
                    <a:pt x="113" y="188"/>
                  </a:cubicBezTo>
                  <a:cubicBezTo>
                    <a:pt x="113" y="190"/>
                    <a:pt x="113" y="191"/>
                    <a:pt x="113" y="191"/>
                  </a:cubicBezTo>
                  <a:lnTo>
                    <a:pt x="71" y="196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5" name="Freeform 38"/>
            <p:cNvSpPr>
              <a:spLocks/>
            </p:cNvSpPr>
            <p:nvPr/>
          </p:nvSpPr>
          <p:spPr bwMode="auto">
            <a:xfrm>
              <a:off x="3363508" y="5628532"/>
              <a:ext cx="389809" cy="859943"/>
            </a:xfrm>
            <a:custGeom>
              <a:avLst/>
              <a:gdLst>
                <a:gd name="T0" fmla="*/ 0 w 93"/>
                <a:gd name="T1" fmla="*/ 194 h 194"/>
                <a:gd name="T2" fmla="*/ 0 w 93"/>
                <a:gd name="T3" fmla="*/ 191 h 194"/>
                <a:gd name="T4" fmla="*/ 1 w 93"/>
                <a:gd name="T5" fmla="*/ 184 h 194"/>
                <a:gd name="T6" fmla="*/ 4 w 93"/>
                <a:gd name="T7" fmla="*/ 158 h 194"/>
                <a:gd name="T8" fmla="*/ 23 w 93"/>
                <a:gd name="T9" fmla="*/ 83 h 194"/>
                <a:gd name="T10" fmla="*/ 32 w 93"/>
                <a:gd name="T11" fmla="*/ 64 h 194"/>
                <a:gd name="T12" fmla="*/ 36 w 93"/>
                <a:gd name="T13" fmla="*/ 55 h 194"/>
                <a:gd name="T14" fmla="*/ 41 w 93"/>
                <a:gd name="T15" fmla="*/ 46 h 194"/>
                <a:gd name="T16" fmla="*/ 52 w 93"/>
                <a:gd name="T17" fmla="*/ 30 h 194"/>
                <a:gd name="T18" fmla="*/ 58 w 93"/>
                <a:gd name="T19" fmla="*/ 23 h 194"/>
                <a:gd name="T20" fmla="*/ 61 w 93"/>
                <a:gd name="T21" fmla="*/ 20 h 194"/>
                <a:gd name="T22" fmla="*/ 64 w 93"/>
                <a:gd name="T23" fmla="*/ 18 h 194"/>
                <a:gd name="T24" fmla="*/ 66 w 93"/>
                <a:gd name="T25" fmla="*/ 15 h 194"/>
                <a:gd name="T26" fmla="*/ 69 w 93"/>
                <a:gd name="T27" fmla="*/ 13 h 194"/>
                <a:gd name="T28" fmla="*/ 75 w 93"/>
                <a:gd name="T29" fmla="*/ 9 h 194"/>
                <a:gd name="T30" fmla="*/ 80 w 93"/>
                <a:gd name="T31" fmla="*/ 6 h 194"/>
                <a:gd name="T32" fmla="*/ 85 w 93"/>
                <a:gd name="T33" fmla="*/ 4 h 194"/>
                <a:gd name="T34" fmla="*/ 91 w 93"/>
                <a:gd name="T35" fmla="*/ 1 h 194"/>
                <a:gd name="T36" fmla="*/ 93 w 93"/>
                <a:gd name="T37" fmla="*/ 0 h 194"/>
                <a:gd name="T38" fmla="*/ 91 w 93"/>
                <a:gd name="T39" fmla="*/ 2 h 194"/>
                <a:gd name="T40" fmla="*/ 85 w 93"/>
                <a:gd name="T41" fmla="*/ 5 h 194"/>
                <a:gd name="T42" fmla="*/ 82 w 93"/>
                <a:gd name="T43" fmla="*/ 8 h 194"/>
                <a:gd name="T44" fmla="*/ 77 w 93"/>
                <a:gd name="T45" fmla="*/ 12 h 194"/>
                <a:gd name="T46" fmla="*/ 73 w 93"/>
                <a:gd name="T47" fmla="*/ 17 h 194"/>
                <a:gd name="T48" fmla="*/ 71 w 93"/>
                <a:gd name="T49" fmla="*/ 19 h 194"/>
                <a:gd name="T50" fmla="*/ 68 w 93"/>
                <a:gd name="T51" fmla="*/ 22 h 194"/>
                <a:gd name="T52" fmla="*/ 66 w 93"/>
                <a:gd name="T53" fmla="*/ 25 h 194"/>
                <a:gd name="T54" fmla="*/ 64 w 93"/>
                <a:gd name="T55" fmla="*/ 28 h 194"/>
                <a:gd name="T56" fmla="*/ 60 w 93"/>
                <a:gd name="T57" fmla="*/ 35 h 194"/>
                <a:gd name="T58" fmla="*/ 53 w 93"/>
                <a:gd name="T59" fmla="*/ 52 h 194"/>
                <a:gd name="T60" fmla="*/ 50 w 93"/>
                <a:gd name="T61" fmla="*/ 60 h 194"/>
                <a:gd name="T62" fmla="*/ 48 w 93"/>
                <a:gd name="T63" fmla="*/ 70 h 194"/>
                <a:gd name="T64" fmla="*/ 44 w 93"/>
                <a:gd name="T65" fmla="*/ 89 h 194"/>
                <a:gd name="T66" fmla="*/ 40 w 93"/>
                <a:gd name="T67" fmla="*/ 161 h 194"/>
                <a:gd name="T68" fmla="*/ 42 w 93"/>
                <a:gd name="T69" fmla="*/ 184 h 194"/>
                <a:gd name="T70" fmla="*/ 42 w 93"/>
                <a:gd name="T71" fmla="*/ 191 h 194"/>
                <a:gd name="T72" fmla="*/ 42 w 93"/>
                <a:gd name="T73" fmla="*/ 193 h 194"/>
                <a:gd name="T74" fmla="*/ 0 w 93"/>
                <a:gd name="T75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194">
                  <a:moveTo>
                    <a:pt x="0" y="194"/>
                  </a:moveTo>
                  <a:cubicBezTo>
                    <a:pt x="0" y="194"/>
                    <a:pt x="0" y="193"/>
                    <a:pt x="0" y="191"/>
                  </a:cubicBezTo>
                  <a:cubicBezTo>
                    <a:pt x="0" y="189"/>
                    <a:pt x="0" y="187"/>
                    <a:pt x="1" y="184"/>
                  </a:cubicBezTo>
                  <a:cubicBezTo>
                    <a:pt x="1" y="177"/>
                    <a:pt x="2" y="169"/>
                    <a:pt x="4" y="158"/>
                  </a:cubicBezTo>
                  <a:cubicBezTo>
                    <a:pt x="8" y="137"/>
                    <a:pt x="14" y="110"/>
                    <a:pt x="23" y="83"/>
                  </a:cubicBezTo>
                  <a:cubicBezTo>
                    <a:pt x="26" y="77"/>
                    <a:pt x="29" y="70"/>
                    <a:pt x="32" y="64"/>
                  </a:cubicBezTo>
                  <a:cubicBezTo>
                    <a:pt x="33" y="61"/>
                    <a:pt x="35" y="58"/>
                    <a:pt x="36" y="55"/>
                  </a:cubicBezTo>
                  <a:cubicBezTo>
                    <a:pt x="38" y="52"/>
                    <a:pt x="39" y="49"/>
                    <a:pt x="41" y="46"/>
                  </a:cubicBezTo>
                  <a:cubicBezTo>
                    <a:pt x="45" y="40"/>
                    <a:pt x="48" y="35"/>
                    <a:pt x="52" y="30"/>
                  </a:cubicBezTo>
                  <a:cubicBezTo>
                    <a:pt x="54" y="28"/>
                    <a:pt x="56" y="25"/>
                    <a:pt x="58" y="23"/>
                  </a:cubicBezTo>
                  <a:cubicBezTo>
                    <a:pt x="59" y="22"/>
                    <a:pt x="60" y="21"/>
                    <a:pt x="61" y="20"/>
                  </a:cubicBezTo>
                  <a:cubicBezTo>
                    <a:pt x="62" y="19"/>
                    <a:pt x="63" y="18"/>
                    <a:pt x="64" y="18"/>
                  </a:cubicBezTo>
                  <a:cubicBezTo>
                    <a:pt x="65" y="17"/>
                    <a:pt x="65" y="16"/>
                    <a:pt x="66" y="15"/>
                  </a:cubicBezTo>
                  <a:cubicBezTo>
                    <a:pt x="67" y="14"/>
                    <a:pt x="68" y="13"/>
                    <a:pt x="69" y="13"/>
                  </a:cubicBezTo>
                  <a:cubicBezTo>
                    <a:pt x="71" y="11"/>
                    <a:pt x="73" y="10"/>
                    <a:pt x="75" y="9"/>
                  </a:cubicBezTo>
                  <a:cubicBezTo>
                    <a:pt x="77" y="8"/>
                    <a:pt x="78" y="7"/>
                    <a:pt x="80" y="6"/>
                  </a:cubicBezTo>
                  <a:cubicBezTo>
                    <a:pt x="82" y="5"/>
                    <a:pt x="83" y="4"/>
                    <a:pt x="85" y="4"/>
                  </a:cubicBezTo>
                  <a:cubicBezTo>
                    <a:pt x="87" y="2"/>
                    <a:pt x="90" y="2"/>
                    <a:pt x="91" y="1"/>
                  </a:cubicBezTo>
                  <a:cubicBezTo>
                    <a:pt x="93" y="1"/>
                    <a:pt x="93" y="0"/>
                    <a:pt x="93" y="0"/>
                  </a:cubicBezTo>
                  <a:cubicBezTo>
                    <a:pt x="93" y="0"/>
                    <a:pt x="93" y="1"/>
                    <a:pt x="91" y="2"/>
                  </a:cubicBezTo>
                  <a:cubicBezTo>
                    <a:pt x="90" y="3"/>
                    <a:pt x="88" y="3"/>
                    <a:pt x="85" y="5"/>
                  </a:cubicBezTo>
                  <a:cubicBezTo>
                    <a:pt x="84" y="6"/>
                    <a:pt x="83" y="7"/>
                    <a:pt x="82" y="8"/>
                  </a:cubicBezTo>
                  <a:cubicBezTo>
                    <a:pt x="80" y="9"/>
                    <a:pt x="79" y="11"/>
                    <a:pt x="77" y="12"/>
                  </a:cubicBezTo>
                  <a:cubicBezTo>
                    <a:pt x="76" y="13"/>
                    <a:pt x="74" y="15"/>
                    <a:pt x="73" y="17"/>
                  </a:cubicBezTo>
                  <a:cubicBezTo>
                    <a:pt x="72" y="17"/>
                    <a:pt x="71" y="18"/>
                    <a:pt x="71" y="19"/>
                  </a:cubicBezTo>
                  <a:cubicBezTo>
                    <a:pt x="70" y="20"/>
                    <a:pt x="69" y="21"/>
                    <a:pt x="68" y="22"/>
                  </a:cubicBezTo>
                  <a:cubicBezTo>
                    <a:pt x="68" y="23"/>
                    <a:pt x="67" y="24"/>
                    <a:pt x="66" y="25"/>
                  </a:cubicBezTo>
                  <a:cubicBezTo>
                    <a:pt x="66" y="26"/>
                    <a:pt x="65" y="27"/>
                    <a:pt x="64" y="28"/>
                  </a:cubicBezTo>
                  <a:cubicBezTo>
                    <a:pt x="63" y="31"/>
                    <a:pt x="61" y="33"/>
                    <a:pt x="60" y="35"/>
                  </a:cubicBezTo>
                  <a:cubicBezTo>
                    <a:pt x="58" y="40"/>
                    <a:pt x="55" y="46"/>
                    <a:pt x="53" y="52"/>
                  </a:cubicBezTo>
                  <a:cubicBezTo>
                    <a:pt x="52" y="54"/>
                    <a:pt x="51" y="58"/>
                    <a:pt x="50" y="60"/>
                  </a:cubicBezTo>
                  <a:cubicBezTo>
                    <a:pt x="50" y="64"/>
                    <a:pt x="49" y="67"/>
                    <a:pt x="48" y="70"/>
                  </a:cubicBezTo>
                  <a:cubicBezTo>
                    <a:pt x="46" y="76"/>
                    <a:pt x="45" y="82"/>
                    <a:pt x="44" y="89"/>
                  </a:cubicBezTo>
                  <a:cubicBezTo>
                    <a:pt x="40" y="115"/>
                    <a:pt x="40" y="141"/>
                    <a:pt x="40" y="161"/>
                  </a:cubicBezTo>
                  <a:cubicBezTo>
                    <a:pt x="40" y="171"/>
                    <a:pt x="41" y="179"/>
                    <a:pt x="42" y="184"/>
                  </a:cubicBezTo>
                  <a:cubicBezTo>
                    <a:pt x="42" y="187"/>
                    <a:pt x="42" y="189"/>
                    <a:pt x="42" y="191"/>
                  </a:cubicBezTo>
                  <a:cubicBezTo>
                    <a:pt x="42" y="192"/>
                    <a:pt x="42" y="193"/>
                    <a:pt x="42" y="193"/>
                  </a:cubicBezTo>
                  <a:lnTo>
                    <a:pt x="0" y="19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6" name="Freeform 39"/>
            <p:cNvSpPr>
              <a:spLocks/>
            </p:cNvSpPr>
            <p:nvPr/>
          </p:nvSpPr>
          <p:spPr bwMode="auto">
            <a:xfrm>
              <a:off x="3330433" y="5309597"/>
              <a:ext cx="389809" cy="859943"/>
            </a:xfrm>
            <a:custGeom>
              <a:avLst/>
              <a:gdLst>
                <a:gd name="T0" fmla="*/ 0 w 93"/>
                <a:gd name="T1" fmla="*/ 194 h 194"/>
                <a:gd name="T2" fmla="*/ 0 w 93"/>
                <a:gd name="T3" fmla="*/ 191 h 194"/>
                <a:gd name="T4" fmla="*/ 1 w 93"/>
                <a:gd name="T5" fmla="*/ 184 h 194"/>
                <a:gd name="T6" fmla="*/ 4 w 93"/>
                <a:gd name="T7" fmla="*/ 158 h 194"/>
                <a:gd name="T8" fmla="*/ 23 w 93"/>
                <a:gd name="T9" fmla="*/ 83 h 194"/>
                <a:gd name="T10" fmla="*/ 32 w 93"/>
                <a:gd name="T11" fmla="*/ 64 h 194"/>
                <a:gd name="T12" fmla="*/ 36 w 93"/>
                <a:gd name="T13" fmla="*/ 55 h 194"/>
                <a:gd name="T14" fmla="*/ 41 w 93"/>
                <a:gd name="T15" fmla="*/ 46 h 194"/>
                <a:gd name="T16" fmla="*/ 52 w 93"/>
                <a:gd name="T17" fmla="*/ 30 h 194"/>
                <a:gd name="T18" fmla="*/ 58 w 93"/>
                <a:gd name="T19" fmla="*/ 23 h 194"/>
                <a:gd name="T20" fmla="*/ 61 w 93"/>
                <a:gd name="T21" fmla="*/ 20 h 194"/>
                <a:gd name="T22" fmla="*/ 64 w 93"/>
                <a:gd name="T23" fmla="*/ 18 h 194"/>
                <a:gd name="T24" fmla="*/ 66 w 93"/>
                <a:gd name="T25" fmla="*/ 15 h 194"/>
                <a:gd name="T26" fmla="*/ 69 w 93"/>
                <a:gd name="T27" fmla="*/ 13 h 194"/>
                <a:gd name="T28" fmla="*/ 75 w 93"/>
                <a:gd name="T29" fmla="*/ 9 h 194"/>
                <a:gd name="T30" fmla="*/ 80 w 93"/>
                <a:gd name="T31" fmla="*/ 6 h 194"/>
                <a:gd name="T32" fmla="*/ 85 w 93"/>
                <a:gd name="T33" fmla="*/ 4 h 194"/>
                <a:gd name="T34" fmla="*/ 91 w 93"/>
                <a:gd name="T35" fmla="*/ 1 h 194"/>
                <a:gd name="T36" fmla="*/ 93 w 93"/>
                <a:gd name="T37" fmla="*/ 0 h 194"/>
                <a:gd name="T38" fmla="*/ 91 w 93"/>
                <a:gd name="T39" fmla="*/ 2 h 194"/>
                <a:gd name="T40" fmla="*/ 85 w 93"/>
                <a:gd name="T41" fmla="*/ 5 h 194"/>
                <a:gd name="T42" fmla="*/ 82 w 93"/>
                <a:gd name="T43" fmla="*/ 8 h 194"/>
                <a:gd name="T44" fmla="*/ 77 w 93"/>
                <a:gd name="T45" fmla="*/ 12 h 194"/>
                <a:gd name="T46" fmla="*/ 73 w 93"/>
                <a:gd name="T47" fmla="*/ 17 h 194"/>
                <a:gd name="T48" fmla="*/ 71 w 93"/>
                <a:gd name="T49" fmla="*/ 19 h 194"/>
                <a:gd name="T50" fmla="*/ 68 w 93"/>
                <a:gd name="T51" fmla="*/ 22 h 194"/>
                <a:gd name="T52" fmla="*/ 66 w 93"/>
                <a:gd name="T53" fmla="*/ 25 h 194"/>
                <a:gd name="T54" fmla="*/ 64 w 93"/>
                <a:gd name="T55" fmla="*/ 28 h 194"/>
                <a:gd name="T56" fmla="*/ 60 w 93"/>
                <a:gd name="T57" fmla="*/ 35 h 194"/>
                <a:gd name="T58" fmla="*/ 53 w 93"/>
                <a:gd name="T59" fmla="*/ 52 h 194"/>
                <a:gd name="T60" fmla="*/ 50 w 93"/>
                <a:gd name="T61" fmla="*/ 60 h 194"/>
                <a:gd name="T62" fmla="*/ 48 w 93"/>
                <a:gd name="T63" fmla="*/ 70 h 194"/>
                <a:gd name="T64" fmla="*/ 44 w 93"/>
                <a:gd name="T65" fmla="*/ 89 h 194"/>
                <a:gd name="T66" fmla="*/ 40 w 93"/>
                <a:gd name="T67" fmla="*/ 161 h 194"/>
                <a:gd name="T68" fmla="*/ 42 w 93"/>
                <a:gd name="T69" fmla="*/ 184 h 194"/>
                <a:gd name="T70" fmla="*/ 42 w 93"/>
                <a:gd name="T71" fmla="*/ 191 h 194"/>
                <a:gd name="T72" fmla="*/ 42 w 93"/>
                <a:gd name="T73" fmla="*/ 193 h 194"/>
                <a:gd name="T74" fmla="*/ 0 w 93"/>
                <a:gd name="T75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194">
                  <a:moveTo>
                    <a:pt x="0" y="194"/>
                  </a:moveTo>
                  <a:cubicBezTo>
                    <a:pt x="0" y="194"/>
                    <a:pt x="0" y="193"/>
                    <a:pt x="0" y="191"/>
                  </a:cubicBezTo>
                  <a:cubicBezTo>
                    <a:pt x="0" y="189"/>
                    <a:pt x="0" y="187"/>
                    <a:pt x="1" y="184"/>
                  </a:cubicBezTo>
                  <a:cubicBezTo>
                    <a:pt x="1" y="177"/>
                    <a:pt x="2" y="169"/>
                    <a:pt x="4" y="158"/>
                  </a:cubicBezTo>
                  <a:cubicBezTo>
                    <a:pt x="8" y="137"/>
                    <a:pt x="14" y="110"/>
                    <a:pt x="23" y="83"/>
                  </a:cubicBezTo>
                  <a:cubicBezTo>
                    <a:pt x="26" y="77"/>
                    <a:pt x="29" y="70"/>
                    <a:pt x="32" y="64"/>
                  </a:cubicBezTo>
                  <a:cubicBezTo>
                    <a:pt x="33" y="61"/>
                    <a:pt x="35" y="58"/>
                    <a:pt x="36" y="55"/>
                  </a:cubicBezTo>
                  <a:cubicBezTo>
                    <a:pt x="38" y="52"/>
                    <a:pt x="39" y="49"/>
                    <a:pt x="41" y="46"/>
                  </a:cubicBezTo>
                  <a:cubicBezTo>
                    <a:pt x="45" y="40"/>
                    <a:pt x="48" y="35"/>
                    <a:pt x="52" y="30"/>
                  </a:cubicBezTo>
                  <a:cubicBezTo>
                    <a:pt x="54" y="28"/>
                    <a:pt x="56" y="25"/>
                    <a:pt x="58" y="23"/>
                  </a:cubicBezTo>
                  <a:cubicBezTo>
                    <a:pt x="59" y="22"/>
                    <a:pt x="60" y="21"/>
                    <a:pt x="61" y="20"/>
                  </a:cubicBezTo>
                  <a:cubicBezTo>
                    <a:pt x="62" y="19"/>
                    <a:pt x="63" y="18"/>
                    <a:pt x="64" y="18"/>
                  </a:cubicBezTo>
                  <a:cubicBezTo>
                    <a:pt x="65" y="17"/>
                    <a:pt x="65" y="16"/>
                    <a:pt x="66" y="15"/>
                  </a:cubicBezTo>
                  <a:cubicBezTo>
                    <a:pt x="67" y="14"/>
                    <a:pt x="68" y="13"/>
                    <a:pt x="69" y="13"/>
                  </a:cubicBezTo>
                  <a:cubicBezTo>
                    <a:pt x="71" y="11"/>
                    <a:pt x="73" y="10"/>
                    <a:pt x="75" y="9"/>
                  </a:cubicBezTo>
                  <a:cubicBezTo>
                    <a:pt x="77" y="8"/>
                    <a:pt x="78" y="7"/>
                    <a:pt x="80" y="6"/>
                  </a:cubicBezTo>
                  <a:cubicBezTo>
                    <a:pt x="82" y="5"/>
                    <a:pt x="83" y="4"/>
                    <a:pt x="85" y="4"/>
                  </a:cubicBezTo>
                  <a:cubicBezTo>
                    <a:pt x="87" y="2"/>
                    <a:pt x="90" y="2"/>
                    <a:pt x="91" y="1"/>
                  </a:cubicBezTo>
                  <a:cubicBezTo>
                    <a:pt x="93" y="1"/>
                    <a:pt x="93" y="0"/>
                    <a:pt x="93" y="0"/>
                  </a:cubicBezTo>
                  <a:cubicBezTo>
                    <a:pt x="93" y="0"/>
                    <a:pt x="93" y="1"/>
                    <a:pt x="91" y="2"/>
                  </a:cubicBezTo>
                  <a:cubicBezTo>
                    <a:pt x="90" y="3"/>
                    <a:pt x="88" y="3"/>
                    <a:pt x="85" y="5"/>
                  </a:cubicBezTo>
                  <a:cubicBezTo>
                    <a:pt x="84" y="6"/>
                    <a:pt x="83" y="7"/>
                    <a:pt x="82" y="8"/>
                  </a:cubicBezTo>
                  <a:cubicBezTo>
                    <a:pt x="80" y="9"/>
                    <a:pt x="79" y="11"/>
                    <a:pt x="77" y="12"/>
                  </a:cubicBezTo>
                  <a:cubicBezTo>
                    <a:pt x="76" y="13"/>
                    <a:pt x="74" y="15"/>
                    <a:pt x="73" y="17"/>
                  </a:cubicBezTo>
                  <a:cubicBezTo>
                    <a:pt x="72" y="17"/>
                    <a:pt x="71" y="18"/>
                    <a:pt x="71" y="19"/>
                  </a:cubicBezTo>
                  <a:cubicBezTo>
                    <a:pt x="70" y="20"/>
                    <a:pt x="69" y="21"/>
                    <a:pt x="68" y="22"/>
                  </a:cubicBezTo>
                  <a:cubicBezTo>
                    <a:pt x="68" y="23"/>
                    <a:pt x="67" y="24"/>
                    <a:pt x="66" y="25"/>
                  </a:cubicBezTo>
                  <a:cubicBezTo>
                    <a:pt x="66" y="26"/>
                    <a:pt x="65" y="27"/>
                    <a:pt x="64" y="28"/>
                  </a:cubicBezTo>
                  <a:cubicBezTo>
                    <a:pt x="63" y="31"/>
                    <a:pt x="61" y="33"/>
                    <a:pt x="60" y="35"/>
                  </a:cubicBezTo>
                  <a:cubicBezTo>
                    <a:pt x="58" y="40"/>
                    <a:pt x="55" y="46"/>
                    <a:pt x="53" y="52"/>
                  </a:cubicBezTo>
                  <a:cubicBezTo>
                    <a:pt x="52" y="54"/>
                    <a:pt x="51" y="58"/>
                    <a:pt x="50" y="60"/>
                  </a:cubicBezTo>
                  <a:cubicBezTo>
                    <a:pt x="50" y="64"/>
                    <a:pt x="49" y="67"/>
                    <a:pt x="48" y="70"/>
                  </a:cubicBezTo>
                  <a:cubicBezTo>
                    <a:pt x="46" y="76"/>
                    <a:pt x="45" y="82"/>
                    <a:pt x="44" y="89"/>
                  </a:cubicBezTo>
                  <a:cubicBezTo>
                    <a:pt x="40" y="115"/>
                    <a:pt x="40" y="141"/>
                    <a:pt x="40" y="161"/>
                  </a:cubicBezTo>
                  <a:cubicBezTo>
                    <a:pt x="40" y="171"/>
                    <a:pt x="41" y="179"/>
                    <a:pt x="42" y="184"/>
                  </a:cubicBezTo>
                  <a:cubicBezTo>
                    <a:pt x="42" y="187"/>
                    <a:pt x="42" y="189"/>
                    <a:pt x="42" y="191"/>
                  </a:cubicBezTo>
                  <a:cubicBezTo>
                    <a:pt x="42" y="192"/>
                    <a:pt x="42" y="193"/>
                    <a:pt x="42" y="193"/>
                  </a:cubicBezTo>
                  <a:lnTo>
                    <a:pt x="0" y="19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7" name="Freeform 40"/>
            <p:cNvSpPr>
              <a:spLocks/>
            </p:cNvSpPr>
            <p:nvPr/>
          </p:nvSpPr>
          <p:spPr bwMode="auto">
            <a:xfrm>
              <a:off x="3318621" y="6212064"/>
              <a:ext cx="250423" cy="427609"/>
            </a:xfrm>
            <a:custGeom>
              <a:avLst/>
              <a:gdLst>
                <a:gd name="T0" fmla="*/ 106 w 106"/>
                <a:gd name="T1" fmla="*/ 181 h 181"/>
                <a:gd name="T2" fmla="*/ 0 w 106"/>
                <a:gd name="T3" fmla="*/ 181 h 181"/>
                <a:gd name="T4" fmla="*/ 7 w 106"/>
                <a:gd name="T5" fmla="*/ 0 h 181"/>
                <a:gd name="T6" fmla="*/ 99 w 106"/>
                <a:gd name="T7" fmla="*/ 0 h 181"/>
                <a:gd name="T8" fmla="*/ 106 w 106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81">
                  <a:moveTo>
                    <a:pt x="106" y="181"/>
                  </a:moveTo>
                  <a:lnTo>
                    <a:pt x="0" y="181"/>
                  </a:lnTo>
                  <a:lnTo>
                    <a:pt x="7" y="0"/>
                  </a:lnTo>
                  <a:lnTo>
                    <a:pt x="99" y="0"/>
                  </a:lnTo>
                  <a:lnTo>
                    <a:pt x="106" y="18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8" name="Freeform 41"/>
            <p:cNvSpPr>
              <a:spLocks/>
            </p:cNvSpPr>
            <p:nvPr/>
          </p:nvSpPr>
          <p:spPr bwMode="auto">
            <a:xfrm>
              <a:off x="2735088" y="5453709"/>
              <a:ext cx="562270" cy="403984"/>
            </a:xfrm>
            <a:custGeom>
              <a:avLst/>
              <a:gdLst>
                <a:gd name="T0" fmla="*/ 181 w 238"/>
                <a:gd name="T1" fmla="*/ 64 h 171"/>
                <a:gd name="T2" fmla="*/ 167 w 238"/>
                <a:gd name="T3" fmla="*/ 85 h 171"/>
                <a:gd name="T4" fmla="*/ 156 w 238"/>
                <a:gd name="T5" fmla="*/ 27 h 171"/>
                <a:gd name="T6" fmla="*/ 139 w 238"/>
                <a:gd name="T7" fmla="*/ 53 h 171"/>
                <a:gd name="T8" fmla="*/ 130 w 238"/>
                <a:gd name="T9" fmla="*/ 6 h 171"/>
                <a:gd name="T10" fmla="*/ 0 w 238"/>
                <a:gd name="T11" fmla="*/ 0 h 171"/>
                <a:gd name="T12" fmla="*/ 238 w 238"/>
                <a:gd name="T13" fmla="*/ 171 h 171"/>
                <a:gd name="T14" fmla="*/ 181 w 238"/>
                <a:gd name="T15" fmla="*/ 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171">
                  <a:moveTo>
                    <a:pt x="181" y="64"/>
                  </a:moveTo>
                  <a:lnTo>
                    <a:pt x="167" y="85"/>
                  </a:lnTo>
                  <a:lnTo>
                    <a:pt x="156" y="27"/>
                  </a:lnTo>
                  <a:lnTo>
                    <a:pt x="139" y="53"/>
                  </a:lnTo>
                  <a:lnTo>
                    <a:pt x="130" y="6"/>
                  </a:lnTo>
                  <a:lnTo>
                    <a:pt x="0" y="0"/>
                  </a:lnTo>
                  <a:lnTo>
                    <a:pt x="238" y="171"/>
                  </a:lnTo>
                  <a:lnTo>
                    <a:pt x="181" y="64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9" name="Freeform 42"/>
            <p:cNvSpPr>
              <a:spLocks/>
            </p:cNvSpPr>
            <p:nvPr/>
          </p:nvSpPr>
          <p:spPr bwMode="auto">
            <a:xfrm>
              <a:off x="2735088" y="5453709"/>
              <a:ext cx="562270" cy="403984"/>
            </a:xfrm>
            <a:custGeom>
              <a:avLst/>
              <a:gdLst>
                <a:gd name="T0" fmla="*/ 119 w 238"/>
                <a:gd name="T1" fmla="*/ 164 h 171"/>
                <a:gd name="T2" fmla="*/ 132 w 238"/>
                <a:gd name="T3" fmla="*/ 141 h 171"/>
                <a:gd name="T4" fmla="*/ 77 w 238"/>
                <a:gd name="T5" fmla="*/ 152 h 171"/>
                <a:gd name="T6" fmla="*/ 93 w 238"/>
                <a:gd name="T7" fmla="*/ 124 h 171"/>
                <a:gd name="T8" fmla="*/ 48 w 238"/>
                <a:gd name="T9" fmla="*/ 136 h 171"/>
                <a:gd name="T10" fmla="*/ 0 w 238"/>
                <a:gd name="T11" fmla="*/ 0 h 171"/>
                <a:gd name="T12" fmla="*/ 238 w 238"/>
                <a:gd name="T13" fmla="*/ 171 h 171"/>
                <a:gd name="T14" fmla="*/ 119 w 238"/>
                <a:gd name="T15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171">
                  <a:moveTo>
                    <a:pt x="119" y="164"/>
                  </a:moveTo>
                  <a:lnTo>
                    <a:pt x="132" y="141"/>
                  </a:lnTo>
                  <a:lnTo>
                    <a:pt x="77" y="152"/>
                  </a:lnTo>
                  <a:lnTo>
                    <a:pt x="93" y="124"/>
                  </a:lnTo>
                  <a:lnTo>
                    <a:pt x="48" y="136"/>
                  </a:lnTo>
                  <a:lnTo>
                    <a:pt x="0" y="0"/>
                  </a:lnTo>
                  <a:lnTo>
                    <a:pt x="238" y="171"/>
                  </a:lnTo>
                  <a:lnTo>
                    <a:pt x="119" y="1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0" name="Freeform 43"/>
            <p:cNvSpPr>
              <a:spLocks/>
            </p:cNvSpPr>
            <p:nvPr/>
          </p:nvSpPr>
          <p:spPr bwMode="auto">
            <a:xfrm>
              <a:off x="2772888" y="4931601"/>
              <a:ext cx="515021" cy="602432"/>
            </a:xfrm>
            <a:custGeom>
              <a:avLst/>
              <a:gdLst>
                <a:gd name="T0" fmla="*/ 185 w 218"/>
                <a:gd name="T1" fmla="*/ 120 h 255"/>
                <a:gd name="T2" fmla="*/ 163 w 218"/>
                <a:gd name="T3" fmla="*/ 141 h 255"/>
                <a:gd name="T4" fmla="*/ 165 w 218"/>
                <a:gd name="T5" fmla="*/ 71 h 255"/>
                <a:gd name="T6" fmla="*/ 140 w 218"/>
                <a:gd name="T7" fmla="*/ 98 h 255"/>
                <a:gd name="T8" fmla="*/ 142 w 218"/>
                <a:gd name="T9" fmla="*/ 43 h 255"/>
                <a:gd name="T10" fmla="*/ 0 w 218"/>
                <a:gd name="T11" fmla="*/ 0 h 255"/>
                <a:gd name="T12" fmla="*/ 218 w 218"/>
                <a:gd name="T13" fmla="*/ 255 h 255"/>
                <a:gd name="T14" fmla="*/ 185 w 218"/>
                <a:gd name="T15" fmla="*/ 12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55">
                  <a:moveTo>
                    <a:pt x="185" y="120"/>
                  </a:moveTo>
                  <a:lnTo>
                    <a:pt x="163" y="141"/>
                  </a:lnTo>
                  <a:lnTo>
                    <a:pt x="165" y="71"/>
                  </a:lnTo>
                  <a:lnTo>
                    <a:pt x="140" y="98"/>
                  </a:lnTo>
                  <a:lnTo>
                    <a:pt x="142" y="43"/>
                  </a:lnTo>
                  <a:lnTo>
                    <a:pt x="0" y="0"/>
                  </a:lnTo>
                  <a:lnTo>
                    <a:pt x="218" y="255"/>
                  </a:lnTo>
                  <a:lnTo>
                    <a:pt x="185" y="120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1" name="Freeform 44"/>
            <p:cNvSpPr>
              <a:spLocks/>
            </p:cNvSpPr>
            <p:nvPr/>
          </p:nvSpPr>
          <p:spPr bwMode="auto">
            <a:xfrm>
              <a:off x="2772888" y="4931601"/>
              <a:ext cx="515021" cy="602432"/>
            </a:xfrm>
            <a:custGeom>
              <a:avLst/>
              <a:gdLst>
                <a:gd name="T0" fmla="*/ 89 w 218"/>
                <a:gd name="T1" fmla="*/ 212 h 255"/>
                <a:gd name="T2" fmla="*/ 110 w 218"/>
                <a:gd name="T3" fmla="*/ 191 h 255"/>
                <a:gd name="T4" fmla="*/ 45 w 218"/>
                <a:gd name="T5" fmla="*/ 190 h 255"/>
                <a:gd name="T6" fmla="*/ 71 w 218"/>
                <a:gd name="T7" fmla="*/ 163 h 255"/>
                <a:gd name="T8" fmla="*/ 18 w 218"/>
                <a:gd name="T9" fmla="*/ 161 h 255"/>
                <a:gd name="T10" fmla="*/ 0 w 218"/>
                <a:gd name="T11" fmla="*/ 0 h 255"/>
                <a:gd name="T12" fmla="*/ 218 w 218"/>
                <a:gd name="T13" fmla="*/ 255 h 255"/>
                <a:gd name="T14" fmla="*/ 89 w 218"/>
                <a:gd name="T15" fmla="*/ 212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55">
                  <a:moveTo>
                    <a:pt x="89" y="212"/>
                  </a:moveTo>
                  <a:lnTo>
                    <a:pt x="110" y="191"/>
                  </a:lnTo>
                  <a:lnTo>
                    <a:pt x="45" y="190"/>
                  </a:lnTo>
                  <a:lnTo>
                    <a:pt x="71" y="163"/>
                  </a:lnTo>
                  <a:lnTo>
                    <a:pt x="18" y="161"/>
                  </a:lnTo>
                  <a:lnTo>
                    <a:pt x="0" y="0"/>
                  </a:lnTo>
                  <a:lnTo>
                    <a:pt x="218" y="255"/>
                  </a:lnTo>
                  <a:lnTo>
                    <a:pt x="89" y="2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2" name="Freeform 45"/>
            <p:cNvSpPr>
              <a:spLocks/>
            </p:cNvSpPr>
            <p:nvPr/>
          </p:nvSpPr>
          <p:spPr bwMode="auto">
            <a:xfrm>
              <a:off x="3502894" y="4886714"/>
              <a:ext cx="505571" cy="692206"/>
            </a:xfrm>
            <a:custGeom>
              <a:avLst/>
              <a:gdLst>
                <a:gd name="T0" fmla="*/ 129 w 214"/>
                <a:gd name="T1" fmla="*/ 227 h 293"/>
                <a:gd name="T2" fmla="*/ 104 w 214"/>
                <a:gd name="T3" fmla="*/ 209 h 293"/>
                <a:gd name="T4" fmla="*/ 173 w 214"/>
                <a:gd name="T5" fmla="*/ 199 h 293"/>
                <a:gd name="T6" fmla="*/ 143 w 214"/>
                <a:gd name="T7" fmla="*/ 175 h 293"/>
                <a:gd name="T8" fmla="*/ 198 w 214"/>
                <a:gd name="T9" fmla="*/ 167 h 293"/>
                <a:gd name="T10" fmla="*/ 214 w 214"/>
                <a:gd name="T11" fmla="*/ 0 h 293"/>
                <a:gd name="T12" fmla="*/ 0 w 214"/>
                <a:gd name="T13" fmla="*/ 293 h 293"/>
                <a:gd name="T14" fmla="*/ 129 w 214"/>
                <a:gd name="T15" fmla="*/ 22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93">
                  <a:moveTo>
                    <a:pt x="129" y="227"/>
                  </a:moveTo>
                  <a:lnTo>
                    <a:pt x="104" y="209"/>
                  </a:lnTo>
                  <a:lnTo>
                    <a:pt x="173" y="199"/>
                  </a:lnTo>
                  <a:lnTo>
                    <a:pt x="143" y="175"/>
                  </a:lnTo>
                  <a:lnTo>
                    <a:pt x="198" y="167"/>
                  </a:lnTo>
                  <a:lnTo>
                    <a:pt x="214" y="0"/>
                  </a:lnTo>
                  <a:lnTo>
                    <a:pt x="0" y="293"/>
                  </a:lnTo>
                  <a:lnTo>
                    <a:pt x="129" y="22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3" name="Freeform 46"/>
            <p:cNvSpPr>
              <a:spLocks/>
            </p:cNvSpPr>
            <p:nvPr/>
          </p:nvSpPr>
          <p:spPr bwMode="auto">
            <a:xfrm>
              <a:off x="3502894" y="4886714"/>
              <a:ext cx="505571" cy="692206"/>
            </a:xfrm>
            <a:custGeom>
              <a:avLst/>
              <a:gdLst>
                <a:gd name="T0" fmla="*/ 19 w 214"/>
                <a:gd name="T1" fmla="*/ 139 h 293"/>
                <a:gd name="T2" fmla="*/ 44 w 214"/>
                <a:gd name="T3" fmla="*/ 158 h 293"/>
                <a:gd name="T4" fmla="*/ 33 w 214"/>
                <a:gd name="T5" fmla="*/ 85 h 293"/>
                <a:gd name="T6" fmla="*/ 65 w 214"/>
                <a:gd name="T7" fmla="*/ 109 h 293"/>
                <a:gd name="T8" fmla="*/ 56 w 214"/>
                <a:gd name="T9" fmla="*/ 51 h 293"/>
                <a:gd name="T10" fmla="*/ 214 w 214"/>
                <a:gd name="T11" fmla="*/ 0 h 293"/>
                <a:gd name="T12" fmla="*/ 0 w 214"/>
                <a:gd name="T13" fmla="*/ 293 h 293"/>
                <a:gd name="T14" fmla="*/ 19 w 214"/>
                <a:gd name="T15" fmla="*/ 13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93">
                  <a:moveTo>
                    <a:pt x="19" y="139"/>
                  </a:moveTo>
                  <a:lnTo>
                    <a:pt x="44" y="158"/>
                  </a:lnTo>
                  <a:lnTo>
                    <a:pt x="33" y="85"/>
                  </a:lnTo>
                  <a:lnTo>
                    <a:pt x="65" y="109"/>
                  </a:lnTo>
                  <a:lnTo>
                    <a:pt x="56" y="51"/>
                  </a:lnTo>
                  <a:lnTo>
                    <a:pt x="214" y="0"/>
                  </a:lnTo>
                  <a:lnTo>
                    <a:pt x="0" y="293"/>
                  </a:lnTo>
                  <a:lnTo>
                    <a:pt x="19" y="13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4" name="Freeform 47"/>
            <p:cNvSpPr>
              <a:spLocks/>
            </p:cNvSpPr>
            <p:nvPr/>
          </p:nvSpPr>
          <p:spPr bwMode="auto">
            <a:xfrm>
              <a:off x="3599756" y="5347397"/>
              <a:ext cx="602432" cy="387447"/>
            </a:xfrm>
            <a:custGeom>
              <a:avLst/>
              <a:gdLst>
                <a:gd name="T0" fmla="*/ 120 w 255"/>
                <a:gd name="T1" fmla="*/ 154 h 164"/>
                <a:gd name="T2" fmla="*/ 106 w 255"/>
                <a:gd name="T3" fmla="*/ 130 h 164"/>
                <a:gd name="T4" fmla="*/ 164 w 255"/>
                <a:gd name="T5" fmla="*/ 145 h 164"/>
                <a:gd name="T6" fmla="*/ 148 w 255"/>
                <a:gd name="T7" fmla="*/ 115 h 164"/>
                <a:gd name="T8" fmla="*/ 193 w 255"/>
                <a:gd name="T9" fmla="*/ 128 h 164"/>
                <a:gd name="T10" fmla="*/ 255 w 255"/>
                <a:gd name="T11" fmla="*/ 0 h 164"/>
                <a:gd name="T12" fmla="*/ 0 w 255"/>
                <a:gd name="T13" fmla="*/ 164 h 164"/>
                <a:gd name="T14" fmla="*/ 120 w 255"/>
                <a:gd name="T15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164">
                  <a:moveTo>
                    <a:pt x="120" y="154"/>
                  </a:moveTo>
                  <a:lnTo>
                    <a:pt x="106" y="130"/>
                  </a:lnTo>
                  <a:lnTo>
                    <a:pt x="164" y="145"/>
                  </a:lnTo>
                  <a:lnTo>
                    <a:pt x="148" y="115"/>
                  </a:lnTo>
                  <a:lnTo>
                    <a:pt x="193" y="128"/>
                  </a:lnTo>
                  <a:lnTo>
                    <a:pt x="255" y="0"/>
                  </a:lnTo>
                  <a:lnTo>
                    <a:pt x="0" y="164"/>
                  </a:lnTo>
                  <a:lnTo>
                    <a:pt x="120" y="154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5" name="Freeform 48"/>
            <p:cNvSpPr>
              <a:spLocks/>
            </p:cNvSpPr>
            <p:nvPr/>
          </p:nvSpPr>
          <p:spPr bwMode="auto">
            <a:xfrm>
              <a:off x="3599756" y="5321410"/>
              <a:ext cx="602432" cy="413434"/>
            </a:xfrm>
            <a:custGeom>
              <a:avLst/>
              <a:gdLst>
                <a:gd name="T0" fmla="*/ 60 w 255"/>
                <a:gd name="T1" fmla="*/ 58 h 175"/>
                <a:gd name="T2" fmla="*/ 72 w 255"/>
                <a:gd name="T3" fmla="*/ 83 h 175"/>
                <a:gd name="T4" fmla="*/ 86 w 255"/>
                <a:gd name="T5" fmla="*/ 21 h 175"/>
                <a:gd name="T6" fmla="*/ 104 w 255"/>
                <a:gd name="T7" fmla="*/ 49 h 175"/>
                <a:gd name="T8" fmla="*/ 115 w 255"/>
                <a:gd name="T9" fmla="*/ 0 h 175"/>
                <a:gd name="T10" fmla="*/ 255 w 255"/>
                <a:gd name="T11" fmla="*/ 11 h 175"/>
                <a:gd name="T12" fmla="*/ 0 w 255"/>
                <a:gd name="T13" fmla="*/ 175 h 175"/>
                <a:gd name="T14" fmla="*/ 60 w 255"/>
                <a:gd name="T15" fmla="*/ 5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175">
                  <a:moveTo>
                    <a:pt x="60" y="58"/>
                  </a:moveTo>
                  <a:lnTo>
                    <a:pt x="72" y="83"/>
                  </a:lnTo>
                  <a:lnTo>
                    <a:pt x="86" y="21"/>
                  </a:lnTo>
                  <a:lnTo>
                    <a:pt x="104" y="49"/>
                  </a:lnTo>
                  <a:lnTo>
                    <a:pt x="115" y="0"/>
                  </a:lnTo>
                  <a:lnTo>
                    <a:pt x="255" y="11"/>
                  </a:lnTo>
                  <a:lnTo>
                    <a:pt x="0" y="175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6" name="Freeform 49"/>
            <p:cNvSpPr>
              <a:spLocks/>
            </p:cNvSpPr>
            <p:nvPr/>
          </p:nvSpPr>
          <p:spPr bwMode="auto">
            <a:xfrm>
              <a:off x="3389495" y="4532342"/>
              <a:ext cx="210261" cy="930817"/>
            </a:xfrm>
            <a:custGeom>
              <a:avLst/>
              <a:gdLst>
                <a:gd name="T0" fmla="*/ 69 w 89"/>
                <a:gd name="T1" fmla="*/ 252 h 394"/>
                <a:gd name="T2" fmla="*/ 35 w 89"/>
                <a:gd name="T3" fmla="*/ 252 h 394"/>
                <a:gd name="T4" fmla="*/ 89 w 89"/>
                <a:gd name="T5" fmla="*/ 195 h 394"/>
                <a:gd name="T6" fmla="*/ 48 w 89"/>
                <a:gd name="T7" fmla="*/ 195 h 394"/>
                <a:gd name="T8" fmla="*/ 89 w 89"/>
                <a:gd name="T9" fmla="*/ 152 h 394"/>
                <a:gd name="T10" fmla="*/ 0 w 89"/>
                <a:gd name="T11" fmla="*/ 0 h 394"/>
                <a:gd name="T12" fmla="*/ 0 w 89"/>
                <a:gd name="T13" fmla="*/ 394 h 394"/>
                <a:gd name="T14" fmla="*/ 69 w 89"/>
                <a:gd name="T15" fmla="*/ 25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394">
                  <a:moveTo>
                    <a:pt x="69" y="252"/>
                  </a:moveTo>
                  <a:lnTo>
                    <a:pt x="35" y="252"/>
                  </a:lnTo>
                  <a:lnTo>
                    <a:pt x="89" y="195"/>
                  </a:lnTo>
                  <a:lnTo>
                    <a:pt x="48" y="195"/>
                  </a:lnTo>
                  <a:lnTo>
                    <a:pt x="89" y="152"/>
                  </a:lnTo>
                  <a:lnTo>
                    <a:pt x="0" y="0"/>
                  </a:lnTo>
                  <a:lnTo>
                    <a:pt x="0" y="394"/>
                  </a:lnTo>
                  <a:lnTo>
                    <a:pt x="69" y="252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7" name="Freeform 50"/>
            <p:cNvSpPr>
              <a:spLocks/>
            </p:cNvSpPr>
            <p:nvPr/>
          </p:nvSpPr>
          <p:spPr bwMode="auto">
            <a:xfrm>
              <a:off x="3150884" y="4532342"/>
              <a:ext cx="238610" cy="930817"/>
            </a:xfrm>
            <a:custGeom>
              <a:avLst/>
              <a:gdLst>
                <a:gd name="T0" fmla="*/ 23 w 101"/>
                <a:gd name="T1" fmla="*/ 253 h 394"/>
                <a:gd name="T2" fmla="*/ 55 w 101"/>
                <a:gd name="T3" fmla="*/ 252 h 394"/>
                <a:gd name="T4" fmla="*/ 2 w 101"/>
                <a:gd name="T5" fmla="*/ 197 h 394"/>
                <a:gd name="T6" fmla="*/ 42 w 101"/>
                <a:gd name="T7" fmla="*/ 197 h 394"/>
                <a:gd name="T8" fmla="*/ 0 w 101"/>
                <a:gd name="T9" fmla="*/ 152 h 394"/>
                <a:gd name="T10" fmla="*/ 101 w 101"/>
                <a:gd name="T11" fmla="*/ 0 h 394"/>
                <a:gd name="T12" fmla="*/ 101 w 101"/>
                <a:gd name="T13" fmla="*/ 394 h 394"/>
                <a:gd name="T14" fmla="*/ 23 w 101"/>
                <a:gd name="T15" fmla="*/ 253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394">
                  <a:moveTo>
                    <a:pt x="23" y="253"/>
                  </a:moveTo>
                  <a:lnTo>
                    <a:pt x="55" y="252"/>
                  </a:lnTo>
                  <a:lnTo>
                    <a:pt x="2" y="197"/>
                  </a:lnTo>
                  <a:lnTo>
                    <a:pt x="42" y="197"/>
                  </a:lnTo>
                  <a:lnTo>
                    <a:pt x="0" y="152"/>
                  </a:lnTo>
                  <a:lnTo>
                    <a:pt x="101" y="0"/>
                  </a:lnTo>
                  <a:lnTo>
                    <a:pt x="101" y="394"/>
                  </a:lnTo>
                  <a:lnTo>
                    <a:pt x="23" y="253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8" name="Freeform 51"/>
            <p:cNvSpPr>
              <a:spLocks/>
            </p:cNvSpPr>
            <p:nvPr/>
          </p:nvSpPr>
          <p:spPr bwMode="auto">
            <a:xfrm>
              <a:off x="3363508" y="5345035"/>
              <a:ext cx="177186" cy="765443"/>
            </a:xfrm>
            <a:custGeom>
              <a:avLst/>
              <a:gdLst>
                <a:gd name="T0" fmla="*/ 0 w 75"/>
                <a:gd name="T1" fmla="*/ 324 h 324"/>
                <a:gd name="T2" fmla="*/ 20 w 75"/>
                <a:gd name="T3" fmla="*/ 0 h 324"/>
                <a:gd name="T4" fmla="*/ 75 w 75"/>
                <a:gd name="T5" fmla="*/ 320 h 324"/>
                <a:gd name="T6" fmla="*/ 0 w 75"/>
                <a:gd name="T7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324"/>
                  </a:moveTo>
                  <a:lnTo>
                    <a:pt x="20" y="0"/>
                  </a:lnTo>
                  <a:lnTo>
                    <a:pt x="75" y="320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9" name="Freeform 52"/>
            <p:cNvSpPr>
              <a:spLocks/>
            </p:cNvSpPr>
            <p:nvPr/>
          </p:nvSpPr>
          <p:spPr bwMode="auto">
            <a:xfrm>
              <a:off x="1709772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0" name="Freeform 53"/>
            <p:cNvSpPr>
              <a:spLocks/>
            </p:cNvSpPr>
            <p:nvPr/>
          </p:nvSpPr>
          <p:spPr bwMode="auto">
            <a:xfrm>
              <a:off x="1709772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1" name="Freeform 54"/>
            <p:cNvSpPr>
              <a:spLocks/>
            </p:cNvSpPr>
            <p:nvPr/>
          </p:nvSpPr>
          <p:spPr bwMode="auto">
            <a:xfrm>
              <a:off x="10152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89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89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2" name="Freeform 55"/>
            <p:cNvSpPr>
              <a:spLocks/>
            </p:cNvSpPr>
            <p:nvPr/>
          </p:nvSpPr>
          <p:spPr bwMode="auto">
            <a:xfrm>
              <a:off x="10152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89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89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3" name="Freeform 56"/>
            <p:cNvSpPr>
              <a:spLocks/>
            </p:cNvSpPr>
            <p:nvPr/>
          </p:nvSpPr>
          <p:spPr bwMode="auto">
            <a:xfrm>
              <a:off x="10152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0 w 326"/>
                <a:gd name="T9" fmla="*/ 103 h 156"/>
                <a:gd name="T10" fmla="*/ 88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0" y="103"/>
                  </a:lnTo>
                  <a:lnTo>
                    <a:pt x="88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4" name="Freeform 57"/>
            <p:cNvSpPr>
              <a:spLocks/>
            </p:cNvSpPr>
            <p:nvPr/>
          </p:nvSpPr>
          <p:spPr bwMode="auto">
            <a:xfrm>
              <a:off x="10152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0 w 326"/>
                <a:gd name="T9" fmla="*/ 103 h 156"/>
                <a:gd name="T10" fmla="*/ 88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0" y="103"/>
                  </a:lnTo>
                  <a:lnTo>
                    <a:pt x="88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5" name="Freeform 58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6" name="Freeform 59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7" name="Freeform 60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8" name="Freeform 61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9" name="Freeform 62"/>
            <p:cNvSpPr>
              <a:spLocks/>
            </p:cNvSpPr>
            <p:nvPr/>
          </p:nvSpPr>
          <p:spPr bwMode="auto">
            <a:xfrm>
              <a:off x="1797183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3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3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0" name="Freeform 63"/>
            <p:cNvSpPr>
              <a:spLocks/>
            </p:cNvSpPr>
            <p:nvPr/>
          </p:nvSpPr>
          <p:spPr bwMode="auto">
            <a:xfrm>
              <a:off x="1797183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3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3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1" name="Freeform 64"/>
            <p:cNvSpPr>
              <a:spLocks/>
            </p:cNvSpPr>
            <p:nvPr/>
          </p:nvSpPr>
          <p:spPr bwMode="auto">
            <a:xfrm>
              <a:off x="1553848" y="4258294"/>
              <a:ext cx="257510" cy="980429"/>
            </a:xfrm>
            <a:custGeom>
              <a:avLst/>
              <a:gdLst>
                <a:gd name="T0" fmla="*/ 22 w 109"/>
                <a:gd name="T1" fmla="*/ 264 h 415"/>
                <a:gd name="T2" fmla="*/ 57 w 109"/>
                <a:gd name="T3" fmla="*/ 264 h 415"/>
                <a:gd name="T4" fmla="*/ 2 w 109"/>
                <a:gd name="T5" fmla="*/ 204 h 415"/>
                <a:gd name="T6" fmla="*/ 45 w 109"/>
                <a:gd name="T7" fmla="*/ 206 h 415"/>
                <a:gd name="T8" fmla="*/ 0 w 109"/>
                <a:gd name="T9" fmla="*/ 159 h 415"/>
                <a:gd name="T10" fmla="*/ 109 w 109"/>
                <a:gd name="T11" fmla="*/ 0 h 415"/>
                <a:gd name="T12" fmla="*/ 103 w 109"/>
                <a:gd name="T13" fmla="*/ 415 h 415"/>
                <a:gd name="T14" fmla="*/ 22 w 109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15">
                  <a:moveTo>
                    <a:pt x="22" y="264"/>
                  </a:moveTo>
                  <a:lnTo>
                    <a:pt x="57" y="264"/>
                  </a:lnTo>
                  <a:lnTo>
                    <a:pt x="2" y="204"/>
                  </a:lnTo>
                  <a:lnTo>
                    <a:pt x="45" y="206"/>
                  </a:lnTo>
                  <a:lnTo>
                    <a:pt x="0" y="159"/>
                  </a:lnTo>
                  <a:lnTo>
                    <a:pt x="109" y="0"/>
                  </a:lnTo>
                  <a:lnTo>
                    <a:pt x="103" y="415"/>
                  </a:lnTo>
                  <a:lnTo>
                    <a:pt x="22" y="2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2" name="Freeform 65"/>
            <p:cNvSpPr>
              <a:spLocks/>
            </p:cNvSpPr>
            <p:nvPr/>
          </p:nvSpPr>
          <p:spPr bwMode="auto">
            <a:xfrm>
              <a:off x="1553848" y="4258294"/>
              <a:ext cx="257510" cy="980429"/>
            </a:xfrm>
            <a:custGeom>
              <a:avLst/>
              <a:gdLst>
                <a:gd name="T0" fmla="*/ 22 w 109"/>
                <a:gd name="T1" fmla="*/ 264 h 415"/>
                <a:gd name="T2" fmla="*/ 57 w 109"/>
                <a:gd name="T3" fmla="*/ 264 h 415"/>
                <a:gd name="T4" fmla="*/ 2 w 109"/>
                <a:gd name="T5" fmla="*/ 204 h 415"/>
                <a:gd name="T6" fmla="*/ 45 w 109"/>
                <a:gd name="T7" fmla="*/ 206 h 415"/>
                <a:gd name="T8" fmla="*/ 0 w 109"/>
                <a:gd name="T9" fmla="*/ 159 h 415"/>
                <a:gd name="T10" fmla="*/ 109 w 109"/>
                <a:gd name="T11" fmla="*/ 0 h 415"/>
                <a:gd name="T12" fmla="*/ 103 w 109"/>
                <a:gd name="T13" fmla="*/ 415 h 415"/>
                <a:gd name="T14" fmla="*/ 22 w 109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15">
                  <a:moveTo>
                    <a:pt x="22" y="264"/>
                  </a:moveTo>
                  <a:lnTo>
                    <a:pt x="57" y="264"/>
                  </a:lnTo>
                  <a:lnTo>
                    <a:pt x="2" y="204"/>
                  </a:lnTo>
                  <a:lnTo>
                    <a:pt x="45" y="206"/>
                  </a:lnTo>
                  <a:lnTo>
                    <a:pt x="0" y="159"/>
                  </a:lnTo>
                  <a:lnTo>
                    <a:pt x="109" y="0"/>
                  </a:lnTo>
                  <a:lnTo>
                    <a:pt x="103" y="415"/>
                  </a:lnTo>
                  <a:lnTo>
                    <a:pt x="22" y="2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3" name="Freeform 66"/>
            <p:cNvSpPr>
              <a:spLocks/>
            </p:cNvSpPr>
            <p:nvPr/>
          </p:nvSpPr>
          <p:spPr bwMode="auto">
            <a:xfrm>
              <a:off x="1759384" y="5021375"/>
              <a:ext cx="708744" cy="460683"/>
            </a:xfrm>
            <a:custGeom>
              <a:avLst/>
              <a:gdLst>
                <a:gd name="T0" fmla="*/ 25 w 300"/>
                <a:gd name="T1" fmla="*/ 7 h 195"/>
                <a:gd name="T2" fmla="*/ 132 w 300"/>
                <a:gd name="T3" fmla="*/ 0 h 195"/>
                <a:gd name="T4" fmla="*/ 114 w 300"/>
                <a:gd name="T5" fmla="*/ 37 h 195"/>
                <a:gd name="T6" fmla="*/ 201 w 300"/>
                <a:gd name="T7" fmla="*/ 7 h 195"/>
                <a:gd name="T8" fmla="*/ 179 w 300"/>
                <a:gd name="T9" fmla="*/ 54 h 195"/>
                <a:gd name="T10" fmla="*/ 247 w 300"/>
                <a:gd name="T11" fmla="*/ 30 h 195"/>
                <a:gd name="T12" fmla="*/ 300 w 300"/>
                <a:gd name="T13" fmla="*/ 195 h 195"/>
                <a:gd name="T14" fmla="*/ 0 w 300"/>
                <a:gd name="T15" fmla="*/ 37 h 195"/>
                <a:gd name="T16" fmla="*/ 25 w 300"/>
                <a:gd name="T17" fmla="*/ 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95">
                  <a:moveTo>
                    <a:pt x="25" y="7"/>
                  </a:moveTo>
                  <a:lnTo>
                    <a:pt x="132" y="0"/>
                  </a:lnTo>
                  <a:lnTo>
                    <a:pt x="114" y="37"/>
                  </a:lnTo>
                  <a:lnTo>
                    <a:pt x="201" y="7"/>
                  </a:lnTo>
                  <a:lnTo>
                    <a:pt x="179" y="54"/>
                  </a:lnTo>
                  <a:lnTo>
                    <a:pt x="247" y="30"/>
                  </a:lnTo>
                  <a:lnTo>
                    <a:pt x="300" y="195"/>
                  </a:lnTo>
                  <a:lnTo>
                    <a:pt x="0" y="37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4" name="Freeform 67"/>
            <p:cNvSpPr>
              <a:spLocks/>
            </p:cNvSpPr>
            <p:nvPr/>
          </p:nvSpPr>
          <p:spPr bwMode="auto">
            <a:xfrm>
              <a:off x="1759384" y="5021375"/>
              <a:ext cx="708744" cy="460683"/>
            </a:xfrm>
            <a:custGeom>
              <a:avLst/>
              <a:gdLst>
                <a:gd name="T0" fmla="*/ 25 w 300"/>
                <a:gd name="T1" fmla="*/ 7 h 195"/>
                <a:gd name="T2" fmla="*/ 132 w 300"/>
                <a:gd name="T3" fmla="*/ 0 h 195"/>
                <a:gd name="T4" fmla="*/ 114 w 300"/>
                <a:gd name="T5" fmla="*/ 37 h 195"/>
                <a:gd name="T6" fmla="*/ 201 w 300"/>
                <a:gd name="T7" fmla="*/ 7 h 195"/>
                <a:gd name="T8" fmla="*/ 179 w 300"/>
                <a:gd name="T9" fmla="*/ 54 h 195"/>
                <a:gd name="T10" fmla="*/ 247 w 300"/>
                <a:gd name="T11" fmla="*/ 30 h 195"/>
                <a:gd name="T12" fmla="*/ 300 w 300"/>
                <a:gd name="T13" fmla="*/ 195 h 195"/>
                <a:gd name="T14" fmla="*/ 0 w 300"/>
                <a:gd name="T15" fmla="*/ 37 h 195"/>
                <a:gd name="T16" fmla="*/ 25 w 300"/>
                <a:gd name="T17" fmla="*/ 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95">
                  <a:moveTo>
                    <a:pt x="25" y="7"/>
                  </a:moveTo>
                  <a:lnTo>
                    <a:pt x="132" y="0"/>
                  </a:lnTo>
                  <a:lnTo>
                    <a:pt x="114" y="37"/>
                  </a:lnTo>
                  <a:lnTo>
                    <a:pt x="201" y="7"/>
                  </a:lnTo>
                  <a:lnTo>
                    <a:pt x="179" y="54"/>
                  </a:lnTo>
                  <a:lnTo>
                    <a:pt x="247" y="30"/>
                  </a:lnTo>
                  <a:lnTo>
                    <a:pt x="300" y="195"/>
                  </a:lnTo>
                  <a:lnTo>
                    <a:pt x="0" y="37"/>
                  </a:lnTo>
                  <a:lnTo>
                    <a:pt x="25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5" name="Freeform 68"/>
            <p:cNvSpPr>
              <a:spLocks/>
            </p:cNvSpPr>
            <p:nvPr/>
          </p:nvSpPr>
          <p:spPr bwMode="auto">
            <a:xfrm>
              <a:off x="1742846" y="5108787"/>
              <a:ext cx="725281" cy="496121"/>
            </a:xfrm>
            <a:custGeom>
              <a:avLst/>
              <a:gdLst>
                <a:gd name="T0" fmla="*/ 0 w 307"/>
                <a:gd name="T1" fmla="*/ 38 h 210"/>
                <a:gd name="T2" fmla="*/ 61 w 307"/>
                <a:gd name="T3" fmla="*/ 131 h 210"/>
                <a:gd name="T4" fmla="*/ 76 w 307"/>
                <a:gd name="T5" fmla="*/ 94 h 210"/>
                <a:gd name="T6" fmla="*/ 107 w 307"/>
                <a:gd name="T7" fmla="*/ 186 h 210"/>
                <a:gd name="T8" fmla="*/ 128 w 307"/>
                <a:gd name="T9" fmla="*/ 139 h 210"/>
                <a:gd name="T10" fmla="*/ 151 w 307"/>
                <a:gd name="T11" fmla="*/ 210 h 210"/>
                <a:gd name="T12" fmla="*/ 307 w 307"/>
                <a:gd name="T13" fmla="*/ 158 h 210"/>
                <a:gd name="T14" fmla="*/ 7 w 307"/>
                <a:gd name="T15" fmla="*/ 0 h 210"/>
                <a:gd name="T16" fmla="*/ 0 w 307"/>
                <a:gd name="T17" fmla="*/ 3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210">
                  <a:moveTo>
                    <a:pt x="0" y="38"/>
                  </a:moveTo>
                  <a:lnTo>
                    <a:pt x="61" y="131"/>
                  </a:lnTo>
                  <a:lnTo>
                    <a:pt x="76" y="94"/>
                  </a:lnTo>
                  <a:lnTo>
                    <a:pt x="107" y="186"/>
                  </a:lnTo>
                  <a:lnTo>
                    <a:pt x="128" y="139"/>
                  </a:lnTo>
                  <a:lnTo>
                    <a:pt x="151" y="210"/>
                  </a:lnTo>
                  <a:lnTo>
                    <a:pt x="307" y="158"/>
                  </a:lnTo>
                  <a:lnTo>
                    <a:pt x="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6" name="Freeform 69"/>
            <p:cNvSpPr>
              <a:spLocks/>
            </p:cNvSpPr>
            <p:nvPr/>
          </p:nvSpPr>
          <p:spPr bwMode="auto">
            <a:xfrm>
              <a:off x="1742846" y="5108787"/>
              <a:ext cx="725281" cy="496121"/>
            </a:xfrm>
            <a:custGeom>
              <a:avLst/>
              <a:gdLst>
                <a:gd name="T0" fmla="*/ 0 w 307"/>
                <a:gd name="T1" fmla="*/ 38 h 210"/>
                <a:gd name="T2" fmla="*/ 61 w 307"/>
                <a:gd name="T3" fmla="*/ 131 h 210"/>
                <a:gd name="T4" fmla="*/ 76 w 307"/>
                <a:gd name="T5" fmla="*/ 94 h 210"/>
                <a:gd name="T6" fmla="*/ 107 w 307"/>
                <a:gd name="T7" fmla="*/ 186 h 210"/>
                <a:gd name="T8" fmla="*/ 128 w 307"/>
                <a:gd name="T9" fmla="*/ 139 h 210"/>
                <a:gd name="T10" fmla="*/ 151 w 307"/>
                <a:gd name="T11" fmla="*/ 210 h 210"/>
                <a:gd name="T12" fmla="*/ 307 w 307"/>
                <a:gd name="T13" fmla="*/ 158 h 210"/>
                <a:gd name="T14" fmla="*/ 7 w 307"/>
                <a:gd name="T15" fmla="*/ 0 h 210"/>
                <a:gd name="T16" fmla="*/ 0 w 307"/>
                <a:gd name="T17" fmla="*/ 3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210">
                  <a:moveTo>
                    <a:pt x="0" y="38"/>
                  </a:moveTo>
                  <a:lnTo>
                    <a:pt x="61" y="131"/>
                  </a:lnTo>
                  <a:lnTo>
                    <a:pt x="76" y="94"/>
                  </a:lnTo>
                  <a:lnTo>
                    <a:pt x="107" y="186"/>
                  </a:lnTo>
                  <a:lnTo>
                    <a:pt x="128" y="139"/>
                  </a:lnTo>
                  <a:lnTo>
                    <a:pt x="151" y="210"/>
                  </a:lnTo>
                  <a:lnTo>
                    <a:pt x="307" y="158"/>
                  </a:lnTo>
                  <a:lnTo>
                    <a:pt x="7" y="0"/>
                  </a:lnTo>
                  <a:lnTo>
                    <a:pt x="0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7" name="Freeform 70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8" name="Freeform 71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9" name="Freeform 72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0" name="Freeform 73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1" name="Freeform 74"/>
            <p:cNvSpPr>
              <a:spLocks/>
            </p:cNvSpPr>
            <p:nvPr/>
          </p:nvSpPr>
          <p:spPr bwMode="auto">
            <a:xfrm>
              <a:off x="1834983" y="4830014"/>
              <a:ext cx="774893" cy="212623"/>
            </a:xfrm>
            <a:custGeom>
              <a:avLst/>
              <a:gdLst>
                <a:gd name="T0" fmla="*/ 123 w 328"/>
                <a:gd name="T1" fmla="*/ 17 h 90"/>
                <a:gd name="T2" fmla="*/ 121 w 328"/>
                <a:gd name="T3" fmla="*/ 47 h 90"/>
                <a:gd name="T4" fmla="*/ 169 w 328"/>
                <a:gd name="T5" fmla="*/ 0 h 90"/>
                <a:gd name="T6" fmla="*/ 167 w 328"/>
                <a:gd name="T7" fmla="*/ 37 h 90"/>
                <a:gd name="T8" fmla="*/ 206 w 328"/>
                <a:gd name="T9" fmla="*/ 2 h 90"/>
                <a:gd name="T10" fmla="*/ 328 w 328"/>
                <a:gd name="T11" fmla="*/ 90 h 90"/>
                <a:gd name="T12" fmla="*/ 0 w 328"/>
                <a:gd name="T13" fmla="*/ 73 h 90"/>
                <a:gd name="T14" fmla="*/ 123 w 328"/>
                <a:gd name="T15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90">
                  <a:moveTo>
                    <a:pt x="123" y="17"/>
                  </a:moveTo>
                  <a:lnTo>
                    <a:pt x="121" y="47"/>
                  </a:lnTo>
                  <a:lnTo>
                    <a:pt x="169" y="0"/>
                  </a:lnTo>
                  <a:lnTo>
                    <a:pt x="167" y="37"/>
                  </a:lnTo>
                  <a:lnTo>
                    <a:pt x="206" y="2"/>
                  </a:lnTo>
                  <a:lnTo>
                    <a:pt x="328" y="90"/>
                  </a:lnTo>
                  <a:lnTo>
                    <a:pt x="0" y="73"/>
                  </a:lnTo>
                  <a:lnTo>
                    <a:pt x="123" y="1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2" name="Freeform 75"/>
            <p:cNvSpPr>
              <a:spLocks/>
            </p:cNvSpPr>
            <p:nvPr/>
          </p:nvSpPr>
          <p:spPr bwMode="auto">
            <a:xfrm>
              <a:off x="1834983" y="4830014"/>
              <a:ext cx="774893" cy="212623"/>
            </a:xfrm>
            <a:custGeom>
              <a:avLst/>
              <a:gdLst>
                <a:gd name="T0" fmla="*/ 123 w 328"/>
                <a:gd name="T1" fmla="*/ 17 h 90"/>
                <a:gd name="T2" fmla="*/ 121 w 328"/>
                <a:gd name="T3" fmla="*/ 47 h 90"/>
                <a:gd name="T4" fmla="*/ 169 w 328"/>
                <a:gd name="T5" fmla="*/ 0 h 90"/>
                <a:gd name="T6" fmla="*/ 167 w 328"/>
                <a:gd name="T7" fmla="*/ 37 h 90"/>
                <a:gd name="T8" fmla="*/ 206 w 328"/>
                <a:gd name="T9" fmla="*/ 2 h 90"/>
                <a:gd name="T10" fmla="*/ 328 w 328"/>
                <a:gd name="T11" fmla="*/ 90 h 90"/>
                <a:gd name="T12" fmla="*/ 0 w 328"/>
                <a:gd name="T13" fmla="*/ 73 h 90"/>
                <a:gd name="T14" fmla="*/ 123 w 328"/>
                <a:gd name="T15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90">
                  <a:moveTo>
                    <a:pt x="123" y="17"/>
                  </a:moveTo>
                  <a:lnTo>
                    <a:pt x="121" y="47"/>
                  </a:lnTo>
                  <a:lnTo>
                    <a:pt x="169" y="0"/>
                  </a:lnTo>
                  <a:lnTo>
                    <a:pt x="167" y="37"/>
                  </a:lnTo>
                  <a:lnTo>
                    <a:pt x="206" y="2"/>
                  </a:lnTo>
                  <a:lnTo>
                    <a:pt x="328" y="90"/>
                  </a:lnTo>
                  <a:lnTo>
                    <a:pt x="0" y="73"/>
                  </a:lnTo>
                  <a:lnTo>
                    <a:pt x="123" y="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3" name="Freeform 76"/>
            <p:cNvSpPr>
              <a:spLocks/>
            </p:cNvSpPr>
            <p:nvPr/>
          </p:nvSpPr>
          <p:spPr bwMode="auto">
            <a:xfrm>
              <a:off x="1834983" y="5002475"/>
              <a:ext cx="774893" cy="248060"/>
            </a:xfrm>
            <a:custGeom>
              <a:avLst/>
              <a:gdLst>
                <a:gd name="T0" fmla="*/ 115 w 328"/>
                <a:gd name="T1" fmla="*/ 79 h 105"/>
                <a:gd name="T2" fmla="*/ 117 w 328"/>
                <a:gd name="T3" fmla="*/ 49 h 105"/>
                <a:gd name="T4" fmla="*/ 160 w 328"/>
                <a:gd name="T5" fmla="*/ 101 h 105"/>
                <a:gd name="T6" fmla="*/ 163 w 328"/>
                <a:gd name="T7" fmla="*/ 64 h 105"/>
                <a:gd name="T8" fmla="*/ 197 w 328"/>
                <a:gd name="T9" fmla="*/ 105 h 105"/>
                <a:gd name="T10" fmla="*/ 328 w 328"/>
                <a:gd name="T11" fmla="*/ 17 h 105"/>
                <a:gd name="T12" fmla="*/ 0 w 328"/>
                <a:gd name="T13" fmla="*/ 0 h 105"/>
                <a:gd name="T14" fmla="*/ 115 w 328"/>
                <a:gd name="T15" fmla="*/ 7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105">
                  <a:moveTo>
                    <a:pt x="115" y="79"/>
                  </a:moveTo>
                  <a:lnTo>
                    <a:pt x="117" y="49"/>
                  </a:lnTo>
                  <a:lnTo>
                    <a:pt x="160" y="101"/>
                  </a:lnTo>
                  <a:lnTo>
                    <a:pt x="163" y="64"/>
                  </a:lnTo>
                  <a:lnTo>
                    <a:pt x="197" y="105"/>
                  </a:lnTo>
                  <a:lnTo>
                    <a:pt x="328" y="17"/>
                  </a:lnTo>
                  <a:lnTo>
                    <a:pt x="0" y="0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4" name="Freeform 77"/>
            <p:cNvSpPr>
              <a:spLocks/>
            </p:cNvSpPr>
            <p:nvPr/>
          </p:nvSpPr>
          <p:spPr bwMode="auto">
            <a:xfrm>
              <a:off x="1834983" y="5002475"/>
              <a:ext cx="774893" cy="248060"/>
            </a:xfrm>
            <a:custGeom>
              <a:avLst/>
              <a:gdLst>
                <a:gd name="T0" fmla="*/ 115 w 328"/>
                <a:gd name="T1" fmla="*/ 79 h 105"/>
                <a:gd name="T2" fmla="*/ 117 w 328"/>
                <a:gd name="T3" fmla="*/ 49 h 105"/>
                <a:gd name="T4" fmla="*/ 160 w 328"/>
                <a:gd name="T5" fmla="*/ 101 h 105"/>
                <a:gd name="T6" fmla="*/ 163 w 328"/>
                <a:gd name="T7" fmla="*/ 64 h 105"/>
                <a:gd name="T8" fmla="*/ 197 w 328"/>
                <a:gd name="T9" fmla="*/ 105 h 105"/>
                <a:gd name="T10" fmla="*/ 328 w 328"/>
                <a:gd name="T11" fmla="*/ 17 h 105"/>
                <a:gd name="T12" fmla="*/ 0 w 328"/>
                <a:gd name="T13" fmla="*/ 0 h 105"/>
                <a:gd name="T14" fmla="*/ 115 w 328"/>
                <a:gd name="T15" fmla="*/ 7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105">
                  <a:moveTo>
                    <a:pt x="115" y="79"/>
                  </a:moveTo>
                  <a:lnTo>
                    <a:pt x="117" y="49"/>
                  </a:lnTo>
                  <a:lnTo>
                    <a:pt x="160" y="101"/>
                  </a:lnTo>
                  <a:lnTo>
                    <a:pt x="163" y="64"/>
                  </a:lnTo>
                  <a:lnTo>
                    <a:pt x="197" y="105"/>
                  </a:lnTo>
                  <a:lnTo>
                    <a:pt x="328" y="17"/>
                  </a:lnTo>
                  <a:lnTo>
                    <a:pt x="0" y="0"/>
                  </a:lnTo>
                  <a:lnTo>
                    <a:pt x="115" y="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5" name="Freeform 78"/>
            <p:cNvSpPr>
              <a:spLocks/>
            </p:cNvSpPr>
            <p:nvPr/>
          </p:nvSpPr>
          <p:spPr bwMode="auto">
            <a:xfrm>
              <a:off x="1216013" y="4988300"/>
              <a:ext cx="614245" cy="585895"/>
            </a:xfrm>
            <a:custGeom>
              <a:avLst/>
              <a:gdLst>
                <a:gd name="T0" fmla="*/ 230 w 260"/>
                <a:gd name="T1" fmla="*/ 0 h 248"/>
                <a:gd name="T2" fmla="*/ 124 w 260"/>
                <a:gd name="T3" fmla="*/ 19 h 248"/>
                <a:gd name="T4" fmla="*/ 149 w 260"/>
                <a:gd name="T5" fmla="*/ 51 h 248"/>
                <a:gd name="T6" fmla="*/ 58 w 260"/>
                <a:gd name="T7" fmla="*/ 42 h 248"/>
                <a:gd name="T8" fmla="*/ 89 w 260"/>
                <a:gd name="T9" fmla="*/ 81 h 248"/>
                <a:gd name="T10" fmla="*/ 18 w 260"/>
                <a:gd name="T11" fmla="*/ 74 h 248"/>
                <a:gd name="T12" fmla="*/ 0 w 260"/>
                <a:gd name="T13" fmla="*/ 248 h 248"/>
                <a:gd name="T14" fmla="*/ 260 w 260"/>
                <a:gd name="T15" fmla="*/ 25 h 248"/>
                <a:gd name="T16" fmla="*/ 230 w 260"/>
                <a:gd name="T17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248">
                  <a:moveTo>
                    <a:pt x="230" y="0"/>
                  </a:moveTo>
                  <a:lnTo>
                    <a:pt x="124" y="19"/>
                  </a:lnTo>
                  <a:lnTo>
                    <a:pt x="149" y="51"/>
                  </a:lnTo>
                  <a:lnTo>
                    <a:pt x="58" y="42"/>
                  </a:lnTo>
                  <a:lnTo>
                    <a:pt x="89" y="81"/>
                  </a:lnTo>
                  <a:lnTo>
                    <a:pt x="18" y="74"/>
                  </a:lnTo>
                  <a:lnTo>
                    <a:pt x="0" y="248"/>
                  </a:lnTo>
                  <a:lnTo>
                    <a:pt x="260" y="2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6" name="Freeform 79"/>
            <p:cNvSpPr>
              <a:spLocks/>
            </p:cNvSpPr>
            <p:nvPr/>
          </p:nvSpPr>
          <p:spPr bwMode="auto">
            <a:xfrm>
              <a:off x="1216013" y="4988300"/>
              <a:ext cx="614245" cy="585895"/>
            </a:xfrm>
            <a:custGeom>
              <a:avLst/>
              <a:gdLst>
                <a:gd name="T0" fmla="*/ 230 w 260"/>
                <a:gd name="T1" fmla="*/ 0 h 248"/>
                <a:gd name="T2" fmla="*/ 124 w 260"/>
                <a:gd name="T3" fmla="*/ 19 h 248"/>
                <a:gd name="T4" fmla="*/ 149 w 260"/>
                <a:gd name="T5" fmla="*/ 51 h 248"/>
                <a:gd name="T6" fmla="*/ 58 w 260"/>
                <a:gd name="T7" fmla="*/ 42 h 248"/>
                <a:gd name="T8" fmla="*/ 89 w 260"/>
                <a:gd name="T9" fmla="*/ 81 h 248"/>
                <a:gd name="T10" fmla="*/ 18 w 260"/>
                <a:gd name="T11" fmla="*/ 74 h 248"/>
                <a:gd name="T12" fmla="*/ 0 w 260"/>
                <a:gd name="T13" fmla="*/ 248 h 248"/>
                <a:gd name="T14" fmla="*/ 260 w 260"/>
                <a:gd name="T15" fmla="*/ 25 h 248"/>
                <a:gd name="T16" fmla="*/ 230 w 260"/>
                <a:gd name="T17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248">
                  <a:moveTo>
                    <a:pt x="230" y="0"/>
                  </a:moveTo>
                  <a:lnTo>
                    <a:pt x="124" y="19"/>
                  </a:lnTo>
                  <a:lnTo>
                    <a:pt x="149" y="51"/>
                  </a:lnTo>
                  <a:lnTo>
                    <a:pt x="58" y="42"/>
                  </a:lnTo>
                  <a:lnTo>
                    <a:pt x="89" y="81"/>
                  </a:lnTo>
                  <a:lnTo>
                    <a:pt x="18" y="74"/>
                  </a:lnTo>
                  <a:lnTo>
                    <a:pt x="0" y="248"/>
                  </a:lnTo>
                  <a:lnTo>
                    <a:pt x="260" y="25"/>
                  </a:lnTo>
                  <a:lnTo>
                    <a:pt x="2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7" name="Freeform 80"/>
            <p:cNvSpPr>
              <a:spLocks/>
            </p:cNvSpPr>
            <p:nvPr/>
          </p:nvSpPr>
          <p:spPr bwMode="auto">
            <a:xfrm>
              <a:off x="1216013" y="5047362"/>
              <a:ext cx="649682" cy="562270"/>
            </a:xfrm>
            <a:custGeom>
              <a:avLst/>
              <a:gdLst>
                <a:gd name="T0" fmla="*/ 275 w 275"/>
                <a:gd name="T1" fmla="*/ 35 h 238"/>
                <a:gd name="T2" fmla="*/ 236 w 275"/>
                <a:gd name="T3" fmla="*/ 141 h 238"/>
                <a:gd name="T4" fmla="*/ 211 w 275"/>
                <a:gd name="T5" fmla="*/ 109 h 238"/>
                <a:gd name="T6" fmla="*/ 202 w 275"/>
                <a:gd name="T7" fmla="*/ 204 h 238"/>
                <a:gd name="T8" fmla="*/ 170 w 275"/>
                <a:gd name="T9" fmla="*/ 163 h 238"/>
                <a:gd name="T10" fmla="*/ 163 w 275"/>
                <a:gd name="T11" fmla="*/ 238 h 238"/>
                <a:gd name="T12" fmla="*/ 0 w 275"/>
                <a:gd name="T13" fmla="*/ 223 h 238"/>
                <a:gd name="T14" fmla="*/ 260 w 275"/>
                <a:gd name="T15" fmla="*/ 0 h 238"/>
                <a:gd name="T16" fmla="*/ 275 w 275"/>
                <a:gd name="T17" fmla="*/ 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238">
                  <a:moveTo>
                    <a:pt x="275" y="35"/>
                  </a:moveTo>
                  <a:lnTo>
                    <a:pt x="236" y="141"/>
                  </a:lnTo>
                  <a:lnTo>
                    <a:pt x="211" y="109"/>
                  </a:lnTo>
                  <a:lnTo>
                    <a:pt x="202" y="204"/>
                  </a:lnTo>
                  <a:lnTo>
                    <a:pt x="170" y="163"/>
                  </a:lnTo>
                  <a:lnTo>
                    <a:pt x="163" y="238"/>
                  </a:lnTo>
                  <a:lnTo>
                    <a:pt x="0" y="223"/>
                  </a:lnTo>
                  <a:lnTo>
                    <a:pt x="260" y="0"/>
                  </a:lnTo>
                  <a:lnTo>
                    <a:pt x="275" y="35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8" name="Freeform 81"/>
            <p:cNvSpPr>
              <a:spLocks/>
            </p:cNvSpPr>
            <p:nvPr/>
          </p:nvSpPr>
          <p:spPr bwMode="auto">
            <a:xfrm>
              <a:off x="1216013" y="5047362"/>
              <a:ext cx="649682" cy="562270"/>
            </a:xfrm>
            <a:custGeom>
              <a:avLst/>
              <a:gdLst>
                <a:gd name="T0" fmla="*/ 275 w 275"/>
                <a:gd name="T1" fmla="*/ 35 h 238"/>
                <a:gd name="T2" fmla="*/ 236 w 275"/>
                <a:gd name="T3" fmla="*/ 141 h 238"/>
                <a:gd name="T4" fmla="*/ 211 w 275"/>
                <a:gd name="T5" fmla="*/ 109 h 238"/>
                <a:gd name="T6" fmla="*/ 202 w 275"/>
                <a:gd name="T7" fmla="*/ 204 h 238"/>
                <a:gd name="T8" fmla="*/ 170 w 275"/>
                <a:gd name="T9" fmla="*/ 163 h 238"/>
                <a:gd name="T10" fmla="*/ 163 w 275"/>
                <a:gd name="T11" fmla="*/ 238 h 238"/>
                <a:gd name="T12" fmla="*/ 0 w 275"/>
                <a:gd name="T13" fmla="*/ 223 h 238"/>
                <a:gd name="T14" fmla="*/ 260 w 275"/>
                <a:gd name="T15" fmla="*/ 0 h 238"/>
                <a:gd name="T16" fmla="*/ 275 w 275"/>
                <a:gd name="T17" fmla="*/ 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238">
                  <a:moveTo>
                    <a:pt x="275" y="35"/>
                  </a:moveTo>
                  <a:lnTo>
                    <a:pt x="236" y="141"/>
                  </a:lnTo>
                  <a:lnTo>
                    <a:pt x="211" y="109"/>
                  </a:lnTo>
                  <a:lnTo>
                    <a:pt x="202" y="204"/>
                  </a:lnTo>
                  <a:lnTo>
                    <a:pt x="170" y="163"/>
                  </a:lnTo>
                  <a:lnTo>
                    <a:pt x="163" y="238"/>
                  </a:lnTo>
                  <a:lnTo>
                    <a:pt x="0" y="223"/>
                  </a:lnTo>
                  <a:lnTo>
                    <a:pt x="260" y="0"/>
                  </a:lnTo>
                  <a:lnTo>
                    <a:pt x="275" y="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9" name="Freeform 82"/>
            <p:cNvSpPr>
              <a:spLocks/>
            </p:cNvSpPr>
            <p:nvPr/>
          </p:nvSpPr>
          <p:spPr bwMode="auto">
            <a:xfrm>
              <a:off x="1584560" y="4941051"/>
              <a:ext cx="444146" cy="411071"/>
            </a:xfrm>
            <a:custGeom>
              <a:avLst/>
              <a:gdLst>
                <a:gd name="T0" fmla="*/ 74 w 106"/>
                <a:gd name="T1" fmla="*/ 28 h 93"/>
                <a:gd name="T2" fmla="*/ 58 w 106"/>
                <a:gd name="T3" fmla="*/ 0 h 93"/>
                <a:gd name="T4" fmla="*/ 40 w 106"/>
                <a:gd name="T5" fmla="*/ 22 h 93"/>
                <a:gd name="T6" fmla="*/ 34 w 106"/>
                <a:gd name="T7" fmla="*/ 21 h 93"/>
                <a:gd name="T8" fmla="*/ 33 w 106"/>
                <a:gd name="T9" fmla="*/ 73 h 93"/>
                <a:gd name="T10" fmla="*/ 50 w 106"/>
                <a:gd name="T11" fmla="*/ 93 h 93"/>
                <a:gd name="T12" fmla="*/ 66 w 106"/>
                <a:gd name="T13" fmla="*/ 83 h 93"/>
                <a:gd name="T14" fmla="*/ 70 w 106"/>
                <a:gd name="T15" fmla="*/ 83 h 93"/>
                <a:gd name="T16" fmla="*/ 74 w 106"/>
                <a:gd name="T17" fmla="*/ 2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93">
                  <a:moveTo>
                    <a:pt x="74" y="28"/>
                  </a:moveTo>
                  <a:cubicBezTo>
                    <a:pt x="79" y="17"/>
                    <a:pt x="74" y="0"/>
                    <a:pt x="58" y="0"/>
                  </a:cubicBezTo>
                  <a:cubicBezTo>
                    <a:pt x="45" y="0"/>
                    <a:pt x="39" y="12"/>
                    <a:pt x="40" y="22"/>
                  </a:cubicBezTo>
                  <a:cubicBezTo>
                    <a:pt x="38" y="21"/>
                    <a:pt x="36" y="21"/>
                    <a:pt x="34" y="21"/>
                  </a:cubicBezTo>
                  <a:cubicBezTo>
                    <a:pt x="1" y="21"/>
                    <a:pt x="0" y="71"/>
                    <a:pt x="33" y="73"/>
                  </a:cubicBezTo>
                  <a:cubicBezTo>
                    <a:pt x="32" y="83"/>
                    <a:pt x="37" y="93"/>
                    <a:pt x="50" y="93"/>
                  </a:cubicBezTo>
                  <a:cubicBezTo>
                    <a:pt x="58" y="93"/>
                    <a:pt x="64" y="89"/>
                    <a:pt x="66" y="83"/>
                  </a:cubicBezTo>
                  <a:cubicBezTo>
                    <a:pt x="67" y="83"/>
                    <a:pt x="69" y="83"/>
                    <a:pt x="70" y="83"/>
                  </a:cubicBezTo>
                  <a:cubicBezTo>
                    <a:pt x="104" y="83"/>
                    <a:pt x="106" y="32"/>
                    <a:pt x="74" y="28"/>
                  </a:cubicBezTo>
                </a:path>
              </a:pathLst>
            </a:cu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0" name="Freeform 83"/>
            <p:cNvSpPr>
              <a:spLocks noEditPoints="1"/>
            </p:cNvSpPr>
            <p:nvPr/>
          </p:nvSpPr>
          <p:spPr bwMode="auto">
            <a:xfrm>
              <a:off x="1834983" y="4487455"/>
              <a:ext cx="774893" cy="994604"/>
            </a:xfrm>
            <a:custGeom>
              <a:avLst/>
              <a:gdLst>
                <a:gd name="T0" fmla="*/ 0 w 328"/>
                <a:gd name="T1" fmla="*/ 363 h 421"/>
                <a:gd name="T2" fmla="*/ 0 w 328"/>
                <a:gd name="T3" fmla="*/ 363 h 421"/>
                <a:gd name="T4" fmla="*/ 22 w 328"/>
                <a:gd name="T5" fmla="*/ 394 h 421"/>
                <a:gd name="T6" fmla="*/ 0 w 328"/>
                <a:gd name="T7" fmla="*/ 363 h 421"/>
                <a:gd name="T8" fmla="*/ 328 w 328"/>
                <a:gd name="T9" fmla="*/ 235 h 421"/>
                <a:gd name="T10" fmla="*/ 229 w 328"/>
                <a:gd name="T11" fmla="*/ 301 h 421"/>
                <a:gd name="T12" fmla="*/ 268 w 328"/>
                <a:gd name="T13" fmla="*/ 421 h 421"/>
                <a:gd name="T14" fmla="*/ 229 w 328"/>
                <a:gd name="T15" fmla="*/ 301 h 421"/>
                <a:gd name="T16" fmla="*/ 328 w 328"/>
                <a:gd name="T17" fmla="*/ 235 h 421"/>
                <a:gd name="T18" fmla="*/ 144 w 328"/>
                <a:gd name="T19" fmla="*/ 169 h 421"/>
                <a:gd name="T20" fmla="*/ 142 w 328"/>
                <a:gd name="T21" fmla="*/ 169 h 421"/>
                <a:gd name="T22" fmla="*/ 142 w 328"/>
                <a:gd name="T23" fmla="*/ 171 h 421"/>
                <a:gd name="T24" fmla="*/ 144 w 328"/>
                <a:gd name="T25" fmla="*/ 169 h 421"/>
                <a:gd name="T26" fmla="*/ 45 w 328"/>
                <a:gd name="T27" fmla="*/ 147 h 421"/>
                <a:gd name="T28" fmla="*/ 43 w 328"/>
                <a:gd name="T29" fmla="*/ 151 h 421"/>
                <a:gd name="T30" fmla="*/ 43 w 328"/>
                <a:gd name="T31" fmla="*/ 151 h 421"/>
                <a:gd name="T32" fmla="*/ 45 w 328"/>
                <a:gd name="T33" fmla="*/ 147 h 421"/>
                <a:gd name="T34" fmla="*/ 46 w 328"/>
                <a:gd name="T35" fmla="*/ 145 h 421"/>
                <a:gd name="T36" fmla="*/ 46 w 328"/>
                <a:gd name="T37" fmla="*/ 145 h 421"/>
                <a:gd name="T38" fmla="*/ 48 w 328"/>
                <a:gd name="T39" fmla="*/ 154 h 421"/>
                <a:gd name="T40" fmla="*/ 46 w 328"/>
                <a:gd name="T41" fmla="*/ 145 h 421"/>
                <a:gd name="T42" fmla="*/ 37 w 328"/>
                <a:gd name="T43" fmla="*/ 109 h 421"/>
                <a:gd name="T44" fmla="*/ 37 w 328"/>
                <a:gd name="T45" fmla="*/ 109 h 421"/>
                <a:gd name="T46" fmla="*/ 43 w 328"/>
                <a:gd name="T47" fmla="*/ 109 h 421"/>
                <a:gd name="T48" fmla="*/ 43 w 328"/>
                <a:gd name="T49" fmla="*/ 109 h 421"/>
                <a:gd name="T50" fmla="*/ 37 w 328"/>
                <a:gd name="T51" fmla="*/ 109 h 421"/>
                <a:gd name="T52" fmla="*/ 66 w 328"/>
                <a:gd name="T53" fmla="*/ 81 h 421"/>
                <a:gd name="T54" fmla="*/ 53 w 328"/>
                <a:gd name="T55" fmla="*/ 92 h 421"/>
                <a:gd name="T56" fmla="*/ 66 w 328"/>
                <a:gd name="T57" fmla="*/ 81 h 421"/>
                <a:gd name="T58" fmla="*/ 66 w 328"/>
                <a:gd name="T59" fmla="*/ 81 h 421"/>
                <a:gd name="T60" fmla="*/ 202 w 328"/>
                <a:gd name="T61" fmla="*/ 0 h 421"/>
                <a:gd name="T62" fmla="*/ 193 w 328"/>
                <a:gd name="T63" fmla="*/ 158 h 421"/>
                <a:gd name="T64" fmla="*/ 206 w 328"/>
                <a:gd name="T65" fmla="*/ 147 h 421"/>
                <a:gd name="T66" fmla="*/ 328 w 328"/>
                <a:gd name="T67" fmla="*/ 235 h 421"/>
                <a:gd name="T68" fmla="*/ 206 w 328"/>
                <a:gd name="T69" fmla="*/ 147 h 421"/>
                <a:gd name="T70" fmla="*/ 193 w 328"/>
                <a:gd name="T71" fmla="*/ 158 h 421"/>
                <a:gd name="T72" fmla="*/ 202 w 328"/>
                <a:gd name="T73" fmla="*/ 0 h 421"/>
                <a:gd name="T74" fmla="*/ 202 w 328"/>
                <a:gd name="T75" fmla="*/ 0 h 421"/>
                <a:gd name="T76" fmla="*/ 73 w 328"/>
                <a:gd name="T77" fmla="*/ 49 h 421"/>
                <a:gd name="T78" fmla="*/ 73 w 328"/>
                <a:gd name="T79" fmla="*/ 49 h 421"/>
                <a:gd name="T80" fmla="*/ 202 w 328"/>
                <a:gd name="T8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421">
                  <a:moveTo>
                    <a:pt x="0" y="363"/>
                  </a:moveTo>
                  <a:lnTo>
                    <a:pt x="0" y="363"/>
                  </a:lnTo>
                  <a:lnTo>
                    <a:pt x="22" y="394"/>
                  </a:lnTo>
                  <a:lnTo>
                    <a:pt x="0" y="363"/>
                  </a:lnTo>
                  <a:close/>
                  <a:moveTo>
                    <a:pt x="328" y="235"/>
                  </a:moveTo>
                  <a:lnTo>
                    <a:pt x="229" y="301"/>
                  </a:lnTo>
                  <a:lnTo>
                    <a:pt x="268" y="421"/>
                  </a:lnTo>
                  <a:lnTo>
                    <a:pt x="229" y="301"/>
                  </a:lnTo>
                  <a:lnTo>
                    <a:pt x="328" y="235"/>
                  </a:lnTo>
                  <a:close/>
                  <a:moveTo>
                    <a:pt x="144" y="169"/>
                  </a:moveTo>
                  <a:lnTo>
                    <a:pt x="142" y="169"/>
                  </a:lnTo>
                  <a:lnTo>
                    <a:pt x="142" y="171"/>
                  </a:lnTo>
                  <a:lnTo>
                    <a:pt x="144" y="169"/>
                  </a:lnTo>
                  <a:close/>
                  <a:moveTo>
                    <a:pt x="45" y="147"/>
                  </a:moveTo>
                  <a:lnTo>
                    <a:pt x="43" y="151"/>
                  </a:lnTo>
                  <a:lnTo>
                    <a:pt x="43" y="151"/>
                  </a:lnTo>
                  <a:lnTo>
                    <a:pt x="45" y="147"/>
                  </a:lnTo>
                  <a:close/>
                  <a:moveTo>
                    <a:pt x="46" y="145"/>
                  </a:moveTo>
                  <a:lnTo>
                    <a:pt x="46" y="145"/>
                  </a:lnTo>
                  <a:lnTo>
                    <a:pt x="48" y="154"/>
                  </a:lnTo>
                  <a:lnTo>
                    <a:pt x="46" y="145"/>
                  </a:lnTo>
                  <a:close/>
                  <a:moveTo>
                    <a:pt x="37" y="109"/>
                  </a:moveTo>
                  <a:lnTo>
                    <a:pt x="37" y="109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37" y="109"/>
                  </a:lnTo>
                  <a:close/>
                  <a:moveTo>
                    <a:pt x="66" y="81"/>
                  </a:moveTo>
                  <a:lnTo>
                    <a:pt x="53" y="92"/>
                  </a:lnTo>
                  <a:lnTo>
                    <a:pt x="66" y="81"/>
                  </a:lnTo>
                  <a:lnTo>
                    <a:pt x="66" y="81"/>
                  </a:lnTo>
                  <a:close/>
                  <a:moveTo>
                    <a:pt x="202" y="0"/>
                  </a:moveTo>
                  <a:lnTo>
                    <a:pt x="193" y="158"/>
                  </a:lnTo>
                  <a:lnTo>
                    <a:pt x="206" y="147"/>
                  </a:lnTo>
                  <a:lnTo>
                    <a:pt x="328" y="235"/>
                  </a:lnTo>
                  <a:lnTo>
                    <a:pt x="206" y="147"/>
                  </a:lnTo>
                  <a:lnTo>
                    <a:pt x="193" y="158"/>
                  </a:lnTo>
                  <a:lnTo>
                    <a:pt x="202" y="0"/>
                  </a:lnTo>
                  <a:close/>
                  <a:moveTo>
                    <a:pt x="202" y="0"/>
                  </a:moveTo>
                  <a:lnTo>
                    <a:pt x="73" y="49"/>
                  </a:lnTo>
                  <a:lnTo>
                    <a:pt x="73" y="4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1" name="Freeform 84"/>
            <p:cNvSpPr>
              <a:spLocks noEditPoints="1"/>
            </p:cNvSpPr>
            <p:nvPr/>
          </p:nvSpPr>
          <p:spPr bwMode="auto">
            <a:xfrm>
              <a:off x="1834983" y="4487455"/>
              <a:ext cx="774893" cy="994604"/>
            </a:xfrm>
            <a:custGeom>
              <a:avLst/>
              <a:gdLst>
                <a:gd name="T0" fmla="*/ 0 w 328"/>
                <a:gd name="T1" fmla="*/ 363 h 421"/>
                <a:gd name="T2" fmla="*/ 0 w 328"/>
                <a:gd name="T3" fmla="*/ 363 h 421"/>
                <a:gd name="T4" fmla="*/ 22 w 328"/>
                <a:gd name="T5" fmla="*/ 394 h 421"/>
                <a:gd name="T6" fmla="*/ 0 w 328"/>
                <a:gd name="T7" fmla="*/ 363 h 421"/>
                <a:gd name="T8" fmla="*/ 328 w 328"/>
                <a:gd name="T9" fmla="*/ 235 h 421"/>
                <a:gd name="T10" fmla="*/ 229 w 328"/>
                <a:gd name="T11" fmla="*/ 301 h 421"/>
                <a:gd name="T12" fmla="*/ 268 w 328"/>
                <a:gd name="T13" fmla="*/ 421 h 421"/>
                <a:gd name="T14" fmla="*/ 229 w 328"/>
                <a:gd name="T15" fmla="*/ 301 h 421"/>
                <a:gd name="T16" fmla="*/ 328 w 328"/>
                <a:gd name="T17" fmla="*/ 235 h 421"/>
                <a:gd name="T18" fmla="*/ 144 w 328"/>
                <a:gd name="T19" fmla="*/ 169 h 421"/>
                <a:gd name="T20" fmla="*/ 142 w 328"/>
                <a:gd name="T21" fmla="*/ 169 h 421"/>
                <a:gd name="T22" fmla="*/ 142 w 328"/>
                <a:gd name="T23" fmla="*/ 171 h 421"/>
                <a:gd name="T24" fmla="*/ 144 w 328"/>
                <a:gd name="T25" fmla="*/ 169 h 421"/>
                <a:gd name="T26" fmla="*/ 45 w 328"/>
                <a:gd name="T27" fmla="*/ 147 h 421"/>
                <a:gd name="T28" fmla="*/ 43 w 328"/>
                <a:gd name="T29" fmla="*/ 151 h 421"/>
                <a:gd name="T30" fmla="*/ 43 w 328"/>
                <a:gd name="T31" fmla="*/ 151 h 421"/>
                <a:gd name="T32" fmla="*/ 45 w 328"/>
                <a:gd name="T33" fmla="*/ 147 h 421"/>
                <a:gd name="T34" fmla="*/ 46 w 328"/>
                <a:gd name="T35" fmla="*/ 145 h 421"/>
                <a:gd name="T36" fmla="*/ 46 w 328"/>
                <a:gd name="T37" fmla="*/ 145 h 421"/>
                <a:gd name="T38" fmla="*/ 48 w 328"/>
                <a:gd name="T39" fmla="*/ 154 h 421"/>
                <a:gd name="T40" fmla="*/ 46 w 328"/>
                <a:gd name="T41" fmla="*/ 145 h 421"/>
                <a:gd name="T42" fmla="*/ 37 w 328"/>
                <a:gd name="T43" fmla="*/ 109 h 421"/>
                <a:gd name="T44" fmla="*/ 37 w 328"/>
                <a:gd name="T45" fmla="*/ 109 h 421"/>
                <a:gd name="T46" fmla="*/ 43 w 328"/>
                <a:gd name="T47" fmla="*/ 109 h 421"/>
                <a:gd name="T48" fmla="*/ 43 w 328"/>
                <a:gd name="T49" fmla="*/ 109 h 421"/>
                <a:gd name="T50" fmla="*/ 37 w 328"/>
                <a:gd name="T51" fmla="*/ 109 h 421"/>
                <a:gd name="T52" fmla="*/ 66 w 328"/>
                <a:gd name="T53" fmla="*/ 81 h 421"/>
                <a:gd name="T54" fmla="*/ 53 w 328"/>
                <a:gd name="T55" fmla="*/ 92 h 421"/>
                <a:gd name="T56" fmla="*/ 66 w 328"/>
                <a:gd name="T57" fmla="*/ 81 h 421"/>
                <a:gd name="T58" fmla="*/ 66 w 328"/>
                <a:gd name="T59" fmla="*/ 81 h 421"/>
                <a:gd name="T60" fmla="*/ 202 w 328"/>
                <a:gd name="T61" fmla="*/ 0 h 421"/>
                <a:gd name="T62" fmla="*/ 193 w 328"/>
                <a:gd name="T63" fmla="*/ 158 h 421"/>
                <a:gd name="T64" fmla="*/ 206 w 328"/>
                <a:gd name="T65" fmla="*/ 147 h 421"/>
                <a:gd name="T66" fmla="*/ 328 w 328"/>
                <a:gd name="T67" fmla="*/ 235 h 421"/>
                <a:gd name="T68" fmla="*/ 206 w 328"/>
                <a:gd name="T69" fmla="*/ 147 h 421"/>
                <a:gd name="T70" fmla="*/ 193 w 328"/>
                <a:gd name="T71" fmla="*/ 158 h 421"/>
                <a:gd name="T72" fmla="*/ 202 w 328"/>
                <a:gd name="T73" fmla="*/ 0 h 421"/>
                <a:gd name="T74" fmla="*/ 202 w 328"/>
                <a:gd name="T75" fmla="*/ 0 h 421"/>
                <a:gd name="T76" fmla="*/ 73 w 328"/>
                <a:gd name="T77" fmla="*/ 49 h 421"/>
                <a:gd name="T78" fmla="*/ 73 w 328"/>
                <a:gd name="T79" fmla="*/ 49 h 421"/>
                <a:gd name="T80" fmla="*/ 202 w 328"/>
                <a:gd name="T8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421">
                  <a:moveTo>
                    <a:pt x="0" y="363"/>
                  </a:moveTo>
                  <a:lnTo>
                    <a:pt x="0" y="363"/>
                  </a:lnTo>
                  <a:lnTo>
                    <a:pt x="22" y="394"/>
                  </a:lnTo>
                  <a:lnTo>
                    <a:pt x="0" y="363"/>
                  </a:lnTo>
                  <a:moveTo>
                    <a:pt x="328" y="235"/>
                  </a:moveTo>
                  <a:lnTo>
                    <a:pt x="229" y="301"/>
                  </a:lnTo>
                  <a:lnTo>
                    <a:pt x="268" y="421"/>
                  </a:lnTo>
                  <a:lnTo>
                    <a:pt x="229" y="301"/>
                  </a:lnTo>
                  <a:lnTo>
                    <a:pt x="328" y="235"/>
                  </a:lnTo>
                  <a:moveTo>
                    <a:pt x="144" y="169"/>
                  </a:moveTo>
                  <a:lnTo>
                    <a:pt x="142" y="169"/>
                  </a:lnTo>
                  <a:lnTo>
                    <a:pt x="142" y="171"/>
                  </a:lnTo>
                  <a:lnTo>
                    <a:pt x="144" y="169"/>
                  </a:lnTo>
                  <a:moveTo>
                    <a:pt x="45" y="147"/>
                  </a:moveTo>
                  <a:lnTo>
                    <a:pt x="43" y="151"/>
                  </a:lnTo>
                  <a:lnTo>
                    <a:pt x="43" y="151"/>
                  </a:lnTo>
                  <a:lnTo>
                    <a:pt x="45" y="147"/>
                  </a:lnTo>
                  <a:moveTo>
                    <a:pt x="46" y="145"/>
                  </a:moveTo>
                  <a:lnTo>
                    <a:pt x="46" y="145"/>
                  </a:lnTo>
                  <a:lnTo>
                    <a:pt x="48" y="154"/>
                  </a:lnTo>
                  <a:lnTo>
                    <a:pt x="46" y="145"/>
                  </a:lnTo>
                  <a:moveTo>
                    <a:pt x="37" y="109"/>
                  </a:moveTo>
                  <a:lnTo>
                    <a:pt x="37" y="109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37" y="109"/>
                  </a:lnTo>
                  <a:moveTo>
                    <a:pt x="66" y="81"/>
                  </a:moveTo>
                  <a:lnTo>
                    <a:pt x="53" y="92"/>
                  </a:lnTo>
                  <a:lnTo>
                    <a:pt x="66" y="81"/>
                  </a:lnTo>
                  <a:lnTo>
                    <a:pt x="66" y="81"/>
                  </a:lnTo>
                  <a:moveTo>
                    <a:pt x="202" y="0"/>
                  </a:moveTo>
                  <a:lnTo>
                    <a:pt x="193" y="158"/>
                  </a:lnTo>
                  <a:lnTo>
                    <a:pt x="206" y="147"/>
                  </a:lnTo>
                  <a:lnTo>
                    <a:pt x="328" y="235"/>
                  </a:lnTo>
                  <a:lnTo>
                    <a:pt x="206" y="147"/>
                  </a:lnTo>
                  <a:lnTo>
                    <a:pt x="193" y="158"/>
                  </a:lnTo>
                  <a:lnTo>
                    <a:pt x="202" y="0"/>
                  </a:lnTo>
                  <a:moveTo>
                    <a:pt x="202" y="0"/>
                  </a:moveTo>
                  <a:lnTo>
                    <a:pt x="73" y="49"/>
                  </a:lnTo>
                  <a:lnTo>
                    <a:pt x="73" y="49"/>
                  </a:lnTo>
                  <a:lnTo>
                    <a:pt x="2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2" name="Freeform 85"/>
            <p:cNvSpPr>
              <a:spLocks/>
            </p:cNvSpPr>
            <p:nvPr/>
          </p:nvSpPr>
          <p:spPr bwMode="auto">
            <a:xfrm>
              <a:off x="1775921" y="5347397"/>
              <a:ext cx="101587" cy="1308814"/>
            </a:xfrm>
            <a:custGeom>
              <a:avLst/>
              <a:gdLst>
                <a:gd name="T0" fmla="*/ 11 w 24"/>
                <a:gd name="T1" fmla="*/ 0 h 295"/>
                <a:gd name="T2" fmla="*/ 4 w 24"/>
                <a:gd name="T3" fmla="*/ 1 h 295"/>
                <a:gd name="T4" fmla="*/ 1 w 24"/>
                <a:gd name="T5" fmla="*/ 1 h 295"/>
                <a:gd name="T6" fmla="*/ 0 w 24"/>
                <a:gd name="T7" fmla="*/ 5 h 295"/>
                <a:gd name="T8" fmla="*/ 0 w 24"/>
                <a:gd name="T9" fmla="*/ 287 h 295"/>
                <a:gd name="T10" fmla="*/ 14 w 24"/>
                <a:gd name="T11" fmla="*/ 295 h 295"/>
                <a:gd name="T12" fmla="*/ 0 w 24"/>
                <a:gd name="T13" fmla="*/ 295 h 295"/>
                <a:gd name="T14" fmla="*/ 24 w 24"/>
                <a:gd name="T15" fmla="*/ 295 h 295"/>
                <a:gd name="T16" fmla="*/ 11 w 24"/>
                <a:gd name="T17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95">
                  <a:moveTo>
                    <a:pt x="11" y="0"/>
                  </a:moveTo>
                  <a:cubicBezTo>
                    <a:pt x="9" y="1"/>
                    <a:pt x="7" y="1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5" y="289"/>
                    <a:pt x="10" y="292"/>
                    <a:pt x="14" y="295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24" y="295"/>
                    <a:pt x="24" y="295"/>
                    <a:pt x="24" y="29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3" name="Freeform 86"/>
            <p:cNvSpPr>
              <a:spLocks/>
            </p:cNvSpPr>
            <p:nvPr/>
          </p:nvSpPr>
          <p:spPr bwMode="auto">
            <a:xfrm>
              <a:off x="1801908" y="4258294"/>
              <a:ext cx="205536" cy="694569"/>
            </a:xfrm>
            <a:custGeom>
              <a:avLst/>
              <a:gdLst>
                <a:gd name="T0" fmla="*/ 2 w 49"/>
                <a:gd name="T1" fmla="*/ 0 h 157"/>
                <a:gd name="T2" fmla="*/ 0 w 49"/>
                <a:gd name="T3" fmla="*/ 155 h 157"/>
                <a:gd name="T4" fmla="*/ 6 w 49"/>
                <a:gd name="T5" fmla="*/ 154 h 157"/>
                <a:gd name="T6" fmla="*/ 16 w 49"/>
                <a:gd name="T7" fmla="*/ 157 h 157"/>
                <a:gd name="T8" fmla="*/ 22 w 49"/>
                <a:gd name="T9" fmla="*/ 124 h 157"/>
                <a:gd name="T10" fmla="*/ 32 w 49"/>
                <a:gd name="T11" fmla="*/ 132 h 157"/>
                <a:gd name="T12" fmla="*/ 33 w 49"/>
                <a:gd name="T13" fmla="*/ 130 h 157"/>
                <a:gd name="T14" fmla="*/ 34 w 49"/>
                <a:gd name="T15" fmla="*/ 129 h 157"/>
                <a:gd name="T16" fmla="*/ 34 w 49"/>
                <a:gd name="T17" fmla="*/ 129 h 157"/>
                <a:gd name="T18" fmla="*/ 32 w 49"/>
                <a:gd name="T19" fmla="*/ 110 h 157"/>
                <a:gd name="T20" fmla="*/ 29 w 49"/>
                <a:gd name="T21" fmla="*/ 110 h 157"/>
                <a:gd name="T22" fmla="*/ 32 w 49"/>
                <a:gd name="T23" fmla="*/ 107 h 157"/>
                <a:gd name="T24" fmla="*/ 31 w 49"/>
                <a:gd name="T25" fmla="*/ 97 h 157"/>
                <a:gd name="T26" fmla="*/ 37 w 49"/>
                <a:gd name="T27" fmla="*/ 102 h 157"/>
                <a:gd name="T28" fmla="*/ 38 w 49"/>
                <a:gd name="T29" fmla="*/ 101 h 157"/>
                <a:gd name="T30" fmla="*/ 45 w 49"/>
                <a:gd name="T31" fmla="*/ 95 h 157"/>
                <a:gd name="T32" fmla="*/ 43 w 49"/>
                <a:gd name="T33" fmla="*/ 81 h 157"/>
                <a:gd name="T34" fmla="*/ 49 w 49"/>
                <a:gd name="T35" fmla="*/ 78 h 157"/>
                <a:gd name="T36" fmla="*/ 49 w 49"/>
                <a:gd name="T37" fmla="*/ 78 h 157"/>
                <a:gd name="T38" fmla="*/ 49 w 49"/>
                <a:gd name="T39" fmla="*/ 78 h 157"/>
                <a:gd name="T40" fmla="*/ 2 w 49"/>
                <a:gd name="T4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157">
                  <a:moveTo>
                    <a:pt x="2" y="0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2" y="155"/>
                    <a:pt x="4" y="154"/>
                    <a:pt x="6" y="154"/>
                  </a:cubicBezTo>
                  <a:cubicBezTo>
                    <a:pt x="10" y="154"/>
                    <a:pt x="13" y="155"/>
                    <a:pt x="16" y="157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29" y="110"/>
                    <a:pt x="29" y="110"/>
                    <a:pt x="29" y="110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1" y="97"/>
                    <a:pt x="31" y="97"/>
                    <a:pt x="31" y="97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4" name="Freeform 87"/>
            <p:cNvSpPr>
              <a:spLocks/>
            </p:cNvSpPr>
            <p:nvPr/>
          </p:nvSpPr>
          <p:spPr bwMode="auto">
            <a:xfrm>
              <a:off x="1775921" y="4258294"/>
              <a:ext cx="35437" cy="704019"/>
            </a:xfrm>
            <a:custGeom>
              <a:avLst/>
              <a:gdLst>
                <a:gd name="T0" fmla="*/ 8 w 8"/>
                <a:gd name="T1" fmla="*/ 0 h 159"/>
                <a:gd name="T2" fmla="*/ 8 w 8"/>
                <a:gd name="T3" fmla="*/ 0 h 159"/>
                <a:gd name="T4" fmla="*/ 0 w 8"/>
                <a:gd name="T5" fmla="*/ 11 h 159"/>
                <a:gd name="T6" fmla="*/ 0 w 8"/>
                <a:gd name="T7" fmla="*/ 159 h 159"/>
                <a:gd name="T8" fmla="*/ 6 w 8"/>
                <a:gd name="T9" fmla="*/ 155 h 159"/>
                <a:gd name="T10" fmla="*/ 8 w 8"/>
                <a:gd name="T1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9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" y="157"/>
                    <a:pt x="4" y="156"/>
                    <a:pt x="6" y="15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5" name="Freeform 88"/>
            <p:cNvSpPr>
              <a:spLocks/>
            </p:cNvSpPr>
            <p:nvPr/>
          </p:nvSpPr>
          <p:spPr bwMode="auto">
            <a:xfrm>
              <a:off x="1948382" y="5082799"/>
              <a:ext cx="519746" cy="399259"/>
            </a:xfrm>
            <a:custGeom>
              <a:avLst/>
              <a:gdLst>
                <a:gd name="T0" fmla="*/ 1 w 124"/>
                <a:gd name="T1" fmla="*/ 0 h 90"/>
                <a:gd name="T2" fmla="*/ 0 w 124"/>
                <a:gd name="T3" fmla="*/ 1 h 90"/>
                <a:gd name="T4" fmla="*/ 8 w 124"/>
                <a:gd name="T5" fmla="*/ 32 h 90"/>
                <a:gd name="T6" fmla="*/ 124 w 124"/>
                <a:gd name="T7" fmla="*/ 90 h 90"/>
                <a:gd name="T8" fmla="*/ 102 w 124"/>
                <a:gd name="T9" fmla="*/ 26 h 90"/>
                <a:gd name="T10" fmla="*/ 84 w 124"/>
                <a:gd name="T11" fmla="*/ 38 h 90"/>
                <a:gd name="T12" fmla="*/ 65 w 124"/>
                <a:gd name="T13" fmla="*/ 16 h 90"/>
                <a:gd name="T14" fmla="*/ 63 w 124"/>
                <a:gd name="T15" fmla="*/ 36 h 90"/>
                <a:gd name="T16" fmla="*/ 39 w 124"/>
                <a:gd name="T17" fmla="*/ 8 h 90"/>
                <a:gd name="T18" fmla="*/ 38 w 124"/>
                <a:gd name="T19" fmla="*/ 24 h 90"/>
                <a:gd name="T20" fmla="*/ 1 w 124"/>
                <a:gd name="T2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90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8"/>
                    <a:pt x="12" y="21"/>
                    <a:pt x="8" y="32"/>
                  </a:cubicBezTo>
                  <a:cubicBezTo>
                    <a:pt x="124" y="90"/>
                    <a:pt x="124" y="90"/>
                    <a:pt x="124" y="90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6" name="Freeform 89"/>
            <p:cNvSpPr>
              <a:spLocks/>
            </p:cNvSpPr>
            <p:nvPr/>
          </p:nvSpPr>
          <p:spPr bwMode="auto">
            <a:xfrm>
              <a:off x="1834983" y="5224548"/>
              <a:ext cx="633145" cy="380359"/>
            </a:xfrm>
            <a:custGeom>
              <a:avLst/>
              <a:gdLst>
                <a:gd name="T0" fmla="*/ 35 w 151"/>
                <a:gd name="T1" fmla="*/ 0 h 86"/>
                <a:gd name="T2" fmla="*/ 10 w 151"/>
                <a:gd name="T3" fmla="*/ 19 h 86"/>
                <a:gd name="T4" fmla="*/ 6 w 151"/>
                <a:gd name="T5" fmla="*/ 19 h 86"/>
                <a:gd name="T6" fmla="*/ 0 w 151"/>
                <a:gd name="T7" fmla="*/ 27 h 86"/>
                <a:gd name="T8" fmla="*/ 12 w 151"/>
                <a:gd name="T9" fmla="*/ 44 h 86"/>
                <a:gd name="T10" fmla="*/ 21 w 151"/>
                <a:gd name="T11" fmla="*/ 24 h 86"/>
                <a:gd name="T12" fmla="*/ 38 w 151"/>
                <a:gd name="T13" fmla="*/ 73 h 86"/>
                <a:gd name="T14" fmla="*/ 50 w 151"/>
                <a:gd name="T15" fmla="*/ 48 h 86"/>
                <a:gd name="T16" fmla="*/ 63 w 151"/>
                <a:gd name="T17" fmla="*/ 86 h 86"/>
                <a:gd name="T18" fmla="*/ 151 w 151"/>
                <a:gd name="T19" fmla="*/ 58 h 86"/>
                <a:gd name="T20" fmla="*/ 35 w 151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86">
                  <a:moveTo>
                    <a:pt x="35" y="0"/>
                  </a:moveTo>
                  <a:cubicBezTo>
                    <a:pt x="32" y="11"/>
                    <a:pt x="24" y="19"/>
                    <a:pt x="10" y="19"/>
                  </a:cubicBezTo>
                  <a:cubicBezTo>
                    <a:pt x="9" y="19"/>
                    <a:pt x="7" y="19"/>
                    <a:pt x="6" y="19"/>
                  </a:cubicBezTo>
                  <a:cubicBezTo>
                    <a:pt x="5" y="22"/>
                    <a:pt x="3" y="25"/>
                    <a:pt x="0" y="2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38" y="73"/>
                    <a:pt x="38" y="73"/>
                    <a:pt x="38" y="73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7" name="Freeform 90"/>
            <p:cNvSpPr>
              <a:spLocks/>
            </p:cNvSpPr>
            <p:nvPr/>
          </p:nvSpPr>
          <p:spPr bwMode="auto">
            <a:xfrm>
              <a:off x="1868058" y="4487455"/>
              <a:ext cx="444146" cy="489033"/>
            </a:xfrm>
            <a:custGeom>
              <a:avLst/>
              <a:gdLst>
                <a:gd name="T0" fmla="*/ 106 w 106"/>
                <a:gd name="T1" fmla="*/ 0 h 110"/>
                <a:gd name="T2" fmla="*/ 33 w 106"/>
                <a:gd name="T3" fmla="*/ 26 h 110"/>
                <a:gd name="T4" fmla="*/ 27 w 106"/>
                <a:gd name="T5" fmla="*/ 29 h 110"/>
                <a:gd name="T6" fmla="*/ 29 w 106"/>
                <a:gd name="T7" fmla="*/ 43 h 110"/>
                <a:gd name="T8" fmla="*/ 29 w 106"/>
                <a:gd name="T9" fmla="*/ 43 h 110"/>
                <a:gd name="T10" fmla="*/ 29 w 106"/>
                <a:gd name="T11" fmla="*/ 43 h 110"/>
                <a:gd name="T12" fmla="*/ 30 w 106"/>
                <a:gd name="T13" fmla="*/ 58 h 110"/>
                <a:gd name="T14" fmla="*/ 21 w 106"/>
                <a:gd name="T15" fmla="*/ 50 h 110"/>
                <a:gd name="T16" fmla="*/ 21 w 106"/>
                <a:gd name="T17" fmla="*/ 50 h 110"/>
                <a:gd name="T18" fmla="*/ 15 w 106"/>
                <a:gd name="T19" fmla="*/ 45 h 110"/>
                <a:gd name="T20" fmla="*/ 16 w 106"/>
                <a:gd name="T21" fmla="*/ 55 h 110"/>
                <a:gd name="T22" fmla="*/ 16 w 106"/>
                <a:gd name="T23" fmla="*/ 58 h 110"/>
                <a:gd name="T24" fmla="*/ 16 w 106"/>
                <a:gd name="T25" fmla="*/ 58 h 110"/>
                <a:gd name="T26" fmla="*/ 16 w 106"/>
                <a:gd name="T27" fmla="*/ 58 h 110"/>
                <a:gd name="T28" fmla="*/ 18 w 106"/>
                <a:gd name="T29" fmla="*/ 77 h 110"/>
                <a:gd name="T30" fmla="*/ 19 w 106"/>
                <a:gd name="T31" fmla="*/ 82 h 110"/>
                <a:gd name="T32" fmla="*/ 16 w 106"/>
                <a:gd name="T33" fmla="*/ 80 h 110"/>
                <a:gd name="T34" fmla="*/ 16 w 106"/>
                <a:gd name="T35" fmla="*/ 80 h 110"/>
                <a:gd name="T36" fmla="*/ 16 w 106"/>
                <a:gd name="T37" fmla="*/ 80 h 110"/>
                <a:gd name="T38" fmla="*/ 6 w 106"/>
                <a:gd name="T39" fmla="*/ 72 h 110"/>
                <a:gd name="T40" fmla="*/ 0 w 106"/>
                <a:gd name="T41" fmla="*/ 105 h 110"/>
                <a:gd name="T42" fmla="*/ 5 w 106"/>
                <a:gd name="T43" fmla="*/ 110 h 110"/>
                <a:gd name="T44" fmla="*/ 26 w 106"/>
                <a:gd name="T45" fmla="*/ 101 h 110"/>
                <a:gd name="T46" fmla="*/ 106 w 106"/>
                <a:gd name="T4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6" h="110">
                  <a:moveTo>
                    <a:pt x="106" y="0"/>
                  </a:moveTo>
                  <a:cubicBezTo>
                    <a:pt x="33" y="26"/>
                    <a:pt x="33" y="26"/>
                    <a:pt x="33" y="26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" y="106"/>
                    <a:pt x="4" y="108"/>
                    <a:pt x="5" y="110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8" name="Freeform 91"/>
            <p:cNvSpPr>
              <a:spLocks noEditPoints="1"/>
            </p:cNvSpPr>
            <p:nvPr/>
          </p:nvSpPr>
          <p:spPr bwMode="auto">
            <a:xfrm>
              <a:off x="1894045" y="4487455"/>
              <a:ext cx="418159" cy="600070"/>
            </a:xfrm>
            <a:custGeom>
              <a:avLst/>
              <a:gdLst>
                <a:gd name="T0" fmla="*/ 1 w 100"/>
                <a:gd name="T1" fmla="*/ 126 h 135"/>
                <a:gd name="T2" fmla="*/ 0 w 100"/>
                <a:gd name="T3" fmla="*/ 130 h 135"/>
                <a:gd name="T4" fmla="*/ 13 w 100"/>
                <a:gd name="T5" fmla="*/ 135 h 135"/>
                <a:gd name="T6" fmla="*/ 14 w 100"/>
                <a:gd name="T7" fmla="*/ 134 h 135"/>
                <a:gd name="T8" fmla="*/ 1 w 100"/>
                <a:gd name="T9" fmla="*/ 126 h 135"/>
                <a:gd name="T10" fmla="*/ 100 w 100"/>
                <a:gd name="T11" fmla="*/ 0 h 135"/>
                <a:gd name="T12" fmla="*/ 20 w 100"/>
                <a:gd name="T13" fmla="*/ 101 h 135"/>
                <a:gd name="T14" fmla="*/ 55 w 100"/>
                <a:gd name="T15" fmla="*/ 86 h 135"/>
                <a:gd name="T16" fmla="*/ 54 w 100"/>
                <a:gd name="T17" fmla="*/ 102 h 135"/>
                <a:gd name="T18" fmla="*/ 66 w 100"/>
                <a:gd name="T19" fmla="*/ 91 h 135"/>
                <a:gd name="T20" fmla="*/ 66 w 100"/>
                <a:gd name="T21" fmla="*/ 90 h 135"/>
                <a:gd name="T22" fmla="*/ 67 w 100"/>
                <a:gd name="T23" fmla="*/ 90 h 135"/>
                <a:gd name="T24" fmla="*/ 81 w 100"/>
                <a:gd name="T25" fmla="*/ 77 h 135"/>
                <a:gd name="T26" fmla="*/ 81 w 100"/>
                <a:gd name="T27" fmla="*/ 89 h 135"/>
                <a:gd name="T28" fmla="*/ 91 w 100"/>
                <a:gd name="T29" fmla="*/ 88 h 135"/>
                <a:gd name="T30" fmla="*/ 95 w 100"/>
                <a:gd name="T31" fmla="*/ 84 h 135"/>
                <a:gd name="T32" fmla="*/ 100 w 100"/>
                <a:gd name="T3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35">
                  <a:moveTo>
                    <a:pt x="1" y="126"/>
                  </a:moveTo>
                  <a:cubicBezTo>
                    <a:pt x="1" y="127"/>
                    <a:pt x="1" y="128"/>
                    <a:pt x="0" y="130"/>
                  </a:cubicBezTo>
                  <a:cubicBezTo>
                    <a:pt x="5" y="130"/>
                    <a:pt x="9" y="132"/>
                    <a:pt x="13" y="135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" y="126"/>
                    <a:pt x="1" y="126"/>
                    <a:pt x="1" y="126"/>
                  </a:cubicBezTo>
                  <a:moveTo>
                    <a:pt x="100" y="0"/>
                  </a:moveTo>
                  <a:cubicBezTo>
                    <a:pt x="20" y="101"/>
                    <a:pt x="20" y="101"/>
                    <a:pt x="20" y="101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66" y="91"/>
                    <a:pt x="66" y="91"/>
                    <a:pt x="66" y="91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9" name="Freeform 92"/>
            <p:cNvSpPr>
              <a:spLocks/>
            </p:cNvSpPr>
            <p:nvPr/>
          </p:nvSpPr>
          <p:spPr bwMode="auto">
            <a:xfrm>
              <a:off x="1889320" y="4830014"/>
              <a:ext cx="720556" cy="212623"/>
            </a:xfrm>
            <a:custGeom>
              <a:avLst/>
              <a:gdLst>
                <a:gd name="T0" fmla="*/ 82 w 172"/>
                <a:gd name="T1" fmla="*/ 0 h 48"/>
                <a:gd name="T2" fmla="*/ 68 w 172"/>
                <a:gd name="T3" fmla="*/ 13 h 48"/>
                <a:gd name="T4" fmla="*/ 67 w 172"/>
                <a:gd name="T5" fmla="*/ 14 h 48"/>
                <a:gd name="T6" fmla="*/ 55 w 172"/>
                <a:gd name="T7" fmla="*/ 25 h 48"/>
                <a:gd name="T8" fmla="*/ 56 w 172"/>
                <a:gd name="T9" fmla="*/ 9 h 48"/>
                <a:gd name="T10" fmla="*/ 21 w 172"/>
                <a:gd name="T11" fmla="*/ 24 h 48"/>
                <a:gd name="T12" fmla="*/ 0 w 172"/>
                <a:gd name="T13" fmla="*/ 33 h 48"/>
                <a:gd name="T14" fmla="*/ 2 w 172"/>
                <a:gd name="T15" fmla="*/ 40 h 48"/>
                <a:gd name="T16" fmla="*/ 172 w 172"/>
                <a:gd name="T17" fmla="*/ 48 h 48"/>
                <a:gd name="T18" fmla="*/ 103 w 172"/>
                <a:gd name="T19" fmla="*/ 1 h 48"/>
                <a:gd name="T20" fmla="*/ 96 w 172"/>
                <a:gd name="T21" fmla="*/ 7 h 48"/>
                <a:gd name="T22" fmla="*/ 92 w 172"/>
                <a:gd name="T23" fmla="*/ 11 h 48"/>
                <a:gd name="T24" fmla="*/ 81 w 172"/>
                <a:gd name="T25" fmla="*/ 20 h 48"/>
                <a:gd name="T26" fmla="*/ 82 w 172"/>
                <a:gd name="T27" fmla="*/ 12 h 48"/>
                <a:gd name="T28" fmla="*/ 82 w 172"/>
                <a:gd name="T2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48">
                  <a:moveTo>
                    <a:pt x="82" y="0"/>
                  </a:moveTo>
                  <a:cubicBezTo>
                    <a:pt x="68" y="13"/>
                    <a:pt x="68" y="13"/>
                    <a:pt x="68" y="13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5"/>
                    <a:pt x="2" y="38"/>
                    <a:pt x="2" y="40"/>
                  </a:cubicBezTo>
                  <a:cubicBezTo>
                    <a:pt x="172" y="48"/>
                    <a:pt x="172" y="48"/>
                    <a:pt x="172" y="48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0" name="Freeform 93"/>
            <p:cNvSpPr>
              <a:spLocks/>
            </p:cNvSpPr>
            <p:nvPr/>
          </p:nvSpPr>
          <p:spPr bwMode="auto">
            <a:xfrm>
              <a:off x="1898770" y="5007200"/>
              <a:ext cx="711107" cy="243335"/>
            </a:xfrm>
            <a:custGeom>
              <a:avLst/>
              <a:gdLst>
                <a:gd name="T0" fmla="*/ 0 w 170"/>
                <a:gd name="T1" fmla="*/ 0 h 55"/>
                <a:gd name="T2" fmla="*/ 0 w 170"/>
                <a:gd name="T3" fmla="*/ 9 h 55"/>
                <a:gd name="T4" fmla="*/ 13 w 170"/>
                <a:gd name="T5" fmla="*/ 17 h 55"/>
                <a:gd name="T6" fmla="*/ 50 w 170"/>
                <a:gd name="T7" fmla="*/ 41 h 55"/>
                <a:gd name="T8" fmla="*/ 51 w 170"/>
                <a:gd name="T9" fmla="*/ 25 h 55"/>
                <a:gd name="T10" fmla="*/ 75 w 170"/>
                <a:gd name="T11" fmla="*/ 53 h 55"/>
                <a:gd name="T12" fmla="*/ 77 w 170"/>
                <a:gd name="T13" fmla="*/ 33 h 55"/>
                <a:gd name="T14" fmla="*/ 96 w 170"/>
                <a:gd name="T15" fmla="*/ 55 h 55"/>
                <a:gd name="T16" fmla="*/ 114 w 170"/>
                <a:gd name="T17" fmla="*/ 43 h 55"/>
                <a:gd name="T18" fmla="*/ 170 w 170"/>
                <a:gd name="T19" fmla="*/ 8 h 55"/>
                <a:gd name="T20" fmla="*/ 0 w 170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" h="55">
                  <a:moveTo>
                    <a:pt x="0" y="0"/>
                  </a:moveTo>
                  <a:cubicBezTo>
                    <a:pt x="1" y="3"/>
                    <a:pt x="1" y="6"/>
                    <a:pt x="0" y="9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70" y="8"/>
                    <a:pt x="170" y="8"/>
                    <a:pt x="170" y="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1" name="Freeform 94"/>
            <p:cNvSpPr>
              <a:spLocks/>
            </p:cNvSpPr>
            <p:nvPr/>
          </p:nvSpPr>
          <p:spPr bwMode="auto">
            <a:xfrm>
              <a:off x="1775921" y="5352122"/>
              <a:ext cx="4725" cy="18900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4 h 4"/>
                <a:gd name="T4" fmla="*/ 1 w 1"/>
                <a:gd name="T5" fmla="*/ 0 h 4"/>
                <a:gd name="T6" fmla="*/ 0 w 1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2" name="Freeform 95"/>
            <p:cNvSpPr>
              <a:spLocks/>
            </p:cNvSpPr>
            <p:nvPr/>
          </p:nvSpPr>
          <p:spPr bwMode="auto">
            <a:xfrm>
              <a:off x="1775921" y="4941051"/>
              <a:ext cx="222073" cy="411071"/>
            </a:xfrm>
            <a:custGeom>
              <a:avLst/>
              <a:gdLst>
                <a:gd name="T0" fmla="*/ 12 w 53"/>
                <a:gd name="T1" fmla="*/ 0 h 93"/>
                <a:gd name="T2" fmla="*/ 6 w 53"/>
                <a:gd name="T3" fmla="*/ 1 h 93"/>
                <a:gd name="T4" fmla="*/ 6 w 53"/>
                <a:gd name="T5" fmla="*/ 1 h 93"/>
                <a:gd name="T6" fmla="*/ 0 w 53"/>
                <a:gd name="T7" fmla="*/ 5 h 93"/>
                <a:gd name="T8" fmla="*/ 0 w 53"/>
                <a:gd name="T9" fmla="*/ 93 h 93"/>
                <a:gd name="T10" fmla="*/ 1 w 53"/>
                <a:gd name="T11" fmla="*/ 93 h 93"/>
                <a:gd name="T12" fmla="*/ 4 w 53"/>
                <a:gd name="T13" fmla="*/ 93 h 93"/>
                <a:gd name="T14" fmla="*/ 11 w 53"/>
                <a:gd name="T15" fmla="*/ 92 h 93"/>
                <a:gd name="T16" fmla="*/ 11 w 53"/>
                <a:gd name="T17" fmla="*/ 92 h 93"/>
                <a:gd name="T18" fmla="*/ 14 w 53"/>
                <a:gd name="T19" fmla="*/ 91 h 93"/>
                <a:gd name="T20" fmla="*/ 14 w 53"/>
                <a:gd name="T21" fmla="*/ 91 h 93"/>
                <a:gd name="T22" fmla="*/ 14 w 53"/>
                <a:gd name="T23" fmla="*/ 91 h 93"/>
                <a:gd name="T24" fmla="*/ 20 w 53"/>
                <a:gd name="T25" fmla="*/ 83 h 93"/>
                <a:gd name="T26" fmla="*/ 24 w 53"/>
                <a:gd name="T27" fmla="*/ 83 h 93"/>
                <a:gd name="T28" fmla="*/ 49 w 53"/>
                <a:gd name="T29" fmla="*/ 64 h 93"/>
                <a:gd name="T30" fmla="*/ 41 w 53"/>
                <a:gd name="T31" fmla="*/ 33 h 93"/>
                <a:gd name="T32" fmla="*/ 28 w 53"/>
                <a:gd name="T33" fmla="*/ 28 h 93"/>
                <a:gd name="T34" fmla="*/ 29 w 53"/>
                <a:gd name="T35" fmla="*/ 24 h 93"/>
                <a:gd name="T36" fmla="*/ 29 w 53"/>
                <a:gd name="T37" fmla="*/ 15 h 93"/>
                <a:gd name="T38" fmla="*/ 27 w 53"/>
                <a:gd name="T39" fmla="*/ 8 h 93"/>
                <a:gd name="T40" fmla="*/ 22 w 53"/>
                <a:gd name="T41" fmla="*/ 3 h 93"/>
                <a:gd name="T42" fmla="*/ 12 w 53"/>
                <a:gd name="T4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93">
                  <a:moveTo>
                    <a:pt x="12" y="0"/>
                  </a:moveTo>
                  <a:cubicBezTo>
                    <a:pt x="10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2" y="3"/>
                    <a:pt x="0" y="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1" y="93"/>
                    <a:pt x="1" y="93"/>
                  </a:cubicBezTo>
                  <a:cubicBezTo>
                    <a:pt x="2" y="93"/>
                    <a:pt x="3" y="93"/>
                    <a:pt x="4" y="93"/>
                  </a:cubicBezTo>
                  <a:cubicBezTo>
                    <a:pt x="7" y="93"/>
                    <a:pt x="9" y="93"/>
                    <a:pt x="11" y="92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2" y="91"/>
                    <a:pt x="13" y="91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7" y="89"/>
                    <a:pt x="19" y="86"/>
                    <a:pt x="20" y="83"/>
                  </a:cubicBezTo>
                  <a:cubicBezTo>
                    <a:pt x="21" y="83"/>
                    <a:pt x="23" y="83"/>
                    <a:pt x="24" y="83"/>
                  </a:cubicBezTo>
                  <a:cubicBezTo>
                    <a:pt x="38" y="83"/>
                    <a:pt x="46" y="75"/>
                    <a:pt x="49" y="64"/>
                  </a:cubicBezTo>
                  <a:cubicBezTo>
                    <a:pt x="53" y="53"/>
                    <a:pt x="50" y="40"/>
                    <a:pt x="41" y="33"/>
                  </a:cubicBezTo>
                  <a:cubicBezTo>
                    <a:pt x="37" y="30"/>
                    <a:pt x="33" y="28"/>
                    <a:pt x="28" y="28"/>
                  </a:cubicBezTo>
                  <a:cubicBezTo>
                    <a:pt x="29" y="26"/>
                    <a:pt x="29" y="25"/>
                    <a:pt x="29" y="24"/>
                  </a:cubicBezTo>
                  <a:cubicBezTo>
                    <a:pt x="30" y="21"/>
                    <a:pt x="30" y="18"/>
                    <a:pt x="29" y="15"/>
                  </a:cubicBezTo>
                  <a:cubicBezTo>
                    <a:pt x="29" y="13"/>
                    <a:pt x="28" y="10"/>
                    <a:pt x="27" y="8"/>
                  </a:cubicBezTo>
                  <a:cubicBezTo>
                    <a:pt x="26" y="6"/>
                    <a:pt x="24" y="4"/>
                    <a:pt x="22" y="3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6" name="Freeform 159"/>
            <p:cNvSpPr>
              <a:spLocks/>
            </p:cNvSpPr>
            <p:nvPr/>
          </p:nvSpPr>
          <p:spPr bwMode="auto">
            <a:xfrm>
              <a:off x="967953" y="6606599"/>
              <a:ext cx="274048" cy="49612"/>
            </a:xfrm>
            <a:custGeom>
              <a:avLst/>
              <a:gdLst>
                <a:gd name="T0" fmla="*/ 65 w 65"/>
                <a:gd name="T1" fmla="*/ 11 h 11"/>
                <a:gd name="T2" fmla="*/ 33 w 65"/>
                <a:gd name="T3" fmla="*/ 0 h 11"/>
                <a:gd name="T4" fmla="*/ 0 w 65"/>
                <a:gd name="T5" fmla="*/ 11 h 11"/>
                <a:gd name="T6" fmla="*/ 65 w 6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1">
                  <a:moveTo>
                    <a:pt x="65" y="11"/>
                  </a:moveTo>
                  <a:cubicBezTo>
                    <a:pt x="56" y="4"/>
                    <a:pt x="45" y="0"/>
                    <a:pt x="33" y="0"/>
                  </a:cubicBezTo>
                  <a:cubicBezTo>
                    <a:pt x="20" y="0"/>
                    <a:pt x="9" y="4"/>
                    <a:pt x="0" y="11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7" name="Freeform 160"/>
            <p:cNvSpPr>
              <a:spLocks/>
            </p:cNvSpPr>
            <p:nvPr/>
          </p:nvSpPr>
          <p:spPr bwMode="auto">
            <a:xfrm>
              <a:off x="1563298" y="6606599"/>
              <a:ext cx="271685" cy="49612"/>
            </a:xfrm>
            <a:custGeom>
              <a:avLst/>
              <a:gdLst>
                <a:gd name="T0" fmla="*/ 65 w 65"/>
                <a:gd name="T1" fmla="*/ 11 h 11"/>
                <a:gd name="T2" fmla="*/ 32 w 65"/>
                <a:gd name="T3" fmla="*/ 0 h 11"/>
                <a:gd name="T4" fmla="*/ 0 w 65"/>
                <a:gd name="T5" fmla="*/ 11 h 11"/>
                <a:gd name="T6" fmla="*/ 65 w 6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1">
                  <a:moveTo>
                    <a:pt x="65" y="11"/>
                  </a:moveTo>
                  <a:cubicBezTo>
                    <a:pt x="56" y="4"/>
                    <a:pt x="45" y="0"/>
                    <a:pt x="32" y="0"/>
                  </a:cubicBezTo>
                  <a:cubicBezTo>
                    <a:pt x="20" y="0"/>
                    <a:pt x="9" y="4"/>
                    <a:pt x="0" y="11"/>
                  </a:cubicBezTo>
                  <a:cubicBezTo>
                    <a:pt x="65" y="11"/>
                    <a:pt x="65" y="11"/>
                    <a:pt x="65" y="1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8" name="Freeform 161"/>
            <p:cNvSpPr>
              <a:spLocks/>
            </p:cNvSpPr>
            <p:nvPr/>
          </p:nvSpPr>
          <p:spPr bwMode="auto">
            <a:xfrm>
              <a:off x="1093164" y="6292389"/>
              <a:ext cx="616607" cy="363822"/>
            </a:xfrm>
            <a:custGeom>
              <a:avLst/>
              <a:gdLst>
                <a:gd name="T0" fmla="*/ 146 w 147"/>
                <a:gd name="T1" fmla="*/ 82 h 82"/>
                <a:gd name="T2" fmla="*/ 147 w 147"/>
                <a:gd name="T3" fmla="*/ 73 h 82"/>
                <a:gd name="T4" fmla="*/ 73 w 147"/>
                <a:gd name="T5" fmla="*/ 0 h 82"/>
                <a:gd name="T6" fmla="*/ 0 w 147"/>
                <a:gd name="T7" fmla="*/ 73 h 82"/>
                <a:gd name="T8" fmla="*/ 1 w 147"/>
                <a:gd name="T9" fmla="*/ 82 h 82"/>
                <a:gd name="T10" fmla="*/ 146 w 14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82">
                  <a:moveTo>
                    <a:pt x="146" y="82"/>
                  </a:moveTo>
                  <a:cubicBezTo>
                    <a:pt x="146" y="79"/>
                    <a:pt x="147" y="76"/>
                    <a:pt x="147" y="73"/>
                  </a:cubicBezTo>
                  <a:cubicBezTo>
                    <a:pt x="147" y="33"/>
                    <a:pt x="114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46" y="82"/>
                    <a:pt x="146" y="82"/>
                    <a:pt x="146" y="82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9" name="Oval 162"/>
            <p:cNvSpPr>
              <a:spLocks noChangeArrowheads="1"/>
            </p:cNvSpPr>
            <p:nvPr/>
          </p:nvSpPr>
          <p:spPr bwMode="auto">
            <a:xfrm>
              <a:off x="1178213" y="6443587"/>
              <a:ext cx="129936" cy="137024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0" name="Oval 163"/>
            <p:cNvSpPr>
              <a:spLocks noChangeArrowheads="1"/>
            </p:cNvSpPr>
            <p:nvPr/>
          </p:nvSpPr>
          <p:spPr bwMode="auto">
            <a:xfrm>
              <a:off x="1367212" y="6342001"/>
              <a:ext cx="129936" cy="137024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1" name="Freeform 164"/>
            <p:cNvSpPr>
              <a:spLocks/>
            </p:cNvSpPr>
            <p:nvPr/>
          </p:nvSpPr>
          <p:spPr bwMode="auto">
            <a:xfrm>
              <a:off x="1329412" y="6559349"/>
              <a:ext cx="129936" cy="96862"/>
            </a:xfrm>
            <a:custGeom>
              <a:avLst/>
              <a:gdLst>
                <a:gd name="T0" fmla="*/ 29 w 31"/>
                <a:gd name="T1" fmla="*/ 22 h 22"/>
                <a:gd name="T2" fmla="*/ 31 w 31"/>
                <a:gd name="T3" fmla="*/ 17 h 22"/>
                <a:gd name="T4" fmla="*/ 16 w 31"/>
                <a:gd name="T5" fmla="*/ 0 h 22"/>
                <a:gd name="T6" fmla="*/ 0 w 31"/>
                <a:gd name="T7" fmla="*/ 15 h 22"/>
                <a:gd name="T8" fmla="*/ 1 w 31"/>
                <a:gd name="T9" fmla="*/ 22 h 22"/>
                <a:gd name="T10" fmla="*/ 29 w 31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2">
                  <a:moveTo>
                    <a:pt x="29" y="22"/>
                  </a:moveTo>
                  <a:cubicBezTo>
                    <a:pt x="30" y="20"/>
                    <a:pt x="31" y="18"/>
                    <a:pt x="31" y="17"/>
                  </a:cubicBezTo>
                  <a:cubicBezTo>
                    <a:pt x="31" y="8"/>
                    <a:pt x="25" y="1"/>
                    <a:pt x="16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17"/>
                    <a:pt x="0" y="20"/>
                    <a:pt x="1" y="22"/>
                  </a:cubicBezTo>
                  <a:cubicBezTo>
                    <a:pt x="29" y="22"/>
                    <a:pt x="29" y="22"/>
                    <a:pt x="29" y="22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2" name="Freeform 165"/>
            <p:cNvSpPr>
              <a:spLocks/>
            </p:cNvSpPr>
            <p:nvPr/>
          </p:nvSpPr>
          <p:spPr bwMode="auto">
            <a:xfrm>
              <a:off x="1518411" y="6493200"/>
              <a:ext cx="141749" cy="153561"/>
            </a:xfrm>
            <a:custGeom>
              <a:avLst/>
              <a:gdLst>
                <a:gd name="T0" fmla="*/ 32 w 34"/>
                <a:gd name="T1" fmla="*/ 14 h 35"/>
                <a:gd name="T2" fmla="*/ 21 w 34"/>
                <a:gd name="T3" fmla="*/ 32 h 35"/>
                <a:gd name="T4" fmla="*/ 2 w 34"/>
                <a:gd name="T5" fmla="*/ 21 h 35"/>
                <a:gd name="T6" fmla="*/ 13 w 34"/>
                <a:gd name="T7" fmla="*/ 2 h 35"/>
                <a:gd name="T8" fmla="*/ 32 w 34"/>
                <a:gd name="T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2" y="14"/>
                  </a:moveTo>
                  <a:cubicBezTo>
                    <a:pt x="34" y="22"/>
                    <a:pt x="29" y="30"/>
                    <a:pt x="21" y="32"/>
                  </a:cubicBezTo>
                  <a:cubicBezTo>
                    <a:pt x="12" y="35"/>
                    <a:pt x="4" y="30"/>
                    <a:pt x="2" y="21"/>
                  </a:cubicBezTo>
                  <a:cubicBezTo>
                    <a:pt x="0" y="13"/>
                    <a:pt x="5" y="4"/>
                    <a:pt x="13" y="2"/>
                  </a:cubicBezTo>
                  <a:cubicBezTo>
                    <a:pt x="21" y="0"/>
                    <a:pt x="30" y="5"/>
                    <a:pt x="32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3" name="Freeform 166"/>
            <p:cNvSpPr>
              <a:spLocks/>
            </p:cNvSpPr>
            <p:nvPr/>
          </p:nvSpPr>
          <p:spPr bwMode="auto">
            <a:xfrm>
              <a:off x="1705047" y="6606599"/>
              <a:ext cx="129936" cy="49612"/>
            </a:xfrm>
            <a:custGeom>
              <a:avLst/>
              <a:gdLst>
                <a:gd name="T0" fmla="*/ 1 w 31"/>
                <a:gd name="T1" fmla="*/ 0 h 11"/>
                <a:gd name="T2" fmla="*/ 1 w 31"/>
                <a:gd name="T3" fmla="*/ 2 h 11"/>
                <a:gd name="T4" fmla="*/ 0 w 31"/>
                <a:gd name="T5" fmla="*/ 11 h 11"/>
                <a:gd name="T6" fmla="*/ 31 w 31"/>
                <a:gd name="T7" fmla="*/ 11 h 11"/>
                <a:gd name="T8" fmla="*/ 1 w 31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1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3" y="5"/>
                    <a:pt x="12" y="1"/>
                    <a:pt x="1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4" name="Freeform 167"/>
            <p:cNvSpPr>
              <a:spLocks noEditPoints="1"/>
            </p:cNvSpPr>
            <p:nvPr/>
          </p:nvSpPr>
          <p:spPr bwMode="auto">
            <a:xfrm>
              <a:off x="1426274" y="6297114"/>
              <a:ext cx="283498" cy="359097"/>
            </a:xfrm>
            <a:custGeom>
              <a:avLst/>
              <a:gdLst>
                <a:gd name="T0" fmla="*/ 39 w 68"/>
                <a:gd name="T1" fmla="*/ 77 h 81"/>
                <a:gd name="T2" fmla="*/ 24 w 68"/>
                <a:gd name="T3" fmla="*/ 65 h 81"/>
                <a:gd name="T4" fmla="*/ 35 w 68"/>
                <a:gd name="T5" fmla="*/ 46 h 81"/>
                <a:gd name="T6" fmla="*/ 39 w 68"/>
                <a:gd name="T7" fmla="*/ 46 h 81"/>
                <a:gd name="T8" fmla="*/ 54 w 68"/>
                <a:gd name="T9" fmla="*/ 58 h 81"/>
                <a:gd name="T10" fmla="*/ 43 w 68"/>
                <a:gd name="T11" fmla="*/ 76 h 81"/>
                <a:gd name="T12" fmla="*/ 39 w 68"/>
                <a:gd name="T13" fmla="*/ 77 h 81"/>
                <a:gd name="T14" fmla="*/ 0 w 68"/>
                <a:gd name="T15" fmla="*/ 0 h 81"/>
                <a:gd name="T16" fmla="*/ 0 w 68"/>
                <a:gd name="T17" fmla="*/ 10 h 81"/>
                <a:gd name="T18" fmla="*/ 1 w 68"/>
                <a:gd name="T19" fmla="*/ 10 h 81"/>
                <a:gd name="T20" fmla="*/ 17 w 68"/>
                <a:gd name="T21" fmla="*/ 26 h 81"/>
                <a:gd name="T22" fmla="*/ 1 w 68"/>
                <a:gd name="T23" fmla="*/ 41 h 81"/>
                <a:gd name="T24" fmla="*/ 0 w 68"/>
                <a:gd name="T25" fmla="*/ 41 h 81"/>
                <a:gd name="T26" fmla="*/ 0 w 68"/>
                <a:gd name="T27" fmla="*/ 61 h 81"/>
                <a:gd name="T28" fmla="*/ 8 w 68"/>
                <a:gd name="T29" fmla="*/ 76 h 81"/>
                <a:gd name="T30" fmla="*/ 6 w 68"/>
                <a:gd name="T31" fmla="*/ 81 h 81"/>
                <a:gd name="T32" fmla="*/ 67 w 68"/>
                <a:gd name="T33" fmla="*/ 81 h 81"/>
                <a:gd name="T34" fmla="*/ 68 w 68"/>
                <a:gd name="T35" fmla="*/ 72 h 81"/>
                <a:gd name="T36" fmla="*/ 68 w 68"/>
                <a:gd name="T37" fmla="*/ 70 h 81"/>
                <a:gd name="T38" fmla="*/ 68 w 68"/>
                <a:gd name="T39" fmla="*/ 70 h 81"/>
                <a:gd name="T40" fmla="*/ 0 w 68"/>
                <a:gd name="T4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81">
                  <a:moveTo>
                    <a:pt x="39" y="77"/>
                  </a:moveTo>
                  <a:cubicBezTo>
                    <a:pt x="32" y="77"/>
                    <a:pt x="26" y="72"/>
                    <a:pt x="24" y="65"/>
                  </a:cubicBezTo>
                  <a:cubicBezTo>
                    <a:pt x="22" y="57"/>
                    <a:pt x="27" y="48"/>
                    <a:pt x="35" y="46"/>
                  </a:cubicBezTo>
                  <a:cubicBezTo>
                    <a:pt x="36" y="46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4"/>
                    <a:pt x="43" y="76"/>
                  </a:cubicBezTo>
                  <a:cubicBezTo>
                    <a:pt x="41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0"/>
                    <a:pt x="1" y="10"/>
                  </a:cubicBezTo>
                  <a:cubicBezTo>
                    <a:pt x="10" y="10"/>
                    <a:pt x="17" y="17"/>
                    <a:pt x="17" y="26"/>
                  </a:cubicBezTo>
                  <a:cubicBezTo>
                    <a:pt x="17" y="34"/>
                    <a:pt x="10" y="41"/>
                    <a:pt x="1" y="41"/>
                  </a:cubicBezTo>
                  <a:cubicBezTo>
                    <a:pt x="1" y="41"/>
                    <a:pt x="0" y="41"/>
                    <a:pt x="0" y="4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5" y="64"/>
                    <a:pt x="8" y="69"/>
                    <a:pt x="8" y="76"/>
                  </a:cubicBezTo>
                  <a:cubicBezTo>
                    <a:pt x="8" y="77"/>
                    <a:pt x="7" y="79"/>
                    <a:pt x="6" y="81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78"/>
                    <a:pt x="68" y="75"/>
                    <a:pt x="68" y="72"/>
                  </a:cubicBezTo>
                  <a:cubicBezTo>
                    <a:pt x="68" y="72"/>
                    <a:pt x="68" y="71"/>
                    <a:pt x="68" y="70"/>
                  </a:cubicBezTo>
                  <a:cubicBezTo>
                    <a:pt x="68" y="70"/>
                    <a:pt x="68" y="70"/>
                    <a:pt x="68" y="70"/>
                  </a:cubicBezTo>
                  <a:cubicBezTo>
                    <a:pt x="67" y="33"/>
                    <a:pt x="37" y="2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5" name="Freeform 168"/>
            <p:cNvSpPr>
              <a:spLocks/>
            </p:cNvSpPr>
            <p:nvPr/>
          </p:nvSpPr>
          <p:spPr bwMode="auto">
            <a:xfrm>
              <a:off x="1426274" y="6342001"/>
              <a:ext cx="70874" cy="137024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6" name="Freeform 169"/>
            <p:cNvSpPr>
              <a:spLocks/>
            </p:cNvSpPr>
            <p:nvPr/>
          </p:nvSpPr>
          <p:spPr bwMode="auto">
            <a:xfrm>
              <a:off x="1426274" y="6568799"/>
              <a:ext cx="33075" cy="87412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20 h 20"/>
                <a:gd name="T4" fmla="*/ 6 w 8"/>
                <a:gd name="T5" fmla="*/ 20 h 20"/>
                <a:gd name="T6" fmla="*/ 8 w 8"/>
                <a:gd name="T7" fmla="*/ 15 h 20"/>
                <a:gd name="T8" fmla="*/ 0 w 8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18"/>
                    <a:pt x="8" y="16"/>
                    <a:pt x="8" y="15"/>
                  </a:cubicBezTo>
                  <a:cubicBezTo>
                    <a:pt x="8" y="8"/>
                    <a:pt x="5" y="3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7" name="Freeform 170"/>
            <p:cNvSpPr>
              <a:spLocks/>
            </p:cNvSpPr>
            <p:nvPr/>
          </p:nvSpPr>
          <p:spPr bwMode="auto">
            <a:xfrm>
              <a:off x="1518411" y="6500287"/>
              <a:ext cx="141749" cy="139386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0 h 31"/>
                <a:gd name="T4" fmla="*/ 2 w 34"/>
                <a:gd name="T5" fmla="*/ 19 h 31"/>
                <a:gd name="T6" fmla="*/ 17 w 34"/>
                <a:gd name="T7" fmla="*/ 31 h 31"/>
                <a:gd name="T8" fmla="*/ 21 w 34"/>
                <a:gd name="T9" fmla="*/ 30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0"/>
                    <a:pt x="13" y="0"/>
                  </a:cubicBezTo>
                  <a:cubicBezTo>
                    <a:pt x="5" y="2"/>
                    <a:pt x="0" y="11"/>
                    <a:pt x="2" y="19"/>
                  </a:cubicBezTo>
                  <a:cubicBezTo>
                    <a:pt x="4" y="26"/>
                    <a:pt x="10" y="31"/>
                    <a:pt x="17" y="31"/>
                  </a:cubicBezTo>
                  <a:cubicBezTo>
                    <a:pt x="18" y="31"/>
                    <a:pt x="19" y="31"/>
                    <a:pt x="21" y="30"/>
                  </a:cubicBezTo>
                  <a:cubicBezTo>
                    <a:pt x="29" y="28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6" name="Freeform 240"/>
            <p:cNvSpPr>
              <a:spLocks/>
            </p:cNvSpPr>
            <p:nvPr/>
          </p:nvSpPr>
          <p:spPr bwMode="auto">
            <a:xfrm>
              <a:off x="620667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7" name="Freeform 241"/>
            <p:cNvSpPr>
              <a:spLocks/>
            </p:cNvSpPr>
            <p:nvPr/>
          </p:nvSpPr>
          <p:spPr bwMode="auto">
            <a:xfrm>
              <a:off x="620667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8" name="Freeform 242"/>
            <p:cNvSpPr>
              <a:spLocks/>
            </p:cNvSpPr>
            <p:nvPr/>
          </p:nvSpPr>
          <p:spPr bwMode="auto">
            <a:xfrm>
              <a:off x="-739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90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90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9" name="Freeform 243"/>
            <p:cNvSpPr>
              <a:spLocks/>
            </p:cNvSpPr>
            <p:nvPr/>
          </p:nvSpPr>
          <p:spPr bwMode="auto">
            <a:xfrm>
              <a:off x="-739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1 w 326"/>
                <a:gd name="T9" fmla="*/ 103 h 156"/>
                <a:gd name="T10" fmla="*/ 89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1" y="103"/>
                  </a:lnTo>
                  <a:lnTo>
                    <a:pt x="89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0" name="Freeform 244"/>
            <p:cNvSpPr>
              <a:spLocks/>
            </p:cNvSpPr>
            <p:nvPr/>
          </p:nvSpPr>
          <p:spPr bwMode="auto">
            <a:xfrm>
              <a:off x="219046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1" name="Freeform 245"/>
            <p:cNvSpPr>
              <a:spLocks/>
            </p:cNvSpPr>
            <p:nvPr/>
          </p:nvSpPr>
          <p:spPr bwMode="auto">
            <a:xfrm>
              <a:off x="219046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2" name="Freeform 246"/>
            <p:cNvSpPr>
              <a:spLocks/>
            </p:cNvSpPr>
            <p:nvPr/>
          </p:nvSpPr>
          <p:spPr bwMode="auto">
            <a:xfrm>
              <a:off x="708079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4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4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3" name="Freeform 247"/>
            <p:cNvSpPr>
              <a:spLocks/>
            </p:cNvSpPr>
            <p:nvPr/>
          </p:nvSpPr>
          <p:spPr bwMode="auto">
            <a:xfrm>
              <a:off x="708079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4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4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4" name="Freeform 248"/>
            <p:cNvSpPr>
              <a:spLocks/>
            </p:cNvSpPr>
            <p:nvPr/>
          </p:nvSpPr>
          <p:spPr bwMode="auto">
            <a:xfrm>
              <a:off x="467106" y="4258294"/>
              <a:ext cx="255148" cy="980429"/>
            </a:xfrm>
            <a:custGeom>
              <a:avLst/>
              <a:gdLst>
                <a:gd name="T0" fmla="*/ 21 w 108"/>
                <a:gd name="T1" fmla="*/ 264 h 415"/>
                <a:gd name="T2" fmla="*/ 56 w 108"/>
                <a:gd name="T3" fmla="*/ 264 h 415"/>
                <a:gd name="T4" fmla="*/ 1 w 108"/>
                <a:gd name="T5" fmla="*/ 204 h 415"/>
                <a:gd name="T6" fmla="*/ 44 w 108"/>
                <a:gd name="T7" fmla="*/ 206 h 415"/>
                <a:gd name="T8" fmla="*/ 0 w 108"/>
                <a:gd name="T9" fmla="*/ 159 h 415"/>
                <a:gd name="T10" fmla="*/ 108 w 108"/>
                <a:gd name="T11" fmla="*/ 0 h 415"/>
                <a:gd name="T12" fmla="*/ 102 w 108"/>
                <a:gd name="T13" fmla="*/ 415 h 415"/>
                <a:gd name="T14" fmla="*/ 21 w 108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415">
                  <a:moveTo>
                    <a:pt x="21" y="264"/>
                  </a:moveTo>
                  <a:lnTo>
                    <a:pt x="56" y="264"/>
                  </a:lnTo>
                  <a:lnTo>
                    <a:pt x="1" y="204"/>
                  </a:lnTo>
                  <a:lnTo>
                    <a:pt x="44" y="206"/>
                  </a:lnTo>
                  <a:lnTo>
                    <a:pt x="0" y="159"/>
                  </a:lnTo>
                  <a:lnTo>
                    <a:pt x="108" y="0"/>
                  </a:lnTo>
                  <a:lnTo>
                    <a:pt x="102" y="415"/>
                  </a:lnTo>
                  <a:lnTo>
                    <a:pt x="21" y="2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5" name="Freeform 249"/>
            <p:cNvSpPr>
              <a:spLocks/>
            </p:cNvSpPr>
            <p:nvPr/>
          </p:nvSpPr>
          <p:spPr bwMode="auto">
            <a:xfrm>
              <a:off x="467106" y="4258294"/>
              <a:ext cx="255148" cy="980429"/>
            </a:xfrm>
            <a:custGeom>
              <a:avLst/>
              <a:gdLst>
                <a:gd name="T0" fmla="*/ 21 w 108"/>
                <a:gd name="T1" fmla="*/ 264 h 415"/>
                <a:gd name="T2" fmla="*/ 56 w 108"/>
                <a:gd name="T3" fmla="*/ 264 h 415"/>
                <a:gd name="T4" fmla="*/ 1 w 108"/>
                <a:gd name="T5" fmla="*/ 204 h 415"/>
                <a:gd name="T6" fmla="*/ 44 w 108"/>
                <a:gd name="T7" fmla="*/ 206 h 415"/>
                <a:gd name="T8" fmla="*/ 0 w 108"/>
                <a:gd name="T9" fmla="*/ 159 h 415"/>
                <a:gd name="T10" fmla="*/ 108 w 108"/>
                <a:gd name="T11" fmla="*/ 0 h 415"/>
                <a:gd name="T12" fmla="*/ 102 w 108"/>
                <a:gd name="T13" fmla="*/ 415 h 415"/>
                <a:gd name="T14" fmla="*/ 21 w 108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415">
                  <a:moveTo>
                    <a:pt x="21" y="264"/>
                  </a:moveTo>
                  <a:lnTo>
                    <a:pt x="56" y="264"/>
                  </a:lnTo>
                  <a:lnTo>
                    <a:pt x="1" y="204"/>
                  </a:lnTo>
                  <a:lnTo>
                    <a:pt x="44" y="206"/>
                  </a:lnTo>
                  <a:lnTo>
                    <a:pt x="0" y="159"/>
                  </a:lnTo>
                  <a:lnTo>
                    <a:pt x="108" y="0"/>
                  </a:lnTo>
                  <a:lnTo>
                    <a:pt x="102" y="415"/>
                  </a:lnTo>
                  <a:lnTo>
                    <a:pt x="21" y="2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6" name="Freeform 250"/>
            <p:cNvSpPr>
              <a:spLocks/>
            </p:cNvSpPr>
            <p:nvPr/>
          </p:nvSpPr>
          <p:spPr bwMode="auto">
            <a:xfrm>
              <a:off x="705716" y="4794577"/>
              <a:ext cx="770169" cy="399259"/>
            </a:xfrm>
            <a:custGeom>
              <a:avLst/>
              <a:gdLst>
                <a:gd name="T0" fmla="*/ 1 w 326"/>
                <a:gd name="T1" fmla="*/ 129 h 169"/>
                <a:gd name="T2" fmla="*/ 79 w 326"/>
                <a:gd name="T3" fmla="*/ 52 h 169"/>
                <a:gd name="T4" fmla="*/ 88 w 326"/>
                <a:gd name="T5" fmla="*/ 94 h 169"/>
                <a:gd name="T6" fmla="*/ 136 w 326"/>
                <a:gd name="T7" fmla="*/ 11 h 169"/>
                <a:gd name="T8" fmla="*/ 149 w 326"/>
                <a:gd name="T9" fmla="*/ 64 h 169"/>
                <a:gd name="T10" fmla="*/ 186 w 326"/>
                <a:gd name="T11" fmla="*/ 0 h 169"/>
                <a:gd name="T12" fmla="*/ 326 w 326"/>
                <a:gd name="T13" fmla="*/ 92 h 169"/>
                <a:gd name="T14" fmla="*/ 0 w 326"/>
                <a:gd name="T15" fmla="*/ 169 h 169"/>
                <a:gd name="T16" fmla="*/ 1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1" y="129"/>
                  </a:moveTo>
                  <a:lnTo>
                    <a:pt x="79" y="52"/>
                  </a:lnTo>
                  <a:lnTo>
                    <a:pt x="88" y="94"/>
                  </a:lnTo>
                  <a:lnTo>
                    <a:pt x="136" y="11"/>
                  </a:lnTo>
                  <a:lnTo>
                    <a:pt x="149" y="64"/>
                  </a:lnTo>
                  <a:lnTo>
                    <a:pt x="186" y="0"/>
                  </a:lnTo>
                  <a:lnTo>
                    <a:pt x="326" y="92"/>
                  </a:lnTo>
                  <a:lnTo>
                    <a:pt x="0" y="169"/>
                  </a:lnTo>
                  <a:lnTo>
                    <a:pt x="1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7" name="Freeform 251"/>
            <p:cNvSpPr>
              <a:spLocks/>
            </p:cNvSpPr>
            <p:nvPr/>
          </p:nvSpPr>
          <p:spPr bwMode="auto">
            <a:xfrm>
              <a:off x="705716" y="4794577"/>
              <a:ext cx="770169" cy="399259"/>
            </a:xfrm>
            <a:custGeom>
              <a:avLst/>
              <a:gdLst>
                <a:gd name="T0" fmla="*/ 1 w 326"/>
                <a:gd name="T1" fmla="*/ 129 h 169"/>
                <a:gd name="T2" fmla="*/ 79 w 326"/>
                <a:gd name="T3" fmla="*/ 52 h 169"/>
                <a:gd name="T4" fmla="*/ 88 w 326"/>
                <a:gd name="T5" fmla="*/ 94 h 169"/>
                <a:gd name="T6" fmla="*/ 136 w 326"/>
                <a:gd name="T7" fmla="*/ 11 h 169"/>
                <a:gd name="T8" fmla="*/ 149 w 326"/>
                <a:gd name="T9" fmla="*/ 64 h 169"/>
                <a:gd name="T10" fmla="*/ 186 w 326"/>
                <a:gd name="T11" fmla="*/ 0 h 169"/>
                <a:gd name="T12" fmla="*/ 326 w 326"/>
                <a:gd name="T13" fmla="*/ 92 h 169"/>
                <a:gd name="T14" fmla="*/ 0 w 326"/>
                <a:gd name="T15" fmla="*/ 169 h 169"/>
                <a:gd name="T16" fmla="*/ 1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1" y="129"/>
                  </a:moveTo>
                  <a:lnTo>
                    <a:pt x="79" y="52"/>
                  </a:lnTo>
                  <a:lnTo>
                    <a:pt x="88" y="94"/>
                  </a:lnTo>
                  <a:lnTo>
                    <a:pt x="136" y="11"/>
                  </a:lnTo>
                  <a:lnTo>
                    <a:pt x="149" y="64"/>
                  </a:lnTo>
                  <a:lnTo>
                    <a:pt x="186" y="0"/>
                  </a:lnTo>
                  <a:lnTo>
                    <a:pt x="326" y="92"/>
                  </a:lnTo>
                  <a:lnTo>
                    <a:pt x="0" y="169"/>
                  </a:lnTo>
                  <a:lnTo>
                    <a:pt x="1" y="1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8" name="Freeform 252"/>
            <p:cNvSpPr>
              <a:spLocks/>
            </p:cNvSpPr>
            <p:nvPr/>
          </p:nvSpPr>
          <p:spPr bwMode="auto">
            <a:xfrm>
              <a:off x="705716" y="5011925"/>
              <a:ext cx="770169" cy="368547"/>
            </a:xfrm>
            <a:custGeom>
              <a:avLst/>
              <a:gdLst>
                <a:gd name="T0" fmla="*/ 17 w 326"/>
                <a:gd name="T1" fmla="*/ 112 h 156"/>
                <a:gd name="T2" fmla="*/ 118 w 326"/>
                <a:gd name="T3" fmla="*/ 144 h 156"/>
                <a:gd name="T4" fmla="*/ 111 w 326"/>
                <a:gd name="T5" fmla="*/ 103 h 156"/>
                <a:gd name="T6" fmla="*/ 188 w 326"/>
                <a:gd name="T7" fmla="*/ 156 h 156"/>
                <a:gd name="T8" fmla="*/ 177 w 326"/>
                <a:gd name="T9" fmla="*/ 103 h 156"/>
                <a:gd name="T10" fmla="*/ 237 w 326"/>
                <a:gd name="T11" fmla="*/ 144 h 156"/>
                <a:gd name="T12" fmla="*/ 326 w 326"/>
                <a:gd name="T13" fmla="*/ 0 h 156"/>
                <a:gd name="T14" fmla="*/ 0 w 326"/>
                <a:gd name="T15" fmla="*/ 77 h 156"/>
                <a:gd name="T16" fmla="*/ 17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17" y="112"/>
                  </a:moveTo>
                  <a:lnTo>
                    <a:pt x="118" y="144"/>
                  </a:lnTo>
                  <a:lnTo>
                    <a:pt x="111" y="103"/>
                  </a:lnTo>
                  <a:lnTo>
                    <a:pt x="188" y="156"/>
                  </a:lnTo>
                  <a:lnTo>
                    <a:pt x="177" y="103"/>
                  </a:lnTo>
                  <a:lnTo>
                    <a:pt x="237" y="144"/>
                  </a:lnTo>
                  <a:lnTo>
                    <a:pt x="326" y="0"/>
                  </a:lnTo>
                  <a:lnTo>
                    <a:pt x="0" y="77"/>
                  </a:lnTo>
                  <a:lnTo>
                    <a:pt x="17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9" name="Freeform 253"/>
            <p:cNvSpPr>
              <a:spLocks/>
            </p:cNvSpPr>
            <p:nvPr/>
          </p:nvSpPr>
          <p:spPr bwMode="auto">
            <a:xfrm>
              <a:off x="705716" y="5011925"/>
              <a:ext cx="770169" cy="368547"/>
            </a:xfrm>
            <a:custGeom>
              <a:avLst/>
              <a:gdLst>
                <a:gd name="T0" fmla="*/ 17 w 326"/>
                <a:gd name="T1" fmla="*/ 112 h 156"/>
                <a:gd name="T2" fmla="*/ 118 w 326"/>
                <a:gd name="T3" fmla="*/ 144 h 156"/>
                <a:gd name="T4" fmla="*/ 111 w 326"/>
                <a:gd name="T5" fmla="*/ 103 h 156"/>
                <a:gd name="T6" fmla="*/ 188 w 326"/>
                <a:gd name="T7" fmla="*/ 156 h 156"/>
                <a:gd name="T8" fmla="*/ 177 w 326"/>
                <a:gd name="T9" fmla="*/ 103 h 156"/>
                <a:gd name="T10" fmla="*/ 237 w 326"/>
                <a:gd name="T11" fmla="*/ 144 h 156"/>
                <a:gd name="T12" fmla="*/ 326 w 326"/>
                <a:gd name="T13" fmla="*/ 0 h 156"/>
                <a:gd name="T14" fmla="*/ 0 w 326"/>
                <a:gd name="T15" fmla="*/ 77 h 156"/>
                <a:gd name="T16" fmla="*/ 17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17" y="112"/>
                  </a:moveTo>
                  <a:lnTo>
                    <a:pt x="118" y="144"/>
                  </a:lnTo>
                  <a:lnTo>
                    <a:pt x="111" y="103"/>
                  </a:lnTo>
                  <a:lnTo>
                    <a:pt x="188" y="156"/>
                  </a:lnTo>
                  <a:lnTo>
                    <a:pt x="177" y="103"/>
                  </a:lnTo>
                  <a:lnTo>
                    <a:pt x="237" y="144"/>
                  </a:lnTo>
                  <a:lnTo>
                    <a:pt x="326" y="0"/>
                  </a:lnTo>
                  <a:lnTo>
                    <a:pt x="0" y="77"/>
                  </a:lnTo>
                  <a:lnTo>
                    <a:pt x="17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0" name="Freeform 254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1" name="Freeform 255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2" name="Freeform 256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3" name="Freeform 257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4" name="Oval 258"/>
            <p:cNvSpPr>
              <a:spLocks noChangeArrowheads="1"/>
            </p:cNvSpPr>
            <p:nvPr/>
          </p:nvSpPr>
          <p:spPr bwMode="auto">
            <a:xfrm>
              <a:off x="523805" y="5118237"/>
              <a:ext cx="160649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5" name="Oval 259"/>
            <p:cNvSpPr>
              <a:spLocks noChangeArrowheads="1"/>
            </p:cNvSpPr>
            <p:nvPr/>
          </p:nvSpPr>
          <p:spPr bwMode="auto">
            <a:xfrm>
              <a:off x="575780" y="5224548"/>
              <a:ext cx="158286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6" name="Oval 260"/>
            <p:cNvSpPr>
              <a:spLocks noChangeArrowheads="1"/>
            </p:cNvSpPr>
            <p:nvPr/>
          </p:nvSpPr>
          <p:spPr bwMode="auto">
            <a:xfrm>
              <a:off x="658467" y="5099337"/>
              <a:ext cx="158286" cy="170099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7" name="Oval 261"/>
            <p:cNvSpPr>
              <a:spLocks noChangeArrowheads="1"/>
            </p:cNvSpPr>
            <p:nvPr/>
          </p:nvSpPr>
          <p:spPr bwMode="auto">
            <a:xfrm>
              <a:off x="708079" y="5189111"/>
              <a:ext cx="160649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8" name="Freeform 262"/>
            <p:cNvSpPr>
              <a:spLocks/>
            </p:cNvSpPr>
            <p:nvPr/>
          </p:nvSpPr>
          <p:spPr bwMode="auto">
            <a:xfrm>
              <a:off x="852190" y="4718978"/>
              <a:ext cx="11812" cy="945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9" name="Freeform 263"/>
            <p:cNvSpPr>
              <a:spLocks/>
            </p:cNvSpPr>
            <p:nvPr/>
          </p:nvSpPr>
          <p:spPr bwMode="auto">
            <a:xfrm>
              <a:off x="852190" y="4718978"/>
              <a:ext cx="11812" cy="945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0" name="Freeform 264"/>
            <p:cNvSpPr>
              <a:spLocks/>
            </p:cNvSpPr>
            <p:nvPr/>
          </p:nvSpPr>
          <p:spPr bwMode="auto">
            <a:xfrm>
              <a:off x="712804" y="4258294"/>
              <a:ext cx="200811" cy="836318"/>
            </a:xfrm>
            <a:custGeom>
              <a:avLst/>
              <a:gdLst>
                <a:gd name="T0" fmla="*/ 4 w 85"/>
                <a:gd name="T1" fmla="*/ 0 h 354"/>
                <a:gd name="T2" fmla="*/ 0 w 85"/>
                <a:gd name="T3" fmla="*/ 354 h 354"/>
                <a:gd name="T4" fmla="*/ 2 w 85"/>
                <a:gd name="T5" fmla="*/ 353 h 354"/>
                <a:gd name="T6" fmla="*/ 25 w 85"/>
                <a:gd name="T7" fmla="*/ 232 h 354"/>
                <a:gd name="T8" fmla="*/ 48 w 85"/>
                <a:gd name="T9" fmla="*/ 251 h 354"/>
                <a:gd name="T10" fmla="*/ 41 w 85"/>
                <a:gd name="T11" fmla="*/ 182 h 354"/>
                <a:gd name="T12" fmla="*/ 59 w 85"/>
                <a:gd name="T13" fmla="*/ 199 h 354"/>
                <a:gd name="T14" fmla="*/ 64 w 85"/>
                <a:gd name="T15" fmla="*/ 195 h 354"/>
                <a:gd name="T16" fmla="*/ 66 w 85"/>
                <a:gd name="T17" fmla="*/ 191 h 354"/>
                <a:gd name="T18" fmla="*/ 62 w 85"/>
                <a:gd name="T19" fmla="*/ 152 h 354"/>
                <a:gd name="T20" fmla="*/ 85 w 85"/>
                <a:gd name="T21" fmla="*/ 142 h 354"/>
                <a:gd name="T22" fmla="*/ 4 w 85"/>
                <a:gd name="T2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354">
                  <a:moveTo>
                    <a:pt x="4" y="0"/>
                  </a:moveTo>
                  <a:lnTo>
                    <a:pt x="0" y="354"/>
                  </a:lnTo>
                  <a:lnTo>
                    <a:pt x="2" y="353"/>
                  </a:lnTo>
                  <a:lnTo>
                    <a:pt x="25" y="232"/>
                  </a:lnTo>
                  <a:lnTo>
                    <a:pt x="48" y="251"/>
                  </a:lnTo>
                  <a:lnTo>
                    <a:pt x="41" y="182"/>
                  </a:lnTo>
                  <a:lnTo>
                    <a:pt x="59" y="199"/>
                  </a:lnTo>
                  <a:lnTo>
                    <a:pt x="64" y="195"/>
                  </a:lnTo>
                  <a:lnTo>
                    <a:pt x="66" y="191"/>
                  </a:lnTo>
                  <a:lnTo>
                    <a:pt x="62" y="152"/>
                  </a:lnTo>
                  <a:lnTo>
                    <a:pt x="85" y="14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1" name="Freeform 265"/>
            <p:cNvSpPr>
              <a:spLocks/>
            </p:cNvSpPr>
            <p:nvPr/>
          </p:nvSpPr>
          <p:spPr bwMode="auto">
            <a:xfrm>
              <a:off x="712804" y="4258294"/>
              <a:ext cx="200811" cy="836318"/>
            </a:xfrm>
            <a:custGeom>
              <a:avLst/>
              <a:gdLst>
                <a:gd name="T0" fmla="*/ 4 w 85"/>
                <a:gd name="T1" fmla="*/ 0 h 354"/>
                <a:gd name="T2" fmla="*/ 0 w 85"/>
                <a:gd name="T3" fmla="*/ 354 h 354"/>
                <a:gd name="T4" fmla="*/ 2 w 85"/>
                <a:gd name="T5" fmla="*/ 353 h 354"/>
                <a:gd name="T6" fmla="*/ 25 w 85"/>
                <a:gd name="T7" fmla="*/ 232 h 354"/>
                <a:gd name="T8" fmla="*/ 48 w 85"/>
                <a:gd name="T9" fmla="*/ 251 h 354"/>
                <a:gd name="T10" fmla="*/ 41 w 85"/>
                <a:gd name="T11" fmla="*/ 182 h 354"/>
                <a:gd name="T12" fmla="*/ 59 w 85"/>
                <a:gd name="T13" fmla="*/ 199 h 354"/>
                <a:gd name="T14" fmla="*/ 64 w 85"/>
                <a:gd name="T15" fmla="*/ 195 h 354"/>
                <a:gd name="T16" fmla="*/ 66 w 85"/>
                <a:gd name="T17" fmla="*/ 191 h 354"/>
                <a:gd name="T18" fmla="*/ 62 w 85"/>
                <a:gd name="T19" fmla="*/ 152 h 354"/>
                <a:gd name="T20" fmla="*/ 85 w 85"/>
                <a:gd name="T21" fmla="*/ 142 h 354"/>
                <a:gd name="T22" fmla="*/ 4 w 85"/>
                <a:gd name="T2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354">
                  <a:moveTo>
                    <a:pt x="4" y="0"/>
                  </a:moveTo>
                  <a:lnTo>
                    <a:pt x="0" y="354"/>
                  </a:lnTo>
                  <a:lnTo>
                    <a:pt x="2" y="353"/>
                  </a:lnTo>
                  <a:lnTo>
                    <a:pt x="25" y="232"/>
                  </a:lnTo>
                  <a:lnTo>
                    <a:pt x="48" y="251"/>
                  </a:lnTo>
                  <a:lnTo>
                    <a:pt x="41" y="182"/>
                  </a:lnTo>
                  <a:lnTo>
                    <a:pt x="59" y="199"/>
                  </a:lnTo>
                  <a:lnTo>
                    <a:pt x="64" y="195"/>
                  </a:lnTo>
                  <a:lnTo>
                    <a:pt x="66" y="191"/>
                  </a:lnTo>
                  <a:lnTo>
                    <a:pt x="62" y="152"/>
                  </a:lnTo>
                  <a:lnTo>
                    <a:pt x="85" y="14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2" name="Freeform 266"/>
            <p:cNvSpPr>
              <a:spLocks/>
            </p:cNvSpPr>
            <p:nvPr/>
          </p:nvSpPr>
          <p:spPr bwMode="auto">
            <a:xfrm>
              <a:off x="705716" y="4258294"/>
              <a:ext cx="16537" cy="850493"/>
            </a:xfrm>
            <a:custGeom>
              <a:avLst/>
              <a:gdLst>
                <a:gd name="T0" fmla="*/ 4 w 4"/>
                <a:gd name="T1" fmla="*/ 0 h 192"/>
                <a:gd name="T2" fmla="*/ 4 w 4"/>
                <a:gd name="T3" fmla="*/ 0 h 192"/>
                <a:gd name="T4" fmla="*/ 0 w 4"/>
                <a:gd name="T5" fmla="*/ 5 h 192"/>
                <a:gd name="T6" fmla="*/ 0 w 4"/>
                <a:gd name="T7" fmla="*/ 192 h 192"/>
                <a:gd name="T8" fmla="*/ 1 w 4"/>
                <a:gd name="T9" fmla="*/ 191 h 192"/>
                <a:gd name="T10" fmla="*/ 1 w 4"/>
                <a:gd name="T11" fmla="*/ 190 h 192"/>
                <a:gd name="T12" fmla="*/ 2 w 4"/>
                <a:gd name="T13" fmla="*/ 189 h 192"/>
                <a:gd name="T14" fmla="*/ 4 w 4"/>
                <a:gd name="T1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9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2"/>
                    <a:pt x="0" y="192"/>
                    <a:pt x="1" y="191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2" y="189"/>
                    <a:pt x="2" y="189"/>
                    <a:pt x="2" y="18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3" name="Freeform 267"/>
            <p:cNvSpPr>
              <a:spLocks/>
            </p:cNvSpPr>
            <p:nvPr/>
          </p:nvSpPr>
          <p:spPr bwMode="auto">
            <a:xfrm>
              <a:off x="708079" y="5092249"/>
              <a:ext cx="9450" cy="11812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1 h 3"/>
                <a:gd name="T4" fmla="*/ 0 w 2"/>
                <a:gd name="T5" fmla="*/ 2 h 3"/>
                <a:gd name="T6" fmla="*/ 0 w 2"/>
                <a:gd name="T7" fmla="*/ 3 h 3"/>
                <a:gd name="T8" fmla="*/ 2 w 2"/>
                <a:gd name="T9" fmla="*/ 3 h 3"/>
                <a:gd name="T10" fmla="*/ 2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4" name="Freeform 268"/>
            <p:cNvSpPr>
              <a:spLocks noEditPoints="1"/>
            </p:cNvSpPr>
            <p:nvPr/>
          </p:nvSpPr>
          <p:spPr bwMode="auto">
            <a:xfrm>
              <a:off x="1048276" y="4487455"/>
              <a:ext cx="141749" cy="427609"/>
            </a:xfrm>
            <a:custGeom>
              <a:avLst/>
              <a:gdLst>
                <a:gd name="T0" fmla="*/ 0 w 60"/>
                <a:gd name="T1" fmla="*/ 169 h 181"/>
                <a:gd name="T2" fmla="*/ 0 w 60"/>
                <a:gd name="T3" fmla="*/ 169 h 181"/>
                <a:gd name="T4" fmla="*/ 11 w 60"/>
                <a:gd name="T5" fmla="*/ 181 h 181"/>
                <a:gd name="T6" fmla="*/ 11 w 60"/>
                <a:gd name="T7" fmla="*/ 181 h 181"/>
                <a:gd name="T8" fmla="*/ 0 w 60"/>
                <a:gd name="T9" fmla="*/ 169 h 181"/>
                <a:gd name="T10" fmla="*/ 60 w 60"/>
                <a:gd name="T11" fmla="*/ 0 h 181"/>
                <a:gd name="T12" fmla="*/ 53 w 60"/>
                <a:gd name="T13" fmla="*/ 137 h 181"/>
                <a:gd name="T14" fmla="*/ 53 w 60"/>
                <a:gd name="T15" fmla="*/ 137 h 181"/>
                <a:gd name="T16" fmla="*/ 60 w 60"/>
                <a:gd name="T1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81">
                  <a:moveTo>
                    <a:pt x="0" y="169"/>
                  </a:moveTo>
                  <a:lnTo>
                    <a:pt x="0" y="169"/>
                  </a:lnTo>
                  <a:lnTo>
                    <a:pt x="11" y="181"/>
                  </a:lnTo>
                  <a:lnTo>
                    <a:pt x="11" y="181"/>
                  </a:lnTo>
                  <a:lnTo>
                    <a:pt x="0" y="169"/>
                  </a:lnTo>
                  <a:close/>
                  <a:moveTo>
                    <a:pt x="60" y="0"/>
                  </a:moveTo>
                  <a:lnTo>
                    <a:pt x="53" y="137"/>
                  </a:lnTo>
                  <a:lnTo>
                    <a:pt x="53" y="13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5" name="Freeform 269"/>
            <p:cNvSpPr>
              <a:spLocks noEditPoints="1"/>
            </p:cNvSpPr>
            <p:nvPr/>
          </p:nvSpPr>
          <p:spPr bwMode="auto">
            <a:xfrm>
              <a:off x="1048276" y="4487455"/>
              <a:ext cx="141749" cy="427609"/>
            </a:xfrm>
            <a:custGeom>
              <a:avLst/>
              <a:gdLst>
                <a:gd name="T0" fmla="*/ 0 w 60"/>
                <a:gd name="T1" fmla="*/ 169 h 181"/>
                <a:gd name="T2" fmla="*/ 0 w 60"/>
                <a:gd name="T3" fmla="*/ 169 h 181"/>
                <a:gd name="T4" fmla="*/ 11 w 60"/>
                <a:gd name="T5" fmla="*/ 181 h 181"/>
                <a:gd name="T6" fmla="*/ 11 w 60"/>
                <a:gd name="T7" fmla="*/ 181 h 181"/>
                <a:gd name="T8" fmla="*/ 0 w 60"/>
                <a:gd name="T9" fmla="*/ 169 h 181"/>
                <a:gd name="T10" fmla="*/ 60 w 60"/>
                <a:gd name="T11" fmla="*/ 0 h 181"/>
                <a:gd name="T12" fmla="*/ 53 w 60"/>
                <a:gd name="T13" fmla="*/ 137 h 181"/>
                <a:gd name="T14" fmla="*/ 53 w 60"/>
                <a:gd name="T15" fmla="*/ 137 h 181"/>
                <a:gd name="T16" fmla="*/ 60 w 60"/>
                <a:gd name="T1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81">
                  <a:moveTo>
                    <a:pt x="0" y="169"/>
                  </a:moveTo>
                  <a:lnTo>
                    <a:pt x="0" y="169"/>
                  </a:lnTo>
                  <a:lnTo>
                    <a:pt x="11" y="181"/>
                  </a:lnTo>
                  <a:lnTo>
                    <a:pt x="11" y="181"/>
                  </a:lnTo>
                  <a:lnTo>
                    <a:pt x="0" y="169"/>
                  </a:lnTo>
                  <a:moveTo>
                    <a:pt x="60" y="0"/>
                  </a:moveTo>
                  <a:lnTo>
                    <a:pt x="53" y="137"/>
                  </a:lnTo>
                  <a:lnTo>
                    <a:pt x="53" y="137"/>
                  </a:lnTo>
                  <a:lnTo>
                    <a:pt x="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6" name="Freeform 270"/>
            <p:cNvSpPr>
              <a:spLocks/>
            </p:cNvSpPr>
            <p:nvPr/>
          </p:nvSpPr>
          <p:spPr bwMode="auto">
            <a:xfrm>
              <a:off x="771866" y="4811114"/>
              <a:ext cx="704019" cy="356734"/>
            </a:xfrm>
            <a:custGeom>
              <a:avLst/>
              <a:gdLst>
                <a:gd name="T0" fmla="*/ 96 w 168"/>
                <a:gd name="T1" fmla="*/ 0 h 80"/>
                <a:gd name="T2" fmla="*/ 95 w 168"/>
                <a:gd name="T3" fmla="*/ 14 h 80"/>
                <a:gd name="T4" fmla="*/ 76 w 168"/>
                <a:gd name="T5" fmla="*/ 16 h 80"/>
                <a:gd name="T6" fmla="*/ 72 w 168"/>
                <a:gd name="T7" fmla="*/ 23 h 80"/>
                <a:gd name="T8" fmla="*/ 72 w 168"/>
                <a:gd name="T9" fmla="*/ 23 h 80"/>
                <a:gd name="T10" fmla="*/ 72 w 168"/>
                <a:gd name="T11" fmla="*/ 23 h 80"/>
                <a:gd name="T12" fmla="*/ 82 w 168"/>
                <a:gd name="T13" fmla="*/ 30 h 80"/>
                <a:gd name="T14" fmla="*/ 45 w 168"/>
                <a:gd name="T15" fmla="*/ 34 h 80"/>
                <a:gd name="T16" fmla="*/ 57 w 168"/>
                <a:gd name="T17" fmla="*/ 44 h 80"/>
                <a:gd name="T18" fmla="*/ 0 w 168"/>
                <a:gd name="T19" fmla="*/ 67 h 80"/>
                <a:gd name="T20" fmla="*/ 11 w 168"/>
                <a:gd name="T21" fmla="*/ 80 h 80"/>
                <a:gd name="T22" fmla="*/ 168 w 168"/>
                <a:gd name="T23" fmla="*/ 45 h 80"/>
                <a:gd name="T24" fmla="*/ 96 w 168"/>
                <a:gd name="T25" fmla="*/ 0 h 80"/>
                <a:gd name="T26" fmla="*/ 96 w 168"/>
                <a:gd name="T2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" h="80">
                  <a:moveTo>
                    <a:pt x="96" y="0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6" y="69"/>
                    <a:pt x="10" y="74"/>
                    <a:pt x="11" y="80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7" name="Freeform 271"/>
            <p:cNvSpPr>
              <a:spLocks/>
            </p:cNvSpPr>
            <p:nvPr/>
          </p:nvSpPr>
          <p:spPr bwMode="auto">
            <a:xfrm>
              <a:off x="816753" y="5011925"/>
              <a:ext cx="659132" cy="368547"/>
            </a:xfrm>
            <a:custGeom>
              <a:avLst/>
              <a:gdLst>
                <a:gd name="T0" fmla="*/ 157 w 157"/>
                <a:gd name="T1" fmla="*/ 0 h 83"/>
                <a:gd name="T2" fmla="*/ 0 w 157"/>
                <a:gd name="T3" fmla="*/ 35 h 83"/>
                <a:gd name="T4" fmla="*/ 0 w 157"/>
                <a:gd name="T5" fmla="*/ 39 h 83"/>
                <a:gd name="T6" fmla="*/ 0 w 157"/>
                <a:gd name="T7" fmla="*/ 41 h 83"/>
                <a:gd name="T8" fmla="*/ 12 w 157"/>
                <a:gd name="T9" fmla="*/ 59 h 83"/>
                <a:gd name="T10" fmla="*/ 10 w 157"/>
                <a:gd name="T11" fmla="*/ 68 h 83"/>
                <a:gd name="T12" fmla="*/ 40 w 157"/>
                <a:gd name="T13" fmla="*/ 77 h 83"/>
                <a:gd name="T14" fmla="*/ 36 w 157"/>
                <a:gd name="T15" fmla="*/ 55 h 83"/>
                <a:gd name="T16" fmla="*/ 79 w 157"/>
                <a:gd name="T17" fmla="*/ 83 h 83"/>
                <a:gd name="T18" fmla="*/ 73 w 157"/>
                <a:gd name="T19" fmla="*/ 55 h 83"/>
                <a:gd name="T20" fmla="*/ 107 w 157"/>
                <a:gd name="T21" fmla="*/ 77 h 83"/>
                <a:gd name="T22" fmla="*/ 157 w 157"/>
                <a:gd name="T2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83">
                  <a:moveTo>
                    <a:pt x="15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8"/>
                    <a:pt x="0" y="39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7" y="44"/>
                    <a:pt x="12" y="51"/>
                    <a:pt x="12" y="59"/>
                  </a:cubicBezTo>
                  <a:cubicBezTo>
                    <a:pt x="12" y="62"/>
                    <a:pt x="12" y="65"/>
                    <a:pt x="10" y="68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57" y="0"/>
                    <a:pt x="157" y="0"/>
                    <a:pt x="15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8" name="Freeform 272"/>
            <p:cNvSpPr>
              <a:spLocks/>
            </p:cNvSpPr>
            <p:nvPr/>
          </p:nvSpPr>
          <p:spPr bwMode="auto">
            <a:xfrm>
              <a:off x="734066" y="5335585"/>
              <a:ext cx="54337" cy="1320626"/>
            </a:xfrm>
            <a:custGeom>
              <a:avLst/>
              <a:gdLst>
                <a:gd name="T0" fmla="*/ 0 w 13"/>
                <a:gd name="T1" fmla="*/ 0 h 298"/>
                <a:gd name="T2" fmla="*/ 13 w 13"/>
                <a:gd name="T3" fmla="*/ 298 h 298"/>
                <a:gd name="T4" fmla="*/ 13 w 13"/>
                <a:gd name="T5" fmla="*/ 298 h 298"/>
                <a:gd name="T6" fmla="*/ 0 w 13"/>
                <a:gd name="T7" fmla="*/ 0 h 298"/>
                <a:gd name="T8" fmla="*/ 0 w 13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98">
                  <a:moveTo>
                    <a:pt x="0" y="0"/>
                  </a:moveTo>
                  <a:cubicBezTo>
                    <a:pt x="13" y="298"/>
                    <a:pt x="13" y="298"/>
                    <a:pt x="13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9" name="Freeform 273"/>
            <p:cNvSpPr>
              <a:spLocks/>
            </p:cNvSpPr>
            <p:nvPr/>
          </p:nvSpPr>
          <p:spPr bwMode="auto">
            <a:xfrm>
              <a:off x="705716" y="5330860"/>
              <a:ext cx="82687" cy="1325351"/>
            </a:xfrm>
            <a:custGeom>
              <a:avLst/>
              <a:gdLst>
                <a:gd name="T0" fmla="*/ 6 w 20"/>
                <a:gd name="T1" fmla="*/ 0 h 299"/>
                <a:gd name="T2" fmla="*/ 0 w 20"/>
                <a:gd name="T3" fmla="*/ 10 h 299"/>
                <a:gd name="T4" fmla="*/ 0 w 20"/>
                <a:gd name="T5" fmla="*/ 299 h 299"/>
                <a:gd name="T6" fmla="*/ 20 w 20"/>
                <a:gd name="T7" fmla="*/ 299 h 299"/>
                <a:gd name="T8" fmla="*/ 7 w 20"/>
                <a:gd name="T9" fmla="*/ 1 h 299"/>
                <a:gd name="T10" fmla="*/ 6 w 20"/>
                <a:gd name="T11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99">
                  <a:moveTo>
                    <a:pt x="6" y="0"/>
                  </a:moveTo>
                  <a:cubicBezTo>
                    <a:pt x="5" y="4"/>
                    <a:pt x="3" y="8"/>
                    <a:pt x="0" y="10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20" y="299"/>
                    <a:pt x="20" y="299"/>
                    <a:pt x="20" y="29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6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0" name="Freeform 274"/>
            <p:cNvSpPr>
              <a:spLocks/>
            </p:cNvSpPr>
            <p:nvPr/>
          </p:nvSpPr>
          <p:spPr bwMode="auto">
            <a:xfrm>
              <a:off x="717529" y="4487455"/>
              <a:ext cx="472496" cy="616607"/>
            </a:xfrm>
            <a:custGeom>
              <a:avLst/>
              <a:gdLst>
                <a:gd name="T0" fmla="*/ 113 w 113"/>
                <a:gd name="T1" fmla="*/ 0 h 139"/>
                <a:gd name="T2" fmla="*/ 47 w 113"/>
                <a:gd name="T3" fmla="*/ 24 h 139"/>
                <a:gd name="T4" fmla="*/ 34 w 113"/>
                <a:gd name="T5" fmla="*/ 29 h 139"/>
                <a:gd name="T6" fmla="*/ 36 w 113"/>
                <a:gd name="T7" fmla="*/ 50 h 139"/>
                <a:gd name="T8" fmla="*/ 36 w 113"/>
                <a:gd name="T9" fmla="*/ 50 h 139"/>
                <a:gd name="T10" fmla="*/ 37 w 113"/>
                <a:gd name="T11" fmla="*/ 58 h 139"/>
                <a:gd name="T12" fmla="*/ 32 w 113"/>
                <a:gd name="T13" fmla="*/ 54 h 139"/>
                <a:gd name="T14" fmla="*/ 32 w 113"/>
                <a:gd name="T15" fmla="*/ 54 h 139"/>
                <a:gd name="T16" fmla="*/ 32 w 113"/>
                <a:gd name="T17" fmla="*/ 54 h 139"/>
                <a:gd name="T18" fmla="*/ 22 w 113"/>
                <a:gd name="T19" fmla="*/ 45 h 139"/>
                <a:gd name="T20" fmla="*/ 26 w 113"/>
                <a:gd name="T21" fmla="*/ 82 h 139"/>
                <a:gd name="T22" fmla="*/ 13 w 113"/>
                <a:gd name="T23" fmla="*/ 72 h 139"/>
                <a:gd name="T24" fmla="*/ 0 w 113"/>
                <a:gd name="T25" fmla="*/ 136 h 139"/>
                <a:gd name="T26" fmla="*/ 0 w 113"/>
                <a:gd name="T27" fmla="*/ 139 h 139"/>
                <a:gd name="T28" fmla="*/ 4 w 113"/>
                <a:gd name="T29" fmla="*/ 138 h 139"/>
                <a:gd name="T30" fmla="*/ 113 w 113"/>
                <a:gd name="T3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9">
                  <a:moveTo>
                    <a:pt x="113" y="0"/>
                  </a:moveTo>
                  <a:cubicBezTo>
                    <a:pt x="47" y="24"/>
                    <a:pt x="47" y="24"/>
                    <a:pt x="47" y="24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" y="138"/>
                    <a:pt x="3" y="138"/>
                    <a:pt x="4" y="138"/>
                  </a:cubicBezTo>
                  <a:cubicBezTo>
                    <a:pt x="113" y="0"/>
                    <a:pt x="113" y="0"/>
                    <a:pt x="113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1" name="Freeform 275"/>
            <p:cNvSpPr>
              <a:spLocks/>
            </p:cNvSpPr>
            <p:nvPr/>
          </p:nvSpPr>
          <p:spPr bwMode="auto">
            <a:xfrm>
              <a:off x="734066" y="4487455"/>
              <a:ext cx="455959" cy="621332"/>
            </a:xfrm>
            <a:custGeom>
              <a:avLst/>
              <a:gdLst>
                <a:gd name="T0" fmla="*/ 109 w 109"/>
                <a:gd name="T1" fmla="*/ 0 h 140"/>
                <a:gd name="T2" fmla="*/ 0 w 109"/>
                <a:gd name="T3" fmla="*/ 138 h 140"/>
                <a:gd name="T4" fmla="*/ 1 w 109"/>
                <a:gd name="T5" fmla="*/ 138 h 140"/>
                <a:gd name="T6" fmla="*/ 9 w 109"/>
                <a:gd name="T7" fmla="*/ 140 h 140"/>
                <a:gd name="T8" fmla="*/ 66 w 109"/>
                <a:gd name="T9" fmla="*/ 117 h 140"/>
                <a:gd name="T10" fmla="*/ 54 w 109"/>
                <a:gd name="T11" fmla="*/ 107 h 140"/>
                <a:gd name="T12" fmla="*/ 91 w 109"/>
                <a:gd name="T13" fmla="*/ 103 h 140"/>
                <a:gd name="T14" fmla="*/ 81 w 109"/>
                <a:gd name="T15" fmla="*/ 96 h 140"/>
                <a:gd name="T16" fmla="*/ 75 w 109"/>
                <a:gd name="T17" fmla="*/ 90 h 140"/>
                <a:gd name="T18" fmla="*/ 85 w 109"/>
                <a:gd name="T19" fmla="*/ 89 h 140"/>
                <a:gd name="T20" fmla="*/ 85 w 109"/>
                <a:gd name="T21" fmla="*/ 89 h 140"/>
                <a:gd name="T22" fmla="*/ 104 w 109"/>
                <a:gd name="T23" fmla="*/ 87 h 140"/>
                <a:gd name="T24" fmla="*/ 105 w 109"/>
                <a:gd name="T25" fmla="*/ 73 h 140"/>
                <a:gd name="T26" fmla="*/ 109 w 109"/>
                <a:gd name="T2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40">
                  <a:moveTo>
                    <a:pt x="109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" y="138"/>
                    <a:pt x="1" y="138"/>
                    <a:pt x="1" y="138"/>
                  </a:cubicBezTo>
                  <a:cubicBezTo>
                    <a:pt x="4" y="138"/>
                    <a:pt x="7" y="138"/>
                    <a:pt x="9" y="140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91" y="103"/>
                    <a:pt x="91" y="103"/>
                    <a:pt x="91" y="103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9" y="0"/>
                    <a:pt x="109" y="0"/>
                    <a:pt x="109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2" name="Freeform 276"/>
            <p:cNvSpPr>
              <a:spLocks/>
            </p:cNvSpPr>
            <p:nvPr/>
          </p:nvSpPr>
          <p:spPr bwMode="auto">
            <a:xfrm>
              <a:off x="705716" y="5259985"/>
              <a:ext cx="23625" cy="115762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6 w 6"/>
                <a:gd name="T5" fmla="*/ 16 h 26"/>
                <a:gd name="T6" fmla="*/ 1 w 6"/>
                <a:gd name="T7" fmla="*/ 3 h 26"/>
                <a:gd name="T8" fmla="*/ 1 w 6"/>
                <a:gd name="T9" fmla="*/ 1 h 26"/>
                <a:gd name="T10" fmla="*/ 0 w 6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4"/>
                    <a:pt x="5" y="20"/>
                    <a:pt x="6" y="16"/>
                  </a:cubicBezTo>
                  <a:cubicBezTo>
                    <a:pt x="3" y="13"/>
                    <a:pt x="1" y="8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3" name="Freeform 277"/>
            <p:cNvSpPr>
              <a:spLocks/>
            </p:cNvSpPr>
            <p:nvPr/>
          </p:nvSpPr>
          <p:spPr bwMode="auto">
            <a:xfrm>
              <a:off x="705716" y="5099337"/>
              <a:ext cx="111037" cy="165374"/>
            </a:xfrm>
            <a:custGeom>
              <a:avLst/>
              <a:gdLst>
                <a:gd name="T0" fmla="*/ 8 w 27"/>
                <a:gd name="T1" fmla="*/ 0 h 37"/>
                <a:gd name="T2" fmla="*/ 7 w 27"/>
                <a:gd name="T3" fmla="*/ 0 h 37"/>
                <a:gd name="T4" fmla="*/ 3 w 27"/>
                <a:gd name="T5" fmla="*/ 1 h 37"/>
                <a:gd name="T6" fmla="*/ 1 w 27"/>
                <a:gd name="T7" fmla="*/ 1 h 37"/>
                <a:gd name="T8" fmla="*/ 0 w 27"/>
                <a:gd name="T9" fmla="*/ 2 h 37"/>
                <a:gd name="T10" fmla="*/ 0 w 27"/>
                <a:gd name="T11" fmla="*/ 36 h 37"/>
                <a:gd name="T12" fmla="*/ 1 w 27"/>
                <a:gd name="T13" fmla="*/ 37 h 37"/>
                <a:gd name="T14" fmla="*/ 20 w 27"/>
                <a:gd name="T15" fmla="*/ 20 h 37"/>
                <a:gd name="T16" fmla="*/ 27 w 27"/>
                <a:gd name="T17" fmla="*/ 21 h 37"/>
                <a:gd name="T18" fmla="*/ 27 w 27"/>
                <a:gd name="T19" fmla="*/ 19 h 37"/>
                <a:gd name="T20" fmla="*/ 27 w 27"/>
                <a:gd name="T21" fmla="*/ 15 h 37"/>
                <a:gd name="T22" fmla="*/ 16 w 27"/>
                <a:gd name="T23" fmla="*/ 2 h 37"/>
                <a:gd name="T24" fmla="*/ 8 w 27"/>
                <a:gd name="T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7">
                  <a:moveTo>
                    <a:pt x="8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27"/>
                    <a:pt x="11" y="20"/>
                    <a:pt x="20" y="20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27" y="18"/>
                    <a:pt x="27" y="16"/>
                    <a:pt x="27" y="15"/>
                  </a:cubicBezTo>
                  <a:cubicBezTo>
                    <a:pt x="26" y="9"/>
                    <a:pt x="22" y="4"/>
                    <a:pt x="16" y="2"/>
                  </a:cubicBezTo>
                  <a:cubicBezTo>
                    <a:pt x="14" y="0"/>
                    <a:pt x="11" y="0"/>
                    <a:pt x="8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4" name="Freeform 278"/>
            <p:cNvSpPr>
              <a:spLocks noEditPoints="1"/>
            </p:cNvSpPr>
            <p:nvPr/>
          </p:nvSpPr>
          <p:spPr bwMode="auto">
            <a:xfrm>
              <a:off x="788403" y="53568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5" name="Freeform 279"/>
            <p:cNvSpPr>
              <a:spLocks/>
            </p:cNvSpPr>
            <p:nvPr/>
          </p:nvSpPr>
          <p:spPr bwMode="auto">
            <a:xfrm>
              <a:off x="708079" y="5189111"/>
              <a:ext cx="160649" cy="167736"/>
            </a:xfrm>
            <a:custGeom>
              <a:avLst/>
              <a:gdLst>
                <a:gd name="T0" fmla="*/ 19 w 38"/>
                <a:gd name="T1" fmla="*/ 0 h 38"/>
                <a:gd name="T2" fmla="*/ 0 w 38"/>
                <a:gd name="T3" fmla="*/ 17 h 38"/>
                <a:gd name="T4" fmla="*/ 0 w 38"/>
                <a:gd name="T5" fmla="*/ 19 h 38"/>
                <a:gd name="T6" fmla="*/ 5 w 38"/>
                <a:gd name="T7" fmla="*/ 32 h 38"/>
                <a:gd name="T8" fmla="*/ 6 w 38"/>
                <a:gd name="T9" fmla="*/ 33 h 38"/>
                <a:gd name="T10" fmla="*/ 6 w 38"/>
                <a:gd name="T11" fmla="*/ 33 h 38"/>
                <a:gd name="T12" fmla="*/ 6 w 38"/>
                <a:gd name="T13" fmla="*/ 33 h 38"/>
                <a:gd name="T14" fmla="*/ 19 w 38"/>
                <a:gd name="T15" fmla="*/ 38 h 38"/>
                <a:gd name="T16" fmla="*/ 19 w 38"/>
                <a:gd name="T17" fmla="*/ 38 h 38"/>
                <a:gd name="T18" fmla="*/ 19 w 38"/>
                <a:gd name="T19" fmla="*/ 38 h 38"/>
                <a:gd name="T20" fmla="*/ 19 w 38"/>
                <a:gd name="T21" fmla="*/ 38 h 38"/>
                <a:gd name="T22" fmla="*/ 19 w 38"/>
                <a:gd name="T23" fmla="*/ 38 h 38"/>
                <a:gd name="T24" fmla="*/ 19 w 38"/>
                <a:gd name="T25" fmla="*/ 38 h 38"/>
                <a:gd name="T26" fmla="*/ 19 w 38"/>
                <a:gd name="T27" fmla="*/ 38 h 38"/>
                <a:gd name="T28" fmla="*/ 36 w 38"/>
                <a:gd name="T29" fmla="*/ 28 h 38"/>
                <a:gd name="T30" fmla="*/ 36 w 38"/>
                <a:gd name="T31" fmla="*/ 28 h 38"/>
                <a:gd name="T32" fmla="*/ 38 w 38"/>
                <a:gd name="T33" fmla="*/ 19 h 38"/>
                <a:gd name="T34" fmla="*/ 26 w 38"/>
                <a:gd name="T35" fmla="*/ 1 h 38"/>
                <a:gd name="T36" fmla="*/ 19 w 38"/>
                <a:gd name="T3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" h="38">
                  <a:moveTo>
                    <a:pt x="19" y="0"/>
                  </a:move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24"/>
                    <a:pt x="2" y="29"/>
                    <a:pt x="5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0" y="36"/>
                    <a:pt x="14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7" y="38"/>
                    <a:pt x="33" y="34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8" y="25"/>
                    <a:pt x="38" y="22"/>
                    <a:pt x="38" y="19"/>
                  </a:cubicBezTo>
                  <a:cubicBezTo>
                    <a:pt x="38" y="11"/>
                    <a:pt x="33" y="4"/>
                    <a:pt x="26" y="1"/>
                  </a:cubicBezTo>
                  <a:cubicBezTo>
                    <a:pt x="24" y="0"/>
                    <a:pt x="22" y="0"/>
                    <a:pt x="19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6" name="Freeform 280"/>
            <p:cNvSpPr>
              <a:spLocks/>
            </p:cNvSpPr>
            <p:nvPr/>
          </p:nvSpPr>
          <p:spPr bwMode="auto">
            <a:xfrm>
              <a:off x="3883252" y="5942742"/>
              <a:ext cx="1658461" cy="663857"/>
            </a:xfrm>
            <a:custGeom>
              <a:avLst/>
              <a:gdLst>
                <a:gd name="T0" fmla="*/ 0 w 396"/>
                <a:gd name="T1" fmla="*/ 150 h 150"/>
                <a:gd name="T2" fmla="*/ 396 w 396"/>
                <a:gd name="T3" fmla="*/ 150 h 150"/>
                <a:gd name="T4" fmla="*/ 394 w 396"/>
                <a:gd name="T5" fmla="*/ 138 h 150"/>
                <a:gd name="T6" fmla="*/ 387 w 396"/>
                <a:gd name="T7" fmla="*/ 121 h 150"/>
                <a:gd name="T8" fmla="*/ 361 w 396"/>
                <a:gd name="T9" fmla="*/ 95 h 150"/>
                <a:gd name="T10" fmla="*/ 360 w 396"/>
                <a:gd name="T11" fmla="*/ 94 h 150"/>
                <a:gd name="T12" fmla="*/ 324 w 396"/>
                <a:gd name="T13" fmla="*/ 85 h 150"/>
                <a:gd name="T14" fmla="*/ 314 w 396"/>
                <a:gd name="T15" fmla="*/ 86 h 150"/>
                <a:gd name="T16" fmla="*/ 314 w 396"/>
                <a:gd name="T17" fmla="*/ 81 h 150"/>
                <a:gd name="T18" fmla="*/ 247 w 396"/>
                <a:gd name="T19" fmla="*/ 14 h 150"/>
                <a:gd name="T20" fmla="*/ 210 w 396"/>
                <a:gd name="T21" fmla="*/ 25 h 150"/>
                <a:gd name="T22" fmla="*/ 168 w 396"/>
                <a:gd name="T23" fmla="*/ 0 h 150"/>
                <a:gd name="T24" fmla="*/ 121 w 396"/>
                <a:gd name="T25" fmla="*/ 41 h 150"/>
                <a:gd name="T26" fmla="*/ 104 w 396"/>
                <a:gd name="T27" fmla="*/ 38 h 150"/>
                <a:gd name="T28" fmla="*/ 57 w 396"/>
                <a:gd name="T29" fmla="*/ 85 h 150"/>
                <a:gd name="T30" fmla="*/ 59 w 396"/>
                <a:gd name="T31" fmla="*/ 97 h 150"/>
                <a:gd name="T32" fmla="*/ 58 w 396"/>
                <a:gd name="T33" fmla="*/ 97 h 150"/>
                <a:gd name="T34" fmla="*/ 0 w 396"/>
                <a:gd name="T3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6" h="150">
                  <a:moveTo>
                    <a:pt x="0" y="150"/>
                  </a:moveTo>
                  <a:cubicBezTo>
                    <a:pt x="396" y="150"/>
                    <a:pt x="396" y="150"/>
                    <a:pt x="396" y="150"/>
                  </a:cubicBezTo>
                  <a:cubicBezTo>
                    <a:pt x="396" y="146"/>
                    <a:pt x="395" y="142"/>
                    <a:pt x="394" y="138"/>
                  </a:cubicBezTo>
                  <a:cubicBezTo>
                    <a:pt x="391" y="132"/>
                    <a:pt x="389" y="126"/>
                    <a:pt x="387" y="121"/>
                  </a:cubicBezTo>
                  <a:cubicBezTo>
                    <a:pt x="380" y="110"/>
                    <a:pt x="372" y="101"/>
                    <a:pt x="361" y="95"/>
                  </a:cubicBezTo>
                  <a:cubicBezTo>
                    <a:pt x="360" y="94"/>
                    <a:pt x="360" y="94"/>
                    <a:pt x="360" y="94"/>
                  </a:cubicBezTo>
                  <a:cubicBezTo>
                    <a:pt x="349" y="88"/>
                    <a:pt x="337" y="85"/>
                    <a:pt x="324" y="85"/>
                  </a:cubicBezTo>
                  <a:cubicBezTo>
                    <a:pt x="321" y="85"/>
                    <a:pt x="317" y="86"/>
                    <a:pt x="314" y="86"/>
                  </a:cubicBezTo>
                  <a:cubicBezTo>
                    <a:pt x="314" y="84"/>
                    <a:pt x="314" y="83"/>
                    <a:pt x="314" y="81"/>
                  </a:cubicBezTo>
                  <a:cubicBezTo>
                    <a:pt x="314" y="44"/>
                    <a:pt x="283" y="14"/>
                    <a:pt x="247" y="14"/>
                  </a:cubicBezTo>
                  <a:cubicBezTo>
                    <a:pt x="233" y="14"/>
                    <a:pt x="220" y="18"/>
                    <a:pt x="210" y="25"/>
                  </a:cubicBezTo>
                  <a:cubicBezTo>
                    <a:pt x="203" y="11"/>
                    <a:pt x="189" y="0"/>
                    <a:pt x="168" y="0"/>
                  </a:cubicBezTo>
                  <a:cubicBezTo>
                    <a:pt x="140" y="0"/>
                    <a:pt x="124" y="20"/>
                    <a:pt x="121" y="41"/>
                  </a:cubicBezTo>
                  <a:cubicBezTo>
                    <a:pt x="115" y="39"/>
                    <a:pt x="110" y="38"/>
                    <a:pt x="104" y="38"/>
                  </a:cubicBezTo>
                  <a:cubicBezTo>
                    <a:pt x="78" y="38"/>
                    <a:pt x="57" y="59"/>
                    <a:pt x="57" y="85"/>
                  </a:cubicBezTo>
                  <a:cubicBezTo>
                    <a:pt x="57" y="89"/>
                    <a:pt x="58" y="93"/>
                    <a:pt x="59" y="97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28" y="97"/>
                    <a:pt x="2" y="121"/>
                    <a:pt x="0" y="15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7" name="Freeform 281"/>
            <p:cNvSpPr>
              <a:spLocks/>
            </p:cNvSpPr>
            <p:nvPr/>
          </p:nvSpPr>
          <p:spPr bwMode="auto">
            <a:xfrm>
              <a:off x="4759733" y="6004166"/>
              <a:ext cx="439421" cy="297672"/>
            </a:xfrm>
            <a:custGeom>
              <a:avLst/>
              <a:gdLst>
                <a:gd name="T0" fmla="*/ 38 w 105"/>
                <a:gd name="T1" fmla="*/ 0 h 67"/>
                <a:gd name="T2" fmla="*/ 1 w 105"/>
                <a:gd name="T3" fmla="*/ 11 h 67"/>
                <a:gd name="T4" fmla="*/ 0 w 105"/>
                <a:gd name="T5" fmla="*/ 11 h 67"/>
                <a:gd name="T6" fmla="*/ 1 w 105"/>
                <a:gd name="T7" fmla="*/ 11 h 67"/>
                <a:gd name="T8" fmla="*/ 38 w 105"/>
                <a:gd name="T9" fmla="*/ 0 h 67"/>
                <a:gd name="T10" fmla="*/ 105 w 105"/>
                <a:gd name="T11" fmla="*/ 67 h 67"/>
                <a:gd name="T12" fmla="*/ 105 w 105"/>
                <a:gd name="T13" fmla="*/ 67 h 67"/>
                <a:gd name="T14" fmla="*/ 38 w 105"/>
                <a:gd name="T1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67">
                  <a:moveTo>
                    <a:pt x="38" y="0"/>
                  </a:moveTo>
                  <a:cubicBezTo>
                    <a:pt x="24" y="0"/>
                    <a:pt x="11" y="4"/>
                    <a:pt x="1" y="11"/>
                  </a:cubicBezTo>
                  <a:cubicBezTo>
                    <a:pt x="1" y="11"/>
                    <a:pt x="0" y="11"/>
                    <a:pt x="0" y="11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1" y="4"/>
                    <a:pt x="24" y="0"/>
                    <a:pt x="38" y="0"/>
                  </a:cubicBezTo>
                  <a:cubicBezTo>
                    <a:pt x="74" y="0"/>
                    <a:pt x="105" y="30"/>
                    <a:pt x="105" y="67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105" y="30"/>
                    <a:pt x="74" y="0"/>
                    <a:pt x="38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8" name="Freeform 282"/>
            <p:cNvSpPr>
              <a:spLocks/>
            </p:cNvSpPr>
            <p:nvPr/>
          </p:nvSpPr>
          <p:spPr bwMode="auto">
            <a:xfrm>
              <a:off x="4721933" y="5994717"/>
              <a:ext cx="819781" cy="611882"/>
            </a:xfrm>
            <a:custGeom>
              <a:avLst/>
              <a:gdLst>
                <a:gd name="T0" fmla="*/ 0 w 196"/>
                <a:gd name="T1" fmla="*/ 0 h 138"/>
                <a:gd name="T2" fmla="*/ 0 w 196"/>
                <a:gd name="T3" fmla="*/ 138 h 138"/>
                <a:gd name="T4" fmla="*/ 196 w 196"/>
                <a:gd name="T5" fmla="*/ 138 h 138"/>
                <a:gd name="T6" fmla="*/ 194 w 196"/>
                <a:gd name="T7" fmla="*/ 126 h 138"/>
                <a:gd name="T8" fmla="*/ 187 w 196"/>
                <a:gd name="T9" fmla="*/ 109 h 138"/>
                <a:gd name="T10" fmla="*/ 161 w 196"/>
                <a:gd name="T11" fmla="*/ 83 h 138"/>
                <a:gd name="T12" fmla="*/ 160 w 196"/>
                <a:gd name="T13" fmla="*/ 82 h 138"/>
                <a:gd name="T14" fmla="*/ 124 w 196"/>
                <a:gd name="T15" fmla="*/ 73 h 138"/>
                <a:gd name="T16" fmla="*/ 114 w 196"/>
                <a:gd name="T17" fmla="*/ 74 h 138"/>
                <a:gd name="T18" fmla="*/ 114 w 196"/>
                <a:gd name="T19" fmla="*/ 74 h 138"/>
                <a:gd name="T20" fmla="*/ 114 w 196"/>
                <a:gd name="T21" fmla="*/ 74 h 138"/>
                <a:gd name="T22" fmla="*/ 114 w 196"/>
                <a:gd name="T23" fmla="*/ 69 h 138"/>
                <a:gd name="T24" fmla="*/ 47 w 196"/>
                <a:gd name="T25" fmla="*/ 2 h 138"/>
                <a:gd name="T26" fmla="*/ 10 w 196"/>
                <a:gd name="T27" fmla="*/ 13 h 138"/>
                <a:gd name="T28" fmla="*/ 9 w 196"/>
                <a:gd name="T29" fmla="*/ 13 h 138"/>
                <a:gd name="T30" fmla="*/ 0 w 196"/>
                <a:gd name="T3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138">
                  <a:moveTo>
                    <a:pt x="0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6" y="134"/>
                    <a:pt x="195" y="130"/>
                    <a:pt x="194" y="126"/>
                  </a:cubicBezTo>
                  <a:cubicBezTo>
                    <a:pt x="191" y="120"/>
                    <a:pt x="189" y="114"/>
                    <a:pt x="187" y="109"/>
                  </a:cubicBezTo>
                  <a:cubicBezTo>
                    <a:pt x="180" y="98"/>
                    <a:pt x="172" y="89"/>
                    <a:pt x="161" y="83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49" y="76"/>
                    <a:pt x="137" y="73"/>
                    <a:pt x="124" y="73"/>
                  </a:cubicBezTo>
                  <a:cubicBezTo>
                    <a:pt x="121" y="73"/>
                    <a:pt x="117" y="74"/>
                    <a:pt x="114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4" y="72"/>
                    <a:pt x="114" y="71"/>
                    <a:pt x="114" y="69"/>
                  </a:cubicBezTo>
                  <a:cubicBezTo>
                    <a:pt x="114" y="32"/>
                    <a:pt x="83" y="2"/>
                    <a:pt x="47" y="2"/>
                  </a:cubicBezTo>
                  <a:cubicBezTo>
                    <a:pt x="33" y="2"/>
                    <a:pt x="20" y="6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8"/>
                    <a:pt x="4" y="4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9" name="Freeform 283"/>
            <p:cNvSpPr>
              <a:spLocks/>
            </p:cNvSpPr>
            <p:nvPr/>
          </p:nvSpPr>
          <p:spPr bwMode="auto">
            <a:xfrm>
              <a:off x="4072251" y="6093941"/>
              <a:ext cx="392172" cy="415796"/>
            </a:xfrm>
            <a:custGeom>
              <a:avLst/>
              <a:gdLst>
                <a:gd name="T0" fmla="*/ 0 w 94"/>
                <a:gd name="T1" fmla="*/ 46 h 94"/>
                <a:gd name="T2" fmla="*/ 38 w 94"/>
                <a:gd name="T3" fmla="*/ 44 h 94"/>
                <a:gd name="T4" fmla="*/ 15 w 94"/>
                <a:gd name="T5" fmla="*/ 14 h 94"/>
                <a:gd name="T6" fmla="*/ 43 w 94"/>
                <a:gd name="T7" fmla="*/ 39 h 94"/>
                <a:gd name="T8" fmla="*/ 48 w 94"/>
                <a:gd name="T9" fmla="*/ 1 h 94"/>
                <a:gd name="T10" fmla="*/ 50 w 94"/>
                <a:gd name="T11" fmla="*/ 38 h 94"/>
                <a:gd name="T12" fmla="*/ 81 w 94"/>
                <a:gd name="T13" fmla="*/ 15 h 94"/>
                <a:gd name="T14" fmla="*/ 55 w 94"/>
                <a:gd name="T15" fmla="*/ 43 h 94"/>
                <a:gd name="T16" fmla="*/ 93 w 94"/>
                <a:gd name="T17" fmla="*/ 48 h 94"/>
                <a:gd name="T18" fmla="*/ 56 w 94"/>
                <a:gd name="T19" fmla="*/ 51 h 94"/>
                <a:gd name="T20" fmla="*/ 79 w 94"/>
                <a:gd name="T21" fmla="*/ 81 h 94"/>
                <a:gd name="T22" fmla="*/ 51 w 94"/>
                <a:gd name="T23" fmla="*/ 56 h 94"/>
                <a:gd name="T24" fmla="*/ 46 w 94"/>
                <a:gd name="T25" fmla="*/ 94 h 94"/>
                <a:gd name="T26" fmla="*/ 44 w 94"/>
                <a:gd name="T27" fmla="*/ 56 h 94"/>
                <a:gd name="T28" fmla="*/ 13 w 94"/>
                <a:gd name="T29" fmla="*/ 80 h 94"/>
                <a:gd name="T30" fmla="*/ 38 w 94"/>
                <a:gd name="T31" fmla="*/ 51 h 94"/>
                <a:gd name="T32" fmla="*/ 0 w 94"/>
                <a:gd name="T33" fmla="*/ 4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4">
                  <a:moveTo>
                    <a:pt x="0" y="46"/>
                  </a:moveTo>
                  <a:cubicBezTo>
                    <a:pt x="0" y="34"/>
                    <a:pt x="23" y="39"/>
                    <a:pt x="38" y="44"/>
                  </a:cubicBezTo>
                  <a:cubicBezTo>
                    <a:pt x="25" y="37"/>
                    <a:pt x="6" y="23"/>
                    <a:pt x="15" y="14"/>
                  </a:cubicBezTo>
                  <a:cubicBezTo>
                    <a:pt x="23" y="4"/>
                    <a:pt x="36" y="25"/>
                    <a:pt x="43" y="39"/>
                  </a:cubicBezTo>
                  <a:cubicBezTo>
                    <a:pt x="39" y="24"/>
                    <a:pt x="35" y="1"/>
                    <a:pt x="48" y="1"/>
                  </a:cubicBezTo>
                  <a:cubicBezTo>
                    <a:pt x="61" y="0"/>
                    <a:pt x="55" y="24"/>
                    <a:pt x="50" y="38"/>
                  </a:cubicBezTo>
                  <a:cubicBezTo>
                    <a:pt x="58" y="26"/>
                    <a:pt x="71" y="6"/>
                    <a:pt x="81" y="15"/>
                  </a:cubicBezTo>
                  <a:cubicBezTo>
                    <a:pt x="90" y="24"/>
                    <a:pt x="69" y="36"/>
                    <a:pt x="55" y="43"/>
                  </a:cubicBezTo>
                  <a:cubicBezTo>
                    <a:pt x="70" y="40"/>
                    <a:pt x="93" y="36"/>
                    <a:pt x="93" y="48"/>
                  </a:cubicBezTo>
                  <a:cubicBezTo>
                    <a:pt x="94" y="61"/>
                    <a:pt x="70" y="55"/>
                    <a:pt x="56" y="51"/>
                  </a:cubicBezTo>
                  <a:cubicBezTo>
                    <a:pt x="69" y="58"/>
                    <a:pt x="88" y="72"/>
                    <a:pt x="79" y="81"/>
                  </a:cubicBezTo>
                  <a:cubicBezTo>
                    <a:pt x="70" y="90"/>
                    <a:pt x="58" y="70"/>
                    <a:pt x="51" y="56"/>
                  </a:cubicBezTo>
                  <a:cubicBezTo>
                    <a:pt x="55" y="70"/>
                    <a:pt x="59" y="94"/>
                    <a:pt x="46" y="94"/>
                  </a:cubicBezTo>
                  <a:cubicBezTo>
                    <a:pt x="33" y="94"/>
                    <a:pt x="39" y="71"/>
                    <a:pt x="44" y="56"/>
                  </a:cubicBezTo>
                  <a:cubicBezTo>
                    <a:pt x="36" y="69"/>
                    <a:pt x="22" y="88"/>
                    <a:pt x="13" y="80"/>
                  </a:cubicBezTo>
                  <a:cubicBezTo>
                    <a:pt x="4" y="71"/>
                    <a:pt x="25" y="58"/>
                    <a:pt x="38" y="51"/>
                  </a:cubicBezTo>
                  <a:cubicBezTo>
                    <a:pt x="24" y="55"/>
                    <a:pt x="1" y="59"/>
                    <a:pt x="0" y="46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0" name="Freeform 284"/>
            <p:cNvSpPr>
              <a:spLocks/>
            </p:cNvSpPr>
            <p:nvPr/>
          </p:nvSpPr>
          <p:spPr bwMode="auto">
            <a:xfrm>
              <a:off x="4225812" y="6261677"/>
              <a:ext cx="89774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1" name="Freeform 285"/>
            <p:cNvSpPr>
              <a:spLocks/>
            </p:cNvSpPr>
            <p:nvPr/>
          </p:nvSpPr>
          <p:spPr bwMode="auto">
            <a:xfrm>
              <a:off x="4473872" y="5888405"/>
              <a:ext cx="394534" cy="418159"/>
            </a:xfrm>
            <a:custGeom>
              <a:avLst/>
              <a:gdLst>
                <a:gd name="T0" fmla="*/ 0 w 94"/>
                <a:gd name="T1" fmla="*/ 46 h 94"/>
                <a:gd name="T2" fmla="*/ 38 w 94"/>
                <a:gd name="T3" fmla="*/ 44 h 94"/>
                <a:gd name="T4" fmla="*/ 15 w 94"/>
                <a:gd name="T5" fmla="*/ 14 h 94"/>
                <a:gd name="T6" fmla="*/ 43 w 94"/>
                <a:gd name="T7" fmla="*/ 39 h 94"/>
                <a:gd name="T8" fmla="*/ 48 w 94"/>
                <a:gd name="T9" fmla="*/ 1 h 94"/>
                <a:gd name="T10" fmla="*/ 50 w 94"/>
                <a:gd name="T11" fmla="*/ 38 h 94"/>
                <a:gd name="T12" fmla="*/ 81 w 94"/>
                <a:gd name="T13" fmla="*/ 15 h 94"/>
                <a:gd name="T14" fmla="*/ 55 w 94"/>
                <a:gd name="T15" fmla="*/ 43 h 94"/>
                <a:gd name="T16" fmla="*/ 94 w 94"/>
                <a:gd name="T17" fmla="*/ 48 h 94"/>
                <a:gd name="T18" fmla="*/ 56 w 94"/>
                <a:gd name="T19" fmla="*/ 51 h 94"/>
                <a:gd name="T20" fmla="*/ 79 w 94"/>
                <a:gd name="T21" fmla="*/ 81 h 94"/>
                <a:gd name="T22" fmla="*/ 51 w 94"/>
                <a:gd name="T23" fmla="*/ 56 h 94"/>
                <a:gd name="T24" fmla="*/ 46 w 94"/>
                <a:gd name="T25" fmla="*/ 94 h 94"/>
                <a:gd name="T26" fmla="*/ 44 w 94"/>
                <a:gd name="T27" fmla="*/ 56 h 94"/>
                <a:gd name="T28" fmla="*/ 13 w 94"/>
                <a:gd name="T29" fmla="*/ 80 h 94"/>
                <a:gd name="T30" fmla="*/ 38 w 94"/>
                <a:gd name="T31" fmla="*/ 51 h 94"/>
                <a:gd name="T32" fmla="*/ 0 w 94"/>
                <a:gd name="T33" fmla="*/ 4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4">
                  <a:moveTo>
                    <a:pt x="0" y="46"/>
                  </a:moveTo>
                  <a:cubicBezTo>
                    <a:pt x="0" y="34"/>
                    <a:pt x="23" y="39"/>
                    <a:pt x="38" y="44"/>
                  </a:cubicBezTo>
                  <a:cubicBezTo>
                    <a:pt x="25" y="37"/>
                    <a:pt x="6" y="23"/>
                    <a:pt x="15" y="14"/>
                  </a:cubicBezTo>
                  <a:cubicBezTo>
                    <a:pt x="23" y="4"/>
                    <a:pt x="36" y="25"/>
                    <a:pt x="43" y="39"/>
                  </a:cubicBezTo>
                  <a:cubicBezTo>
                    <a:pt x="39" y="24"/>
                    <a:pt x="35" y="1"/>
                    <a:pt x="48" y="1"/>
                  </a:cubicBezTo>
                  <a:cubicBezTo>
                    <a:pt x="61" y="0"/>
                    <a:pt x="55" y="24"/>
                    <a:pt x="50" y="38"/>
                  </a:cubicBezTo>
                  <a:cubicBezTo>
                    <a:pt x="58" y="26"/>
                    <a:pt x="71" y="6"/>
                    <a:pt x="81" y="15"/>
                  </a:cubicBezTo>
                  <a:cubicBezTo>
                    <a:pt x="90" y="24"/>
                    <a:pt x="69" y="36"/>
                    <a:pt x="55" y="43"/>
                  </a:cubicBezTo>
                  <a:cubicBezTo>
                    <a:pt x="70" y="40"/>
                    <a:pt x="93" y="36"/>
                    <a:pt x="94" y="48"/>
                  </a:cubicBezTo>
                  <a:cubicBezTo>
                    <a:pt x="94" y="61"/>
                    <a:pt x="70" y="55"/>
                    <a:pt x="56" y="51"/>
                  </a:cubicBezTo>
                  <a:cubicBezTo>
                    <a:pt x="69" y="58"/>
                    <a:pt x="88" y="72"/>
                    <a:pt x="79" y="81"/>
                  </a:cubicBezTo>
                  <a:cubicBezTo>
                    <a:pt x="70" y="90"/>
                    <a:pt x="58" y="70"/>
                    <a:pt x="51" y="56"/>
                  </a:cubicBezTo>
                  <a:cubicBezTo>
                    <a:pt x="55" y="70"/>
                    <a:pt x="59" y="94"/>
                    <a:pt x="46" y="94"/>
                  </a:cubicBezTo>
                  <a:cubicBezTo>
                    <a:pt x="33" y="94"/>
                    <a:pt x="39" y="71"/>
                    <a:pt x="44" y="56"/>
                  </a:cubicBezTo>
                  <a:cubicBezTo>
                    <a:pt x="36" y="69"/>
                    <a:pt x="22" y="88"/>
                    <a:pt x="13" y="80"/>
                  </a:cubicBezTo>
                  <a:cubicBezTo>
                    <a:pt x="4" y="71"/>
                    <a:pt x="25" y="58"/>
                    <a:pt x="38" y="51"/>
                  </a:cubicBezTo>
                  <a:cubicBezTo>
                    <a:pt x="24" y="55"/>
                    <a:pt x="1" y="59"/>
                    <a:pt x="0" y="46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2" name="Freeform 286"/>
            <p:cNvSpPr>
              <a:spLocks/>
            </p:cNvSpPr>
            <p:nvPr/>
          </p:nvSpPr>
          <p:spPr bwMode="auto">
            <a:xfrm>
              <a:off x="4629796" y="6058503"/>
              <a:ext cx="87412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3" name="Freeform 287"/>
            <p:cNvSpPr>
              <a:spLocks/>
            </p:cNvSpPr>
            <p:nvPr/>
          </p:nvSpPr>
          <p:spPr bwMode="auto">
            <a:xfrm>
              <a:off x="4913294" y="6070316"/>
              <a:ext cx="380359" cy="413434"/>
            </a:xfrm>
            <a:custGeom>
              <a:avLst/>
              <a:gdLst>
                <a:gd name="T0" fmla="*/ 1 w 91"/>
                <a:gd name="T1" fmla="*/ 45 h 93"/>
                <a:gd name="T2" fmla="*/ 37 w 91"/>
                <a:gd name="T3" fmla="*/ 43 h 93"/>
                <a:gd name="T4" fmla="*/ 14 w 91"/>
                <a:gd name="T5" fmla="*/ 12 h 93"/>
                <a:gd name="T6" fmla="*/ 42 w 91"/>
                <a:gd name="T7" fmla="*/ 38 h 93"/>
                <a:gd name="T8" fmla="*/ 46 w 91"/>
                <a:gd name="T9" fmla="*/ 0 h 93"/>
                <a:gd name="T10" fmla="*/ 49 w 91"/>
                <a:gd name="T11" fmla="*/ 37 h 93"/>
                <a:gd name="T12" fmla="*/ 78 w 91"/>
                <a:gd name="T13" fmla="*/ 15 h 93"/>
                <a:gd name="T14" fmla="*/ 54 w 91"/>
                <a:gd name="T15" fmla="*/ 42 h 93"/>
                <a:gd name="T16" fmla="*/ 91 w 91"/>
                <a:gd name="T17" fmla="*/ 48 h 93"/>
                <a:gd name="T18" fmla="*/ 55 w 91"/>
                <a:gd name="T19" fmla="*/ 50 h 93"/>
                <a:gd name="T20" fmla="*/ 77 w 91"/>
                <a:gd name="T21" fmla="*/ 80 h 93"/>
                <a:gd name="T22" fmla="*/ 50 w 91"/>
                <a:gd name="T23" fmla="*/ 55 h 93"/>
                <a:gd name="T24" fmla="*/ 46 w 91"/>
                <a:gd name="T25" fmla="*/ 93 h 93"/>
                <a:gd name="T26" fmla="*/ 43 w 91"/>
                <a:gd name="T27" fmla="*/ 55 h 93"/>
                <a:gd name="T28" fmla="*/ 14 w 91"/>
                <a:gd name="T29" fmla="*/ 78 h 93"/>
                <a:gd name="T30" fmla="*/ 38 w 91"/>
                <a:gd name="T31" fmla="*/ 50 h 93"/>
                <a:gd name="T32" fmla="*/ 1 w 91"/>
                <a:gd name="T33" fmla="*/ 4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93">
                  <a:moveTo>
                    <a:pt x="1" y="45"/>
                  </a:moveTo>
                  <a:cubicBezTo>
                    <a:pt x="0" y="32"/>
                    <a:pt x="23" y="38"/>
                    <a:pt x="37" y="43"/>
                  </a:cubicBezTo>
                  <a:cubicBezTo>
                    <a:pt x="25" y="35"/>
                    <a:pt x="6" y="21"/>
                    <a:pt x="14" y="12"/>
                  </a:cubicBezTo>
                  <a:cubicBezTo>
                    <a:pt x="23" y="3"/>
                    <a:pt x="35" y="24"/>
                    <a:pt x="42" y="38"/>
                  </a:cubicBezTo>
                  <a:cubicBezTo>
                    <a:pt x="38" y="23"/>
                    <a:pt x="34" y="0"/>
                    <a:pt x="46" y="0"/>
                  </a:cubicBezTo>
                  <a:cubicBezTo>
                    <a:pt x="58" y="0"/>
                    <a:pt x="53" y="23"/>
                    <a:pt x="49" y="37"/>
                  </a:cubicBezTo>
                  <a:cubicBezTo>
                    <a:pt x="56" y="25"/>
                    <a:pt x="69" y="6"/>
                    <a:pt x="78" y="15"/>
                  </a:cubicBezTo>
                  <a:cubicBezTo>
                    <a:pt x="87" y="24"/>
                    <a:pt x="67" y="36"/>
                    <a:pt x="54" y="42"/>
                  </a:cubicBezTo>
                  <a:cubicBezTo>
                    <a:pt x="68" y="39"/>
                    <a:pt x="90" y="35"/>
                    <a:pt x="91" y="48"/>
                  </a:cubicBezTo>
                  <a:cubicBezTo>
                    <a:pt x="91" y="61"/>
                    <a:pt x="69" y="55"/>
                    <a:pt x="55" y="50"/>
                  </a:cubicBezTo>
                  <a:cubicBezTo>
                    <a:pt x="67" y="57"/>
                    <a:pt x="86" y="71"/>
                    <a:pt x="77" y="80"/>
                  </a:cubicBezTo>
                  <a:cubicBezTo>
                    <a:pt x="69" y="89"/>
                    <a:pt x="57" y="69"/>
                    <a:pt x="50" y="55"/>
                  </a:cubicBezTo>
                  <a:cubicBezTo>
                    <a:pt x="54" y="69"/>
                    <a:pt x="58" y="93"/>
                    <a:pt x="46" y="93"/>
                  </a:cubicBezTo>
                  <a:cubicBezTo>
                    <a:pt x="33" y="93"/>
                    <a:pt x="38" y="70"/>
                    <a:pt x="43" y="55"/>
                  </a:cubicBezTo>
                  <a:cubicBezTo>
                    <a:pt x="36" y="68"/>
                    <a:pt x="23" y="87"/>
                    <a:pt x="14" y="78"/>
                  </a:cubicBezTo>
                  <a:cubicBezTo>
                    <a:pt x="5" y="69"/>
                    <a:pt x="25" y="57"/>
                    <a:pt x="38" y="50"/>
                  </a:cubicBezTo>
                  <a:cubicBezTo>
                    <a:pt x="24" y="54"/>
                    <a:pt x="1" y="57"/>
                    <a:pt x="1" y="45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4" name="Freeform 288"/>
            <p:cNvSpPr>
              <a:spLocks/>
            </p:cNvSpPr>
            <p:nvPr/>
          </p:nvSpPr>
          <p:spPr bwMode="auto">
            <a:xfrm>
              <a:off x="5064492" y="6235689"/>
              <a:ext cx="87412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0" name="Freeform 294"/>
            <p:cNvSpPr>
              <a:spLocks/>
            </p:cNvSpPr>
            <p:nvPr/>
          </p:nvSpPr>
          <p:spPr bwMode="auto">
            <a:xfrm>
              <a:off x="2451589" y="5994717"/>
              <a:ext cx="607157" cy="701656"/>
            </a:xfrm>
            <a:custGeom>
              <a:avLst/>
              <a:gdLst>
                <a:gd name="T0" fmla="*/ 0 w 145"/>
                <a:gd name="T1" fmla="*/ 154 h 158"/>
                <a:gd name="T2" fmla="*/ 1 w 145"/>
                <a:gd name="T3" fmla="*/ 151 h 158"/>
                <a:gd name="T4" fmla="*/ 3 w 145"/>
                <a:gd name="T5" fmla="*/ 143 h 158"/>
                <a:gd name="T6" fmla="*/ 11 w 145"/>
                <a:gd name="T7" fmla="*/ 118 h 158"/>
                <a:gd name="T8" fmla="*/ 26 w 145"/>
                <a:gd name="T9" fmla="*/ 85 h 158"/>
                <a:gd name="T10" fmla="*/ 37 w 145"/>
                <a:gd name="T11" fmla="*/ 67 h 158"/>
                <a:gd name="T12" fmla="*/ 50 w 145"/>
                <a:gd name="T13" fmla="*/ 50 h 158"/>
                <a:gd name="T14" fmla="*/ 57 w 145"/>
                <a:gd name="T15" fmla="*/ 43 h 158"/>
                <a:gd name="T16" fmla="*/ 65 w 145"/>
                <a:gd name="T17" fmla="*/ 35 h 158"/>
                <a:gd name="T18" fmla="*/ 81 w 145"/>
                <a:gd name="T19" fmla="*/ 23 h 158"/>
                <a:gd name="T20" fmla="*/ 89 w 145"/>
                <a:gd name="T21" fmla="*/ 17 h 158"/>
                <a:gd name="T22" fmla="*/ 97 w 145"/>
                <a:gd name="T23" fmla="*/ 13 h 158"/>
                <a:gd name="T24" fmla="*/ 113 w 145"/>
                <a:gd name="T25" fmla="*/ 7 h 158"/>
                <a:gd name="T26" fmla="*/ 120 w 145"/>
                <a:gd name="T27" fmla="*/ 5 h 158"/>
                <a:gd name="T28" fmla="*/ 126 w 145"/>
                <a:gd name="T29" fmla="*/ 3 h 158"/>
                <a:gd name="T30" fmla="*/ 136 w 145"/>
                <a:gd name="T31" fmla="*/ 1 h 158"/>
                <a:gd name="T32" fmla="*/ 145 w 145"/>
                <a:gd name="T33" fmla="*/ 0 h 158"/>
                <a:gd name="T34" fmla="*/ 137 w 145"/>
                <a:gd name="T35" fmla="*/ 3 h 158"/>
                <a:gd name="T36" fmla="*/ 128 w 145"/>
                <a:gd name="T37" fmla="*/ 7 h 158"/>
                <a:gd name="T38" fmla="*/ 122 w 145"/>
                <a:gd name="T39" fmla="*/ 11 h 158"/>
                <a:gd name="T40" fmla="*/ 116 w 145"/>
                <a:gd name="T41" fmla="*/ 14 h 158"/>
                <a:gd name="T42" fmla="*/ 104 w 145"/>
                <a:gd name="T43" fmla="*/ 23 h 158"/>
                <a:gd name="T44" fmla="*/ 98 w 145"/>
                <a:gd name="T45" fmla="*/ 29 h 158"/>
                <a:gd name="T46" fmla="*/ 92 w 145"/>
                <a:gd name="T47" fmla="*/ 35 h 158"/>
                <a:gd name="T48" fmla="*/ 81 w 145"/>
                <a:gd name="T49" fmla="*/ 50 h 158"/>
                <a:gd name="T50" fmla="*/ 76 w 145"/>
                <a:gd name="T51" fmla="*/ 57 h 158"/>
                <a:gd name="T52" fmla="*/ 72 w 145"/>
                <a:gd name="T53" fmla="*/ 65 h 158"/>
                <a:gd name="T54" fmla="*/ 65 w 145"/>
                <a:gd name="T55" fmla="*/ 82 h 158"/>
                <a:gd name="T56" fmla="*/ 60 w 145"/>
                <a:gd name="T57" fmla="*/ 99 h 158"/>
                <a:gd name="T58" fmla="*/ 54 w 145"/>
                <a:gd name="T59" fmla="*/ 129 h 158"/>
                <a:gd name="T60" fmla="*/ 53 w 145"/>
                <a:gd name="T61" fmla="*/ 151 h 158"/>
                <a:gd name="T62" fmla="*/ 53 w 145"/>
                <a:gd name="T63" fmla="*/ 156 h 158"/>
                <a:gd name="T64" fmla="*/ 53 w 145"/>
                <a:gd name="T65" fmla="*/ 158 h 158"/>
                <a:gd name="T66" fmla="*/ 53 w 145"/>
                <a:gd name="T67" fmla="*/ 158 h 158"/>
                <a:gd name="T68" fmla="*/ 0 w 145"/>
                <a:gd name="T69" fmla="*/ 15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" h="158">
                  <a:moveTo>
                    <a:pt x="0" y="154"/>
                  </a:moveTo>
                  <a:cubicBezTo>
                    <a:pt x="0" y="154"/>
                    <a:pt x="1" y="153"/>
                    <a:pt x="1" y="151"/>
                  </a:cubicBezTo>
                  <a:cubicBezTo>
                    <a:pt x="1" y="149"/>
                    <a:pt x="2" y="147"/>
                    <a:pt x="3" y="143"/>
                  </a:cubicBezTo>
                  <a:cubicBezTo>
                    <a:pt x="4" y="137"/>
                    <a:pt x="7" y="128"/>
                    <a:pt x="11" y="118"/>
                  </a:cubicBezTo>
                  <a:cubicBezTo>
                    <a:pt x="15" y="108"/>
                    <a:pt x="20" y="97"/>
                    <a:pt x="26" y="85"/>
                  </a:cubicBezTo>
                  <a:cubicBezTo>
                    <a:pt x="29" y="79"/>
                    <a:pt x="33" y="73"/>
                    <a:pt x="37" y="67"/>
                  </a:cubicBezTo>
                  <a:cubicBezTo>
                    <a:pt x="41" y="62"/>
                    <a:pt x="45" y="56"/>
                    <a:pt x="50" y="50"/>
                  </a:cubicBezTo>
                  <a:cubicBezTo>
                    <a:pt x="52" y="48"/>
                    <a:pt x="55" y="45"/>
                    <a:pt x="57" y="43"/>
                  </a:cubicBezTo>
                  <a:cubicBezTo>
                    <a:pt x="60" y="40"/>
                    <a:pt x="62" y="38"/>
                    <a:pt x="65" y="35"/>
                  </a:cubicBezTo>
                  <a:cubicBezTo>
                    <a:pt x="70" y="31"/>
                    <a:pt x="76" y="26"/>
                    <a:pt x="81" y="23"/>
                  </a:cubicBezTo>
                  <a:cubicBezTo>
                    <a:pt x="84" y="21"/>
                    <a:pt x="86" y="19"/>
                    <a:pt x="89" y="17"/>
                  </a:cubicBezTo>
                  <a:cubicBezTo>
                    <a:pt x="92" y="16"/>
                    <a:pt x="95" y="15"/>
                    <a:pt x="97" y="13"/>
                  </a:cubicBezTo>
                  <a:cubicBezTo>
                    <a:pt x="103" y="11"/>
                    <a:pt x="108" y="8"/>
                    <a:pt x="113" y="7"/>
                  </a:cubicBezTo>
                  <a:cubicBezTo>
                    <a:pt x="115" y="6"/>
                    <a:pt x="117" y="5"/>
                    <a:pt x="120" y="5"/>
                  </a:cubicBezTo>
                  <a:cubicBezTo>
                    <a:pt x="122" y="4"/>
                    <a:pt x="124" y="3"/>
                    <a:pt x="126" y="3"/>
                  </a:cubicBezTo>
                  <a:cubicBezTo>
                    <a:pt x="130" y="2"/>
                    <a:pt x="133" y="1"/>
                    <a:pt x="136" y="1"/>
                  </a:cubicBezTo>
                  <a:cubicBezTo>
                    <a:pt x="142" y="0"/>
                    <a:pt x="145" y="0"/>
                    <a:pt x="145" y="0"/>
                  </a:cubicBezTo>
                  <a:cubicBezTo>
                    <a:pt x="145" y="0"/>
                    <a:pt x="142" y="1"/>
                    <a:pt x="137" y="3"/>
                  </a:cubicBezTo>
                  <a:cubicBezTo>
                    <a:pt x="134" y="4"/>
                    <a:pt x="131" y="6"/>
                    <a:pt x="128" y="7"/>
                  </a:cubicBezTo>
                  <a:cubicBezTo>
                    <a:pt x="126" y="8"/>
                    <a:pt x="124" y="9"/>
                    <a:pt x="122" y="11"/>
                  </a:cubicBezTo>
                  <a:cubicBezTo>
                    <a:pt x="120" y="12"/>
                    <a:pt x="118" y="13"/>
                    <a:pt x="116" y="14"/>
                  </a:cubicBezTo>
                  <a:cubicBezTo>
                    <a:pt x="112" y="17"/>
                    <a:pt x="108" y="20"/>
                    <a:pt x="104" y="23"/>
                  </a:cubicBezTo>
                  <a:cubicBezTo>
                    <a:pt x="102" y="25"/>
                    <a:pt x="100" y="27"/>
                    <a:pt x="98" y="29"/>
                  </a:cubicBezTo>
                  <a:cubicBezTo>
                    <a:pt x="96" y="31"/>
                    <a:pt x="94" y="33"/>
                    <a:pt x="92" y="35"/>
                  </a:cubicBezTo>
                  <a:cubicBezTo>
                    <a:pt x="88" y="40"/>
                    <a:pt x="84" y="44"/>
                    <a:pt x="81" y="50"/>
                  </a:cubicBezTo>
                  <a:cubicBezTo>
                    <a:pt x="79" y="52"/>
                    <a:pt x="78" y="55"/>
                    <a:pt x="76" y="57"/>
                  </a:cubicBezTo>
                  <a:cubicBezTo>
                    <a:pt x="75" y="60"/>
                    <a:pt x="73" y="63"/>
                    <a:pt x="72" y="65"/>
                  </a:cubicBezTo>
                  <a:cubicBezTo>
                    <a:pt x="69" y="71"/>
                    <a:pt x="67" y="76"/>
                    <a:pt x="65" y="82"/>
                  </a:cubicBezTo>
                  <a:cubicBezTo>
                    <a:pt x="63" y="88"/>
                    <a:pt x="61" y="93"/>
                    <a:pt x="60" y="99"/>
                  </a:cubicBezTo>
                  <a:cubicBezTo>
                    <a:pt x="57" y="110"/>
                    <a:pt x="55" y="120"/>
                    <a:pt x="54" y="129"/>
                  </a:cubicBezTo>
                  <a:cubicBezTo>
                    <a:pt x="53" y="138"/>
                    <a:pt x="53" y="146"/>
                    <a:pt x="53" y="151"/>
                  </a:cubicBezTo>
                  <a:cubicBezTo>
                    <a:pt x="53" y="153"/>
                    <a:pt x="53" y="155"/>
                    <a:pt x="53" y="156"/>
                  </a:cubicBezTo>
                  <a:cubicBezTo>
                    <a:pt x="53" y="157"/>
                    <a:pt x="53" y="157"/>
                    <a:pt x="53" y="158"/>
                  </a:cubicBezTo>
                  <a:cubicBezTo>
                    <a:pt x="53" y="158"/>
                    <a:pt x="53" y="158"/>
                    <a:pt x="53" y="158"/>
                  </a:cubicBezTo>
                  <a:lnTo>
                    <a:pt x="0" y="15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1" name="Freeform 295"/>
            <p:cNvSpPr>
              <a:spLocks/>
            </p:cNvSpPr>
            <p:nvPr/>
          </p:nvSpPr>
          <p:spPr bwMode="auto">
            <a:xfrm>
              <a:off x="2120842" y="5994717"/>
              <a:ext cx="607157" cy="701656"/>
            </a:xfrm>
            <a:custGeom>
              <a:avLst/>
              <a:gdLst>
                <a:gd name="T0" fmla="*/ 92 w 145"/>
                <a:gd name="T1" fmla="*/ 158 h 158"/>
                <a:gd name="T2" fmla="*/ 93 w 145"/>
                <a:gd name="T3" fmla="*/ 158 h 158"/>
                <a:gd name="T4" fmla="*/ 93 w 145"/>
                <a:gd name="T5" fmla="*/ 156 h 158"/>
                <a:gd name="T6" fmla="*/ 93 w 145"/>
                <a:gd name="T7" fmla="*/ 151 h 158"/>
                <a:gd name="T8" fmla="*/ 92 w 145"/>
                <a:gd name="T9" fmla="*/ 129 h 158"/>
                <a:gd name="T10" fmla="*/ 86 w 145"/>
                <a:gd name="T11" fmla="*/ 99 h 158"/>
                <a:gd name="T12" fmla="*/ 81 w 145"/>
                <a:gd name="T13" fmla="*/ 82 h 158"/>
                <a:gd name="T14" fmla="*/ 74 w 145"/>
                <a:gd name="T15" fmla="*/ 65 h 158"/>
                <a:gd name="T16" fmla="*/ 69 w 145"/>
                <a:gd name="T17" fmla="*/ 57 h 158"/>
                <a:gd name="T18" fmla="*/ 65 w 145"/>
                <a:gd name="T19" fmla="*/ 50 h 158"/>
                <a:gd name="T20" fmla="*/ 54 w 145"/>
                <a:gd name="T21" fmla="*/ 35 h 158"/>
                <a:gd name="T22" fmla="*/ 48 w 145"/>
                <a:gd name="T23" fmla="*/ 29 h 158"/>
                <a:gd name="T24" fmla="*/ 42 w 145"/>
                <a:gd name="T25" fmla="*/ 23 h 158"/>
                <a:gd name="T26" fmla="*/ 30 w 145"/>
                <a:gd name="T27" fmla="*/ 14 h 158"/>
                <a:gd name="T28" fmla="*/ 24 w 145"/>
                <a:gd name="T29" fmla="*/ 11 h 158"/>
                <a:gd name="T30" fmla="*/ 18 w 145"/>
                <a:gd name="T31" fmla="*/ 7 h 158"/>
                <a:gd name="T32" fmla="*/ 9 w 145"/>
                <a:gd name="T33" fmla="*/ 3 h 158"/>
                <a:gd name="T34" fmla="*/ 0 w 145"/>
                <a:gd name="T35" fmla="*/ 0 h 158"/>
                <a:gd name="T36" fmla="*/ 10 w 145"/>
                <a:gd name="T37" fmla="*/ 1 h 158"/>
                <a:gd name="T38" fmla="*/ 20 w 145"/>
                <a:gd name="T39" fmla="*/ 3 h 158"/>
                <a:gd name="T40" fmla="*/ 26 w 145"/>
                <a:gd name="T41" fmla="*/ 5 h 158"/>
                <a:gd name="T42" fmla="*/ 33 w 145"/>
                <a:gd name="T43" fmla="*/ 7 h 158"/>
                <a:gd name="T44" fmla="*/ 49 w 145"/>
                <a:gd name="T45" fmla="*/ 13 h 158"/>
                <a:gd name="T46" fmla="*/ 57 w 145"/>
                <a:gd name="T47" fmla="*/ 17 h 158"/>
                <a:gd name="T48" fmla="*/ 65 w 145"/>
                <a:gd name="T49" fmla="*/ 23 h 158"/>
                <a:gd name="T50" fmla="*/ 81 w 145"/>
                <a:gd name="T51" fmla="*/ 35 h 158"/>
                <a:gd name="T52" fmla="*/ 88 w 145"/>
                <a:gd name="T53" fmla="*/ 43 h 158"/>
                <a:gd name="T54" fmla="*/ 96 w 145"/>
                <a:gd name="T55" fmla="*/ 50 h 158"/>
                <a:gd name="T56" fmla="*/ 109 w 145"/>
                <a:gd name="T57" fmla="*/ 67 h 158"/>
                <a:gd name="T58" fmla="*/ 120 w 145"/>
                <a:gd name="T59" fmla="*/ 85 h 158"/>
                <a:gd name="T60" fmla="*/ 135 w 145"/>
                <a:gd name="T61" fmla="*/ 118 h 158"/>
                <a:gd name="T62" fmla="*/ 143 w 145"/>
                <a:gd name="T63" fmla="*/ 143 h 158"/>
                <a:gd name="T64" fmla="*/ 145 w 145"/>
                <a:gd name="T65" fmla="*/ 151 h 158"/>
                <a:gd name="T66" fmla="*/ 145 w 145"/>
                <a:gd name="T67" fmla="*/ 154 h 158"/>
                <a:gd name="T68" fmla="*/ 92 w 145"/>
                <a:gd name="T6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" h="158">
                  <a:moveTo>
                    <a:pt x="92" y="158"/>
                  </a:moveTo>
                  <a:cubicBezTo>
                    <a:pt x="93" y="158"/>
                    <a:pt x="93" y="158"/>
                    <a:pt x="93" y="158"/>
                  </a:cubicBezTo>
                  <a:cubicBezTo>
                    <a:pt x="93" y="157"/>
                    <a:pt x="93" y="157"/>
                    <a:pt x="93" y="156"/>
                  </a:cubicBezTo>
                  <a:cubicBezTo>
                    <a:pt x="93" y="155"/>
                    <a:pt x="93" y="153"/>
                    <a:pt x="93" y="151"/>
                  </a:cubicBezTo>
                  <a:cubicBezTo>
                    <a:pt x="93" y="146"/>
                    <a:pt x="93" y="138"/>
                    <a:pt x="92" y="129"/>
                  </a:cubicBezTo>
                  <a:cubicBezTo>
                    <a:pt x="91" y="120"/>
                    <a:pt x="89" y="110"/>
                    <a:pt x="86" y="99"/>
                  </a:cubicBezTo>
                  <a:cubicBezTo>
                    <a:pt x="85" y="93"/>
                    <a:pt x="83" y="88"/>
                    <a:pt x="81" y="82"/>
                  </a:cubicBezTo>
                  <a:cubicBezTo>
                    <a:pt x="79" y="76"/>
                    <a:pt x="76" y="71"/>
                    <a:pt x="74" y="65"/>
                  </a:cubicBezTo>
                  <a:cubicBezTo>
                    <a:pt x="72" y="63"/>
                    <a:pt x="71" y="60"/>
                    <a:pt x="69" y="57"/>
                  </a:cubicBezTo>
                  <a:cubicBezTo>
                    <a:pt x="68" y="55"/>
                    <a:pt x="66" y="52"/>
                    <a:pt x="65" y="50"/>
                  </a:cubicBezTo>
                  <a:cubicBezTo>
                    <a:pt x="61" y="44"/>
                    <a:pt x="58" y="40"/>
                    <a:pt x="54" y="35"/>
                  </a:cubicBezTo>
                  <a:cubicBezTo>
                    <a:pt x="52" y="33"/>
                    <a:pt x="50" y="31"/>
                    <a:pt x="48" y="29"/>
                  </a:cubicBezTo>
                  <a:cubicBezTo>
                    <a:pt x="46" y="27"/>
                    <a:pt x="44" y="25"/>
                    <a:pt x="42" y="23"/>
                  </a:cubicBezTo>
                  <a:cubicBezTo>
                    <a:pt x="38" y="20"/>
                    <a:pt x="34" y="17"/>
                    <a:pt x="30" y="14"/>
                  </a:cubicBezTo>
                  <a:cubicBezTo>
                    <a:pt x="28" y="13"/>
                    <a:pt x="26" y="12"/>
                    <a:pt x="24" y="11"/>
                  </a:cubicBezTo>
                  <a:cubicBezTo>
                    <a:pt x="22" y="9"/>
                    <a:pt x="20" y="8"/>
                    <a:pt x="18" y="7"/>
                  </a:cubicBezTo>
                  <a:cubicBezTo>
                    <a:pt x="15" y="6"/>
                    <a:pt x="12" y="4"/>
                    <a:pt x="9" y="3"/>
                  </a:cubicBezTo>
                  <a:cubicBezTo>
                    <a:pt x="4" y="1"/>
                    <a:pt x="0" y="0"/>
                    <a:pt x="0" y="0"/>
                  </a:cubicBezTo>
                  <a:cubicBezTo>
                    <a:pt x="0" y="0"/>
                    <a:pt x="4" y="0"/>
                    <a:pt x="10" y="1"/>
                  </a:cubicBezTo>
                  <a:cubicBezTo>
                    <a:pt x="12" y="1"/>
                    <a:pt x="16" y="2"/>
                    <a:pt x="20" y="3"/>
                  </a:cubicBezTo>
                  <a:cubicBezTo>
                    <a:pt x="22" y="3"/>
                    <a:pt x="24" y="4"/>
                    <a:pt x="26" y="5"/>
                  </a:cubicBezTo>
                  <a:cubicBezTo>
                    <a:pt x="28" y="5"/>
                    <a:pt x="31" y="6"/>
                    <a:pt x="33" y="7"/>
                  </a:cubicBezTo>
                  <a:cubicBezTo>
                    <a:pt x="38" y="8"/>
                    <a:pt x="43" y="11"/>
                    <a:pt x="49" y="13"/>
                  </a:cubicBezTo>
                  <a:cubicBezTo>
                    <a:pt x="51" y="15"/>
                    <a:pt x="54" y="16"/>
                    <a:pt x="57" y="17"/>
                  </a:cubicBezTo>
                  <a:cubicBezTo>
                    <a:pt x="59" y="19"/>
                    <a:pt x="62" y="21"/>
                    <a:pt x="65" y="23"/>
                  </a:cubicBezTo>
                  <a:cubicBezTo>
                    <a:pt x="70" y="26"/>
                    <a:pt x="76" y="31"/>
                    <a:pt x="81" y="35"/>
                  </a:cubicBezTo>
                  <a:cubicBezTo>
                    <a:pt x="83" y="38"/>
                    <a:pt x="86" y="40"/>
                    <a:pt x="88" y="43"/>
                  </a:cubicBezTo>
                  <a:cubicBezTo>
                    <a:pt x="91" y="45"/>
                    <a:pt x="93" y="48"/>
                    <a:pt x="96" y="50"/>
                  </a:cubicBezTo>
                  <a:cubicBezTo>
                    <a:pt x="100" y="56"/>
                    <a:pt x="105" y="62"/>
                    <a:pt x="109" y="67"/>
                  </a:cubicBezTo>
                  <a:cubicBezTo>
                    <a:pt x="113" y="73"/>
                    <a:pt x="116" y="79"/>
                    <a:pt x="120" y="85"/>
                  </a:cubicBezTo>
                  <a:cubicBezTo>
                    <a:pt x="126" y="97"/>
                    <a:pt x="131" y="108"/>
                    <a:pt x="135" y="118"/>
                  </a:cubicBezTo>
                  <a:cubicBezTo>
                    <a:pt x="139" y="128"/>
                    <a:pt x="141" y="137"/>
                    <a:pt x="143" y="143"/>
                  </a:cubicBezTo>
                  <a:cubicBezTo>
                    <a:pt x="144" y="147"/>
                    <a:pt x="144" y="149"/>
                    <a:pt x="145" y="151"/>
                  </a:cubicBezTo>
                  <a:cubicBezTo>
                    <a:pt x="145" y="153"/>
                    <a:pt x="145" y="154"/>
                    <a:pt x="145" y="154"/>
                  </a:cubicBezTo>
                  <a:lnTo>
                    <a:pt x="92" y="15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2" name="Freeform 296"/>
            <p:cNvSpPr>
              <a:spLocks/>
            </p:cNvSpPr>
            <p:nvPr/>
          </p:nvSpPr>
          <p:spPr bwMode="auto">
            <a:xfrm>
              <a:off x="2479939" y="6297114"/>
              <a:ext cx="621332" cy="399259"/>
            </a:xfrm>
            <a:custGeom>
              <a:avLst/>
              <a:gdLst>
                <a:gd name="T0" fmla="*/ 0 w 148"/>
                <a:gd name="T1" fmla="*/ 81 h 90"/>
                <a:gd name="T2" fmla="*/ 0 w 148"/>
                <a:gd name="T3" fmla="*/ 81 h 90"/>
                <a:gd name="T4" fmla="*/ 1 w 148"/>
                <a:gd name="T5" fmla="*/ 79 h 90"/>
                <a:gd name="T6" fmla="*/ 2 w 148"/>
                <a:gd name="T7" fmla="*/ 76 h 90"/>
                <a:gd name="T8" fmla="*/ 3 w 148"/>
                <a:gd name="T9" fmla="*/ 72 h 90"/>
                <a:gd name="T10" fmla="*/ 8 w 148"/>
                <a:gd name="T11" fmla="*/ 63 h 90"/>
                <a:gd name="T12" fmla="*/ 14 w 148"/>
                <a:gd name="T13" fmla="*/ 52 h 90"/>
                <a:gd name="T14" fmla="*/ 23 w 148"/>
                <a:gd name="T15" fmla="*/ 41 h 90"/>
                <a:gd name="T16" fmla="*/ 35 w 148"/>
                <a:gd name="T17" fmla="*/ 29 h 90"/>
                <a:gd name="T18" fmla="*/ 42 w 148"/>
                <a:gd name="T19" fmla="*/ 24 h 90"/>
                <a:gd name="T20" fmla="*/ 49 w 148"/>
                <a:gd name="T21" fmla="*/ 19 h 90"/>
                <a:gd name="T22" fmla="*/ 52 w 148"/>
                <a:gd name="T23" fmla="*/ 17 h 90"/>
                <a:gd name="T24" fmla="*/ 56 w 148"/>
                <a:gd name="T25" fmla="*/ 15 h 90"/>
                <a:gd name="T26" fmla="*/ 64 w 148"/>
                <a:gd name="T27" fmla="*/ 11 h 90"/>
                <a:gd name="T28" fmla="*/ 80 w 148"/>
                <a:gd name="T29" fmla="*/ 5 h 90"/>
                <a:gd name="T30" fmla="*/ 95 w 148"/>
                <a:gd name="T31" fmla="*/ 2 h 90"/>
                <a:gd name="T32" fmla="*/ 109 w 148"/>
                <a:gd name="T33" fmla="*/ 0 h 90"/>
                <a:gd name="T34" fmla="*/ 122 w 148"/>
                <a:gd name="T35" fmla="*/ 0 h 90"/>
                <a:gd name="T36" fmla="*/ 128 w 148"/>
                <a:gd name="T37" fmla="*/ 0 h 90"/>
                <a:gd name="T38" fmla="*/ 133 w 148"/>
                <a:gd name="T39" fmla="*/ 1 h 90"/>
                <a:gd name="T40" fmla="*/ 141 w 148"/>
                <a:gd name="T41" fmla="*/ 2 h 90"/>
                <a:gd name="T42" fmla="*/ 148 w 148"/>
                <a:gd name="T43" fmla="*/ 3 h 90"/>
                <a:gd name="T44" fmla="*/ 141 w 148"/>
                <a:gd name="T45" fmla="*/ 4 h 90"/>
                <a:gd name="T46" fmla="*/ 133 w 148"/>
                <a:gd name="T47" fmla="*/ 6 h 90"/>
                <a:gd name="T48" fmla="*/ 128 w 148"/>
                <a:gd name="T49" fmla="*/ 7 h 90"/>
                <a:gd name="T50" fmla="*/ 123 w 148"/>
                <a:gd name="T51" fmla="*/ 8 h 90"/>
                <a:gd name="T52" fmla="*/ 112 w 148"/>
                <a:gd name="T53" fmla="*/ 12 h 90"/>
                <a:gd name="T54" fmla="*/ 100 w 148"/>
                <a:gd name="T55" fmla="*/ 18 h 90"/>
                <a:gd name="T56" fmla="*/ 89 w 148"/>
                <a:gd name="T57" fmla="*/ 25 h 90"/>
                <a:gd name="T58" fmla="*/ 78 w 148"/>
                <a:gd name="T59" fmla="*/ 33 h 90"/>
                <a:gd name="T60" fmla="*/ 73 w 148"/>
                <a:gd name="T61" fmla="*/ 38 h 90"/>
                <a:gd name="T62" fmla="*/ 71 w 148"/>
                <a:gd name="T63" fmla="*/ 40 h 90"/>
                <a:gd name="T64" fmla="*/ 69 w 148"/>
                <a:gd name="T65" fmla="*/ 43 h 90"/>
                <a:gd name="T66" fmla="*/ 66 w 148"/>
                <a:gd name="T67" fmla="*/ 48 h 90"/>
                <a:gd name="T68" fmla="*/ 62 w 148"/>
                <a:gd name="T69" fmla="*/ 53 h 90"/>
                <a:gd name="T70" fmla="*/ 57 w 148"/>
                <a:gd name="T71" fmla="*/ 63 h 90"/>
                <a:gd name="T72" fmla="*/ 54 w 148"/>
                <a:gd name="T73" fmla="*/ 72 h 90"/>
                <a:gd name="T74" fmla="*/ 53 w 148"/>
                <a:gd name="T75" fmla="*/ 80 h 90"/>
                <a:gd name="T76" fmla="*/ 52 w 148"/>
                <a:gd name="T77" fmla="*/ 86 h 90"/>
                <a:gd name="T78" fmla="*/ 52 w 148"/>
                <a:gd name="T79" fmla="*/ 88 h 90"/>
                <a:gd name="T80" fmla="*/ 52 w 148"/>
                <a:gd name="T81" fmla="*/ 89 h 90"/>
                <a:gd name="T82" fmla="*/ 52 w 148"/>
                <a:gd name="T83" fmla="*/ 89 h 90"/>
                <a:gd name="T84" fmla="*/ 52 w 148"/>
                <a:gd name="T85" fmla="*/ 90 h 90"/>
                <a:gd name="T86" fmla="*/ 52 w 148"/>
                <a:gd name="T87" fmla="*/ 90 h 90"/>
                <a:gd name="T88" fmla="*/ 0 w 148"/>
                <a:gd name="T89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90">
                  <a:moveTo>
                    <a:pt x="0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80"/>
                    <a:pt x="0" y="80"/>
                    <a:pt x="1" y="79"/>
                  </a:cubicBezTo>
                  <a:cubicBezTo>
                    <a:pt x="1" y="78"/>
                    <a:pt x="1" y="77"/>
                    <a:pt x="2" y="76"/>
                  </a:cubicBezTo>
                  <a:cubicBezTo>
                    <a:pt x="2" y="75"/>
                    <a:pt x="3" y="73"/>
                    <a:pt x="3" y="72"/>
                  </a:cubicBezTo>
                  <a:cubicBezTo>
                    <a:pt x="4" y="69"/>
                    <a:pt x="6" y="66"/>
                    <a:pt x="8" y="63"/>
                  </a:cubicBezTo>
                  <a:cubicBezTo>
                    <a:pt x="10" y="60"/>
                    <a:pt x="12" y="56"/>
                    <a:pt x="14" y="52"/>
                  </a:cubicBezTo>
                  <a:cubicBezTo>
                    <a:pt x="17" y="48"/>
                    <a:pt x="20" y="45"/>
                    <a:pt x="23" y="41"/>
                  </a:cubicBezTo>
                  <a:cubicBezTo>
                    <a:pt x="27" y="37"/>
                    <a:pt x="31" y="33"/>
                    <a:pt x="35" y="29"/>
                  </a:cubicBezTo>
                  <a:cubicBezTo>
                    <a:pt x="37" y="27"/>
                    <a:pt x="39" y="26"/>
                    <a:pt x="42" y="24"/>
                  </a:cubicBezTo>
                  <a:cubicBezTo>
                    <a:pt x="44" y="22"/>
                    <a:pt x="46" y="21"/>
                    <a:pt x="49" y="19"/>
                  </a:cubicBezTo>
                  <a:cubicBezTo>
                    <a:pt x="50" y="18"/>
                    <a:pt x="51" y="17"/>
                    <a:pt x="52" y="17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9" y="9"/>
                    <a:pt x="74" y="7"/>
                    <a:pt x="80" y="5"/>
                  </a:cubicBezTo>
                  <a:cubicBezTo>
                    <a:pt x="85" y="4"/>
                    <a:pt x="90" y="2"/>
                    <a:pt x="95" y="2"/>
                  </a:cubicBezTo>
                  <a:cubicBezTo>
                    <a:pt x="100" y="1"/>
                    <a:pt x="105" y="1"/>
                    <a:pt x="109" y="0"/>
                  </a:cubicBezTo>
                  <a:cubicBezTo>
                    <a:pt x="114" y="0"/>
                    <a:pt x="118" y="0"/>
                    <a:pt x="122" y="0"/>
                  </a:cubicBezTo>
                  <a:cubicBezTo>
                    <a:pt x="124" y="0"/>
                    <a:pt x="126" y="0"/>
                    <a:pt x="128" y="0"/>
                  </a:cubicBezTo>
                  <a:cubicBezTo>
                    <a:pt x="130" y="0"/>
                    <a:pt x="131" y="1"/>
                    <a:pt x="133" y="1"/>
                  </a:cubicBezTo>
                  <a:cubicBezTo>
                    <a:pt x="136" y="1"/>
                    <a:pt x="139" y="1"/>
                    <a:pt x="141" y="2"/>
                  </a:cubicBezTo>
                  <a:cubicBezTo>
                    <a:pt x="145" y="2"/>
                    <a:pt x="148" y="3"/>
                    <a:pt x="148" y="3"/>
                  </a:cubicBezTo>
                  <a:cubicBezTo>
                    <a:pt x="148" y="3"/>
                    <a:pt x="145" y="3"/>
                    <a:pt x="141" y="4"/>
                  </a:cubicBezTo>
                  <a:cubicBezTo>
                    <a:pt x="139" y="4"/>
                    <a:pt x="136" y="5"/>
                    <a:pt x="133" y="6"/>
                  </a:cubicBezTo>
                  <a:cubicBezTo>
                    <a:pt x="132" y="6"/>
                    <a:pt x="130" y="6"/>
                    <a:pt x="128" y="7"/>
                  </a:cubicBezTo>
                  <a:cubicBezTo>
                    <a:pt x="127" y="7"/>
                    <a:pt x="125" y="8"/>
                    <a:pt x="123" y="8"/>
                  </a:cubicBezTo>
                  <a:cubicBezTo>
                    <a:pt x="120" y="10"/>
                    <a:pt x="116" y="11"/>
                    <a:pt x="112" y="12"/>
                  </a:cubicBezTo>
                  <a:cubicBezTo>
                    <a:pt x="108" y="14"/>
                    <a:pt x="104" y="16"/>
                    <a:pt x="100" y="18"/>
                  </a:cubicBezTo>
                  <a:cubicBezTo>
                    <a:pt x="96" y="20"/>
                    <a:pt x="93" y="22"/>
                    <a:pt x="89" y="25"/>
                  </a:cubicBezTo>
                  <a:cubicBezTo>
                    <a:pt x="85" y="27"/>
                    <a:pt x="82" y="30"/>
                    <a:pt x="78" y="33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41"/>
                    <a:pt x="70" y="42"/>
                    <a:pt x="69" y="43"/>
                  </a:cubicBezTo>
                  <a:cubicBezTo>
                    <a:pt x="68" y="45"/>
                    <a:pt x="67" y="46"/>
                    <a:pt x="66" y="48"/>
                  </a:cubicBezTo>
                  <a:cubicBezTo>
                    <a:pt x="64" y="50"/>
                    <a:pt x="63" y="51"/>
                    <a:pt x="62" y="53"/>
                  </a:cubicBezTo>
                  <a:cubicBezTo>
                    <a:pt x="60" y="56"/>
                    <a:pt x="59" y="60"/>
                    <a:pt x="57" y="63"/>
                  </a:cubicBezTo>
                  <a:cubicBezTo>
                    <a:pt x="56" y="66"/>
                    <a:pt x="55" y="69"/>
                    <a:pt x="54" y="72"/>
                  </a:cubicBezTo>
                  <a:cubicBezTo>
                    <a:pt x="54" y="75"/>
                    <a:pt x="53" y="78"/>
                    <a:pt x="53" y="80"/>
                  </a:cubicBezTo>
                  <a:cubicBezTo>
                    <a:pt x="52" y="83"/>
                    <a:pt x="52" y="85"/>
                    <a:pt x="52" y="86"/>
                  </a:cubicBezTo>
                  <a:cubicBezTo>
                    <a:pt x="52" y="87"/>
                    <a:pt x="52" y="88"/>
                    <a:pt x="52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3" name="Freeform 297"/>
            <p:cNvSpPr>
              <a:spLocks/>
            </p:cNvSpPr>
            <p:nvPr/>
          </p:nvSpPr>
          <p:spPr bwMode="auto">
            <a:xfrm>
              <a:off x="2061780" y="6297114"/>
              <a:ext cx="618970" cy="399259"/>
            </a:xfrm>
            <a:custGeom>
              <a:avLst/>
              <a:gdLst>
                <a:gd name="T0" fmla="*/ 96 w 148"/>
                <a:gd name="T1" fmla="*/ 90 h 90"/>
                <a:gd name="T2" fmla="*/ 96 w 148"/>
                <a:gd name="T3" fmla="*/ 90 h 90"/>
                <a:gd name="T4" fmla="*/ 96 w 148"/>
                <a:gd name="T5" fmla="*/ 89 h 90"/>
                <a:gd name="T6" fmla="*/ 96 w 148"/>
                <a:gd name="T7" fmla="*/ 89 h 90"/>
                <a:gd name="T8" fmla="*/ 96 w 148"/>
                <a:gd name="T9" fmla="*/ 88 h 90"/>
                <a:gd name="T10" fmla="*/ 96 w 148"/>
                <a:gd name="T11" fmla="*/ 86 h 90"/>
                <a:gd name="T12" fmla="*/ 95 w 148"/>
                <a:gd name="T13" fmla="*/ 80 h 90"/>
                <a:gd name="T14" fmla="*/ 94 w 148"/>
                <a:gd name="T15" fmla="*/ 72 h 90"/>
                <a:gd name="T16" fmla="*/ 91 w 148"/>
                <a:gd name="T17" fmla="*/ 63 h 90"/>
                <a:gd name="T18" fmla="*/ 86 w 148"/>
                <a:gd name="T19" fmla="*/ 53 h 90"/>
                <a:gd name="T20" fmla="*/ 83 w 148"/>
                <a:gd name="T21" fmla="*/ 48 h 90"/>
                <a:gd name="T22" fmla="*/ 79 w 148"/>
                <a:gd name="T23" fmla="*/ 43 h 90"/>
                <a:gd name="T24" fmla="*/ 77 w 148"/>
                <a:gd name="T25" fmla="*/ 40 h 90"/>
                <a:gd name="T26" fmla="*/ 75 w 148"/>
                <a:gd name="T27" fmla="*/ 38 h 90"/>
                <a:gd name="T28" fmla="*/ 70 w 148"/>
                <a:gd name="T29" fmla="*/ 33 h 90"/>
                <a:gd name="T30" fmla="*/ 59 w 148"/>
                <a:gd name="T31" fmla="*/ 25 h 90"/>
                <a:gd name="T32" fmla="*/ 48 w 148"/>
                <a:gd name="T33" fmla="*/ 18 h 90"/>
                <a:gd name="T34" fmla="*/ 36 w 148"/>
                <a:gd name="T35" fmla="*/ 12 h 90"/>
                <a:gd name="T36" fmla="*/ 25 w 148"/>
                <a:gd name="T37" fmla="*/ 8 h 90"/>
                <a:gd name="T38" fmla="*/ 20 w 148"/>
                <a:gd name="T39" fmla="*/ 7 h 90"/>
                <a:gd name="T40" fmla="*/ 15 w 148"/>
                <a:gd name="T41" fmla="*/ 6 h 90"/>
                <a:gd name="T42" fmla="*/ 7 w 148"/>
                <a:gd name="T43" fmla="*/ 4 h 90"/>
                <a:gd name="T44" fmla="*/ 0 w 148"/>
                <a:gd name="T45" fmla="*/ 3 h 90"/>
                <a:gd name="T46" fmla="*/ 7 w 148"/>
                <a:gd name="T47" fmla="*/ 2 h 90"/>
                <a:gd name="T48" fmla="*/ 15 w 148"/>
                <a:gd name="T49" fmla="*/ 1 h 90"/>
                <a:gd name="T50" fmla="*/ 20 w 148"/>
                <a:gd name="T51" fmla="*/ 0 h 90"/>
                <a:gd name="T52" fmla="*/ 26 w 148"/>
                <a:gd name="T53" fmla="*/ 0 h 90"/>
                <a:gd name="T54" fmla="*/ 39 w 148"/>
                <a:gd name="T55" fmla="*/ 0 h 90"/>
                <a:gd name="T56" fmla="*/ 53 w 148"/>
                <a:gd name="T57" fmla="*/ 2 h 90"/>
                <a:gd name="T58" fmla="*/ 68 w 148"/>
                <a:gd name="T59" fmla="*/ 5 h 90"/>
                <a:gd name="T60" fmla="*/ 84 w 148"/>
                <a:gd name="T61" fmla="*/ 11 h 90"/>
                <a:gd name="T62" fmla="*/ 92 w 148"/>
                <a:gd name="T63" fmla="*/ 15 h 90"/>
                <a:gd name="T64" fmla="*/ 96 w 148"/>
                <a:gd name="T65" fmla="*/ 17 h 90"/>
                <a:gd name="T66" fmla="*/ 99 w 148"/>
                <a:gd name="T67" fmla="*/ 19 h 90"/>
                <a:gd name="T68" fmla="*/ 106 w 148"/>
                <a:gd name="T69" fmla="*/ 24 h 90"/>
                <a:gd name="T70" fmla="*/ 113 w 148"/>
                <a:gd name="T71" fmla="*/ 29 h 90"/>
                <a:gd name="T72" fmla="*/ 125 w 148"/>
                <a:gd name="T73" fmla="*/ 41 h 90"/>
                <a:gd name="T74" fmla="*/ 134 w 148"/>
                <a:gd name="T75" fmla="*/ 52 h 90"/>
                <a:gd name="T76" fmla="*/ 140 w 148"/>
                <a:gd name="T77" fmla="*/ 63 h 90"/>
                <a:gd name="T78" fmla="*/ 145 w 148"/>
                <a:gd name="T79" fmla="*/ 72 h 90"/>
                <a:gd name="T80" fmla="*/ 146 w 148"/>
                <a:gd name="T81" fmla="*/ 76 h 90"/>
                <a:gd name="T82" fmla="*/ 147 w 148"/>
                <a:gd name="T83" fmla="*/ 79 h 90"/>
                <a:gd name="T84" fmla="*/ 148 w 148"/>
                <a:gd name="T85" fmla="*/ 81 h 90"/>
                <a:gd name="T86" fmla="*/ 148 w 148"/>
                <a:gd name="T87" fmla="*/ 81 h 90"/>
                <a:gd name="T88" fmla="*/ 96 w 148"/>
                <a:gd name="T8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90">
                  <a:moveTo>
                    <a:pt x="96" y="90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6" y="89"/>
                    <a:pt x="96" y="89"/>
                    <a:pt x="96" y="88"/>
                  </a:cubicBezTo>
                  <a:cubicBezTo>
                    <a:pt x="96" y="88"/>
                    <a:pt x="96" y="87"/>
                    <a:pt x="96" y="86"/>
                  </a:cubicBezTo>
                  <a:cubicBezTo>
                    <a:pt x="96" y="85"/>
                    <a:pt x="96" y="83"/>
                    <a:pt x="95" y="80"/>
                  </a:cubicBezTo>
                  <a:cubicBezTo>
                    <a:pt x="95" y="78"/>
                    <a:pt x="95" y="75"/>
                    <a:pt x="94" y="72"/>
                  </a:cubicBezTo>
                  <a:cubicBezTo>
                    <a:pt x="93" y="69"/>
                    <a:pt x="92" y="66"/>
                    <a:pt x="91" y="63"/>
                  </a:cubicBezTo>
                  <a:cubicBezTo>
                    <a:pt x="89" y="60"/>
                    <a:pt x="88" y="56"/>
                    <a:pt x="86" y="53"/>
                  </a:cubicBezTo>
                  <a:cubicBezTo>
                    <a:pt x="85" y="51"/>
                    <a:pt x="84" y="50"/>
                    <a:pt x="83" y="48"/>
                  </a:cubicBezTo>
                  <a:cubicBezTo>
                    <a:pt x="81" y="46"/>
                    <a:pt x="80" y="45"/>
                    <a:pt x="79" y="43"/>
                  </a:cubicBezTo>
                  <a:cubicBezTo>
                    <a:pt x="78" y="42"/>
                    <a:pt x="78" y="41"/>
                    <a:pt x="77" y="40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67" y="30"/>
                    <a:pt x="63" y="27"/>
                    <a:pt x="59" y="25"/>
                  </a:cubicBezTo>
                  <a:cubicBezTo>
                    <a:pt x="56" y="22"/>
                    <a:pt x="52" y="20"/>
                    <a:pt x="48" y="18"/>
                  </a:cubicBezTo>
                  <a:cubicBezTo>
                    <a:pt x="44" y="16"/>
                    <a:pt x="40" y="14"/>
                    <a:pt x="36" y="12"/>
                  </a:cubicBezTo>
                  <a:cubicBezTo>
                    <a:pt x="32" y="11"/>
                    <a:pt x="28" y="10"/>
                    <a:pt x="25" y="8"/>
                  </a:cubicBezTo>
                  <a:cubicBezTo>
                    <a:pt x="23" y="8"/>
                    <a:pt x="21" y="7"/>
                    <a:pt x="20" y="7"/>
                  </a:cubicBezTo>
                  <a:cubicBezTo>
                    <a:pt x="18" y="6"/>
                    <a:pt x="16" y="6"/>
                    <a:pt x="15" y="6"/>
                  </a:cubicBezTo>
                  <a:cubicBezTo>
                    <a:pt x="12" y="5"/>
                    <a:pt x="9" y="4"/>
                    <a:pt x="7" y="4"/>
                  </a:cubicBezTo>
                  <a:cubicBezTo>
                    <a:pt x="3" y="3"/>
                    <a:pt x="0" y="3"/>
                    <a:pt x="0" y="3"/>
                  </a:cubicBezTo>
                  <a:cubicBezTo>
                    <a:pt x="0" y="3"/>
                    <a:pt x="3" y="2"/>
                    <a:pt x="7" y="2"/>
                  </a:cubicBezTo>
                  <a:cubicBezTo>
                    <a:pt x="9" y="1"/>
                    <a:pt x="12" y="1"/>
                    <a:pt x="15" y="1"/>
                  </a:cubicBezTo>
                  <a:cubicBezTo>
                    <a:pt x="17" y="1"/>
                    <a:pt x="19" y="0"/>
                    <a:pt x="20" y="0"/>
                  </a:cubicBezTo>
                  <a:cubicBezTo>
                    <a:pt x="22" y="0"/>
                    <a:pt x="24" y="0"/>
                    <a:pt x="26" y="0"/>
                  </a:cubicBezTo>
                  <a:cubicBezTo>
                    <a:pt x="30" y="0"/>
                    <a:pt x="34" y="0"/>
                    <a:pt x="39" y="0"/>
                  </a:cubicBezTo>
                  <a:cubicBezTo>
                    <a:pt x="43" y="1"/>
                    <a:pt x="48" y="1"/>
                    <a:pt x="53" y="2"/>
                  </a:cubicBezTo>
                  <a:cubicBezTo>
                    <a:pt x="58" y="2"/>
                    <a:pt x="63" y="4"/>
                    <a:pt x="68" y="5"/>
                  </a:cubicBezTo>
                  <a:cubicBezTo>
                    <a:pt x="74" y="7"/>
                    <a:pt x="79" y="9"/>
                    <a:pt x="84" y="11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7" y="17"/>
                    <a:pt x="98" y="18"/>
                    <a:pt x="99" y="19"/>
                  </a:cubicBezTo>
                  <a:cubicBezTo>
                    <a:pt x="102" y="21"/>
                    <a:pt x="104" y="22"/>
                    <a:pt x="106" y="24"/>
                  </a:cubicBezTo>
                  <a:cubicBezTo>
                    <a:pt x="109" y="26"/>
                    <a:pt x="111" y="27"/>
                    <a:pt x="113" y="29"/>
                  </a:cubicBezTo>
                  <a:cubicBezTo>
                    <a:pt x="117" y="33"/>
                    <a:pt x="121" y="37"/>
                    <a:pt x="125" y="41"/>
                  </a:cubicBezTo>
                  <a:cubicBezTo>
                    <a:pt x="128" y="45"/>
                    <a:pt x="131" y="48"/>
                    <a:pt x="134" y="52"/>
                  </a:cubicBezTo>
                  <a:cubicBezTo>
                    <a:pt x="136" y="56"/>
                    <a:pt x="138" y="60"/>
                    <a:pt x="140" y="63"/>
                  </a:cubicBezTo>
                  <a:cubicBezTo>
                    <a:pt x="142" y="66"/>
                    <a:pt x="144" y="69"/>
                    <a:pt x="145" y="72"/>
                  </a:cubicBezTo>
                  <a:cubicBezTo>
                    <a:pt x="145" y="73"/>
                    <a:pt x="146" y="75"/>
                    <a:pt x="146" y="76"/>
                  </a:cubicBezTo>
                  <a:cubicBezTo>
                    <a:pt x="147" y="77"/>
                    <a:pt x="147" y="78"/>
                    <a:pt x="147" y="79"/>
                  </a:cubicBezTo>
                  <a:cubicBezTo>
                    <a:pt x="148" y="80"/>
                    <a:pt x="148" y="80"/>
                    <a:pt x="148" y="81"/>
                  </a:cubicBezTo>
                  <a:cubicBezTo>
                    <a:pt x="148" y="81"/>
                    <a:pt x="148" y="81"/>
                    <a:pt x="148" y="81"/>
                  </a:cubicBezTo>
                  <a:lnTo>
                    <a:pt x="96" y="9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4" name="Freeform 298"/>
            <p:cNvSpPr>
              <a:spLocks/>
            </p:cNvSpPr>
            <p:nvPr/>
          </p:nvSpPr>
          <p:spPr bwMode="auto">
            <a:xfrm>
              <a:off x="2472852" y="5921480"/>
              <a:ext cx="222073" cy="663857"/>
            </a:xfrm>
            <a:custGeom>
              <a:avLst/>
              <a:gdLst>
                <a:gd name="T0" fmla="*/ 0 w 53"/>
                <a:gd name="T1" fmla="*/ 150 h 150"/>
                <a:gd name="T2" fmla="*/ 0 w 53"/>
                <a:gd name="T3" fmla="*/ 148 h 150"/>
                <a:gd name="T4" fmla="*/ 1 w 53"/>
                <a:gd name="T5" fmla="*/ 143 h 150"/>
                <a:gd name="T6" fmla="*/ 2 w 53"/>
                <a:gd name="T7" fmla="*/ 125 h 150"/>
                <a:gd name="T8" fmla="*/ 12 w 53"/>
                <a:gd name="T9" fmla="*/ 70 h 150"/>
                <a:gd name="T10" fmla="*/ 20 w 53"/>
                <a:gd name="T11" fmla="*/ 42 h 150"/>
                <a:gd name="T12" fmla="*/ 26 w 53"/>
                <a:gd name="T13" fmla="*/ 30 h 150"/>
                <a:gd name="T14" fmla="*/ 32 w 53"/>
                <a:gd name="T15" fmla="*/ 19 h 150"/>
                <a:gd name="T16" fmla="*/ 37 w 53"/>
                <a:gd name="T17" fmla="*/ 10 h 150"/>
                <a:gd name="T18" fmla="*/ 43 w 53"/>
                <a:gd name="T19" fmla="*/ 5 h 150"/>
                <a:gd name="T20" fmla="*/ 47 w 53"/>
                <a:gd name="T21" fmla="*/ 1 h 150"/>
                <a:gd name="T22" fmla="*/ 48 w 53"/>
                <a:gd name="T23" fmla="*/ 0 h 150"/>
                <a:gd name="T24" fmla="*/ 47 w 53"/>
                <a:gd name="T25" fmla="*/ 2 h 150"/>
                <a:gd name="T26" fmla="*/ 45 w 53"/>
                <a:gd name="T27" fmla="*/ 6 h 150"/>
                <a:gd name="T28" fmla="*/ 42 w 53"/>
                <a:gd name="T29" fmla="*/ 13 h 150"/>
                <a:gd name="T30" fmla="*/ 39 w 53"/>
                <a:gd name="T31" fmla="*/ 22 h 150"/>
                <a:gd name="T32" fmla="*/ 38 w 53"/>
                <a:gd name="T33" fmla="*/ 33 h 150"/>
                <a:gd name="T34" fmla="*/ 37 w 53"/>
                <a:gd name="T35" fmla="*/ 45 h 150"/>
                <a:gd name="T36" fmla="*/ 38 w 53"/>
                <a:gd name="T37" fmla="*/ 72 h 150"/>
                <a:gd name="T38" fmla="*/ 47 w 53"/>
                <a:gd name="T39" fmla="*/ 123 h 150"/>
                <a:gd name="T40" fmla="*/ 51 w 53"/>
                <a:gd name="T41" fmla="*/ 139 h 150"/>
                <a:gd name="T42" fmla="*/ 52 w 53"/>
                <a:gd name="T43" fmla="*/ 143 h 150"/>
                <a:gd name="T44" fmla="*/ 53 w 53"/>
                <a:gd name="T45" fmla="*/ 144 h 150"/>
                <a:gd name="T46" fmla="*/ 0 w 53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" h="150">
                  <a:moveTo>
                    <a:pt x="0" y="150"/>
                  </a:moveTo>
                  <a:cubicBezTo>
                    <a:pt x="0" y="150"/>
                    <a:pt x="0" y="150"/>
                    <a:pt x="0" y="148"/>
                  </a:cubicBezTo>
                  <a:cubicBezTo>
                    <a:pt x="0" y="147"/>
                    <a:pt x="0" y="145"/>
                    <a:pt x="1" y="143"/>
                  </a:cubicBezTo>
                  <a:cubicBezTo>
                    <a:pt x="1" y="139"/>
                    <a:pt x="1" y="132"/>
                    <a:pt x="2" y="125"/>
                  </a:cubicBezTo>
                  <a:cubicBezTo>
                    <a:pt x="4" y="110"/>
                    <a:pt x="7" y="90"/>
                    <a:pt x="12" y="70"/>
                  </a:cubicBezTo>
                  <a:cubicBezTo>
                    <a:pt x="14" y="61"/>
                    <a:pt x="17" y="51"/>
                    <a:pt x="20" y="42"/>
                  </a:cubicBezTo>
                  <a:cubicBezTo>
                    <a:pt x="22" y="38"/>
                    <a:pt x="24" y="33"/>
                    <a:pt x="26" y="30"/>
                  </a:cubicBezTo>
                  <a:cubicBezTo>
                    <a:pt x="28" y="26"/>
                    <a:pt x="30" y="22"/>
                    <a:pt x="32" y="19"/>
                  </a:cubicBezTo>
                  <a:cubicBezTo>
                    <a:pt x="33" y="16"/>
                    <a:pt x="36" y="13"/>
                    <a:pt x="37" y="10"/>
                  </a:cubicBezTo>
                  <a:cubicBezTo>
                    <a:pt x="39" y="8"/>
                    <a:pt x="41" y="6"/>
                    <a:pt x="43" y="5"/>
                  </a:cubicBezTo>
                  <a:cubicBezTo>
                    <a:pt x="44" y="3"/>
                    <a:pt x="46" y="2"/>
                    <a:pt x="47" y="1"/>
                  </a:cubicBezTo>
                  <a:cubicBezTo>
                    <a:pt x="47" y="1"/>
                    <a:pt x="48" y="0"/>
                    <a:pt x="48" y="0"/>
                  </a:cubicBezTo>
                  <a:cubicBezTo>
                    <a:pt x="48" y="0"/>
                    <a:pt x="48" y="1"/>
                    <a:pt x="47" y="2"/>
                  </a:cubicBezTo>
                  <a:cubicBezTo>
                    <a:pt x="46" y="3"/>
                    <a:pt x="45" y="4"/>
                    <a:pt x="45" y="6"/>
                  </a:cubicBezTo>
                  <a:cubicBezTo>
                    <a:pt x="44" y="8"/>
                    <a:pt x="43" y="10"/>
                    <a:pt x="42" y="13"/>
                  </a:cubicBezTo>
                  <a:cubicBezTo>
                    <a:pt x="41" y="15"/>
                    <a:pt x="40" y="19"/>
                    <a:pt x="39" y="22"/>
                  </a:cubicBezTo>
                  <a:cubicBezTo>
                    <a:pt x="38" y="25"/>
                    <a:pt x="38" y="29"/>
                    <a:pt x="38" y="33"/>
                  </a:cubicBezTo>
                  <a:cubicBezTo>
                    <a:pt x="37" y="37"/>
                    <a:pt x="37" y="41"/>
                    <a:pt x="37" y="45"/>
                  </a:cubicBezTo>
                  <a:cubicBezTo>
                    <a:pt x="37" y="54"/>
                    <a:pt x="37" y="63"/>
                    <a:pt x="38" y="72"/>
                  </a:cubicBezTo>
                  <a:cubicBezTo>
                    <a:pt x="40" y="91"/>
                    <a:pt x="44" y="109"/>
                    <a:pt x="47" y="123"/>
                  </a:cubicBezTo>
                  <a:cubicBezTo>
                    <a:pt x="49" y="129"/>
                    <a:pt x="50" y="135"/>
                    <a:pt x="51" y="139"/>
                  </a:cubicBezTo>
                  <a:cubicBezTo>
                    <a:pt x="52" y="140"/>
                    <a:pt x="52" y="142"/>
                    <a:pt x="52" y="143"/>
                  </a:cubicBezTo>
                  <a:cubicBezTo>
                    <a:pt x="53" y="144"/>
                    <a:pt x="53" y="144"/>
                    <a:pt x="53" y="144"/>
                  </a:cubicBezTo>
                  <a:lnTo>
                    <a:pt x="0" y="15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5" name="Freeform 299"/>
            <p:cNvSpPr>
              <a:spLocks/>
            </p:cNvSpPr>
            <p:nvPr/>
          </p:nvSpPr>
          <p:spPr bwMode="auto">
            <a:xfrm>
              <a:off x="2933535" y="6160090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6" name="Freeform 300"/>
            <p:cNvSpPr>
              <a:spLocks/>
            </p:cNvSpPr>
            <p:nvPr/>
          </p:nvSpPr>
          <p:spPr bwMode="auto">
            <a:xfrm>
              <a:off x="2853211" y="6169540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7" name="Freeform 301"/>
            <p:cNvSpPr>
              <a:spLocks/>
            </p:cNvSpPr>
            <p:nvPr/>
          </p:nvSpPr>
          <p:spPr bwMode="auto">
            <a:xfrm>
              <a:off x="2841399" y="6256952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8" name="Freeform 302"/>
            <p:cNvSpPr>
              <a:spLocks/>
            </p:cNvSpPr>
            <p:nvPr/>
          </p:nvSpPr>
          <p:spPr bwMode="auto">
            <a:xfrm>
              <a:off x="2853211" y="6311289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9" name="Freeform 303"/>
            <p:cNvSpPr>
              <a:spLocks/>
            </p:cNvSpPr>
            <p:nvPr/>
          </p:nvSpPr>
          <p:spPr bwMode="auto">
            <a:xfrm>
              <a:off x="2933535" y="6311289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0" name="Freeform 304"/>
            <p:cNvSpPr>
              <a:spLocks/>
            </p:cNvSpPr>
            <p:nvPr/>
          </p:nvSpPr>
          <p:spPr bwMode="auto">
            <a:xfrm>
              <a:off x="2987872" y="6311289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1" name="Freeform 305"/>
            <p:cNvSpPr>
              <a:spLocks/>
            </p:cNvSpPr>
            <p:nvPr/>
          </p:nvSpPr>
          <p:spPr bwMode="auto">
            <a:xfrm>
              <a:off x="2987872" y="6256952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2" name="Freeform 306"/>
            <p:cNvSpPr>
              <a:spLocks/>
            </p:cNvSpPr>
            <p:nvPr/>
          </p:nvSpPr>
          <p:spPr bwMode="auto">
            <a:xfrm>
              <a:off x="2987872" y="6169540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3" name="Oval 307"/>
            <p:cNvSpPr>
              <a:spLocks noChangeArrowheads="1"/>
            </p:cNvSpPr>
            <p:nvPr/>
          </p:nvSpPr>
          <p:spPr bwMode="auto">
            <a:xfrm>
              <a:off x="2919360" y="6240414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4" name="Freeform 308"/>
            <p:cNvSpPr>
              <a:spLocks/>
            </p:cNvSpPr>
            <p:nvPr/>
          </p:nvSpPr>
          <p:spPr bwMode="auto">
            <a:xfrm>
              <a:off x="2564988" y="6195527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5" name="Freeform 309"/>
            <p:cNvSpPr>
              <a:spLocks/>
            </p:cNvSpPr>
            <p:nvPr/>
          </p:nvSpPr>
          <p:spPr bwMode="auto">
            <a:xfrm>
              <a:off x="2484664" y="6204977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6" name="Freeform 310"/>
            <p:cNvSpPr>
              <a:spLocks/>
            </p:cNvSpPr>
            <p:nvPr/>
          </p:nvSpPr>
          <p:spPr bwMode="auto">
            <a:xfrm>
              <a:off x="2472852" y="6292389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7" name="Freeform 311"/>
            <p:cNvSpPr>
              <a:spLocks/>
            </p:cNvSpPr>
            <p:nvPr/>
          </p:nvSpPr>
          <p:spPr bwMode="auto">
            <a:xfrm>
              <a:off x="2484664" y="6346726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8" name="Freeform 312"/>
            <p:cNvSpPr>
              <a:spLocks/>
            </p:cNvSpPr>
            <p:nvPr/>
          </p:nvSpPr>
          <p:spPr bwMode="auto">
            <a:xfrm>
              <a:off x="2564988" y="6346726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9" name="Freeform 313"/>
            <p:cNvSpPr>
              <a:spLocks/>
            </p:cNvSpPr>
            <p:nvPr/>
          </p:nvSpPr>
          <p:spPr bwMode="auto">
            <a:xfrm>
              <a:off x="2619325" y="6346726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0" name="Freeform 314"/>
            <p:cNvSpPr>
              <a:spLocks/>
            </p:cNvSpPr>
            <p:nvPr/>
          </p:nvSpPr>
          <p:spPr bwMode="auto">
            <a:xfrm>
              <a:off x="2619325" y="6292389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1" name="Freeform 315"/>
            <p:cNvSpPr>
              <a:spLocks/>
            </p:cNvSpPr>
            <p:nvPr/>
          </p:nvSpPr>
          <p:spPr bwMode="auto">
            <a:xfrm>
              <a:off x="2619325" y="6204977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2" name="Oval 316"/>
            <p:cNvSpPr>
              <a:spLocks noChangeArrowheads="1"/>
            </p:cNvSpPr>
            <p:nvPr/>
          </p:nvSpPr>
          <p:spPr bwMode="auto">
            <a:xfrm>
              <a:off x="2550814" y="6275852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3" name="Freeform 317"/>
            <p:cNvSpPr>
              <a:spLocks/>
            </p:cNvSpPr>
            <p:nvPr/>
          </p:nvSpPr>
          <p:spPr bwMode="auto">
            <a:xfrm>
              <a:off x="2144467" y="5857693"/>
              <a:ext cx="106312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4" name="Freeform 318"/>
            <p:cNvSpPr>
              <a:spLocks/>
            </p:cNvSpPr>
            <p:nvPr/>
          </p:nvSpPr>
          <p:spPr bwMode="auto">
            <a:xfrm>
              <a:off x="2066505" y="5867143"/>
              <a:ext cx="132299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5" name="Freeform 319"/>
            <p:cNvSpPr>
              <a:spLocks/>
            </p:cNvSpPr>
            <p:nvPr/>
          </p:nvSpPr>
          <p:spPr bwMode="auto">
            <a:xfrm>
              <a:off x="2052330" y="5956917"/>
              <a:ext cx="146474" cy="108674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6" name="Freeform 320"/>
            <p:cNvSpPr>
              <a:spLocks/>
            </p:cNvSpPr>
            <p:nvPr/>
          </p:nvSpPr>
          <p:spPr bwMode="auto">
            <a:xfrm>
              <a:off x="2066505" y="6008891"/>
              <a:ext cx="132299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7" name="Freeform 321"/>
            <p:cNvSpPr>
              <a:spLocks/>
            </p:cNvSpPr>
            <p:nvPr/>
          </p:nvSpPr>
          <p:spPr bwMode="auto">
            <a:xfrm>
              <a:off x="2144467" y="6008891"/>
              <a:ext cx="106312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8" name="Freeform 322"/>
            <p:cNvSpPr>
              <a:spLocks/>
            </p:cNvSpPr>
            <p:nvPr/>
          </p:nvSpPr>
          <p:spPr bwMode="auto">
            <a:xfrm>
              <a:off x="2198804" y="6008891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9" name="Freeform 323"/>
            <p:cNvSpPr>
              <a:spLocks/>
            </p:cNvSpPr>
            <p:nvPr/>
          </p:nvSpPr>
          <p:spPr bwMode="auto">
            <a:xfrm>
              <a:off x="2198804" y="5956917"/>
              <a:ext cx="144111" cy="108674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0" name="Freeform 324"/>
            <p:cNvSpPr>
              <a:spLocks/>
            </p:cNvSpPr>
            <p:nvPr/>
          </p:nvSpPr>
          <p:spPr bwMode="auto">
            <a:xfrm>
              <a:off x="2198804" y="5867143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1" name="Oval 325"/>
            <p:cNvSpPr>
              <a:spLocks noChangeArrowheads="1"/>
            </p:cNvSpPr>
            <p:nvPr/>
          </p:nvSpPr>
          <p:spPr bwMode="auto">
            <a:xfrm>
              <a:off x="2132655" y="5938017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2" name="Freeform 326"/>
            <p:cNvSpPr>
              <a:spLocks/>
            </p:cNvSpPr>
            <p:nvPr/>
          </p:nvSpPr>
          <p:spPr bwMode="auto">
            <a:xfrm>
              <a:off x="2078317" y="6176627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3" name="Freeform 327"/>
            <p:cNvSpPr>
              <a:spLocks/>
            </p:cNvSpPr>
            <p:nvPr/>
          </p:nvSpPr>
          <p:spPr bwMode="auto">
            <a:xfrm>
              <a:off x="1997993" y="6186077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4" name="Freeform 328"/>
            <p:cNvSpPr>
              <a:spLocks/>
            </p:cNvSpPr>
            <p:nvPr/>
          </p:nvSpPr>
          <p:spPr bwMode="auto">
            <a:xfrm>
              <a:off x="1986181" y="6275852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5" name="Freeform 329"/>
            <p:cNvSpPr>
              <a:spLocks/>
            </p:cNvSpPr>
            <p:nvPr/>
          </p:nvSpPr>
          <p:spPr bwMode="auto">
            <a:xfrm>
              <a:off x="1997993" y="6327826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6" name="Freeform 330"/>
            <p:cNvSpPr>
              <a:spLocks/>
            </p:cNvSpPr>
            <p:nvPr/>
          </p:nvSpPr>
          <p:spPr bwMode="auto">
            <a:xfrm>
              <a:off x="2078317" y="6327826"/>
              <a:ext cx="103949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7" name="Freeform 331"/>
            <p:cNvSpPr>
              <a:spLocks/>
            </p:cNvSpPr>
            <p:nvPr/>
          </p:nvSpPr>
          <p:spPr bwMode="auto">
            <a:xfrm>
              <a:off x="2132655" y="6327826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8" name="Freeform 332"/>
            <p:cNvSpPr>
              <a:spLocks/>
            </p:cNvSpPr>
            <p:nvPr/>
          </p:nvSpPr>
          <p:spPr bwMode="auto">
            <a:xfrm>
              <a:off x="2132655" y="6275852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9" name="Freeform 333"/>
            <p:cNvSpPr>
              <a:spLocks/>
            </p:cNvSpPr>
            <p:nvPr/>
          </p:nvSpPr>
          <p:spPr bwMode="auto">
            <a:xfrm>
              <a:off x="2132655" y="6186077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0" name="Oval 334"/>
            <p:cNvSpPr>
              <a:spLocks noChangeArrowheads="1"/>
            </p:cNvSpPr>
            <p:nvPr/>
          </p:nvSpPr>
          <p:spPr bwMode="auto">
            <a:xfrm>
              <a:off x="2066505" y="6256952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1" name="Freeform 335"/>
            <p:cNvSpPr>
              <a:spLocks/>
            </p:cNvSpPr>
            <p:nvPr/>
          </p:nvSpPr>
          <p:spPr bwMode="auto">
            <a:xfrm>
              <a:off x="2950073" y="5893130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2" name="Freeform 336"/>
            <p:cNvSpPr>
              <a:spLocks/>
            </p:cNvSpPr>
            <p:nvPr/>
          </p:nvSpPr>
          <p:spPr bwMode="auto">
            <a:xfrm>
              <a:off x="2869748" y="5902580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3" name="Freeform 337"/>
            <p:cNvSpPr>
              <a:spLocks/>
            </p:cNvSpPr>
            <p:nvPr/>
          </p:nvSpPr>
          <p:spPr bwMode="auto">
            <a:xfrm>
              <a:off x="2857936" y="5992354"/>
              <a:ext cx="146474" cy="108674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4" name="Freeform 338"/>
            <p:cNvSpPr>
              <a:spLocks/>
            </p:cNvSpPr>
            <p:nvPr/>
          </p:nvSpPr>
          <p:spPr bwMode="auto">
            <a:xfrm>
              <a:off x="2869748" y="6044329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5" name="Freeform 339"/>
            <p:cNvSpPr>
              <a:spLocks/>
            </p:cNvSpPr>
            <p:nvPr/>
          </p:nvSpPr>
          <p:spPr bwMode="auto">
            <a:xfrm>
              <a:off x="2950073" y="6044329"/>
              <a:ext cx="103949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6" name="Freeform 340"/>
            <p:cNvSpPr>
              <a:spLocks/>
            </p:cNvSpPr>
            <p:nvPr/>
          </p:nvSpPr>
          <p:spPr bwMode="auto">
            <a:xfrm>
              <a:off x="3004410" y="6044329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7" name="Freeform 341"/>
            <p:cNvSpPr>
              <a:spLocks/>
            </p:cNvSpPr>
            <p:nvPr/>
          </p:nvSpPr>
          <p:spPr bwMode="auto">
            <a:xfrm>
              <a:off x="3004410" y="5992354"/>
              <a:ext cx="141749" cy="108674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8" name="Freeform 342"/>
            <p:cNvSpPr>
              <a:spLocks/>
            </p:cNvSpPr>
            <p:nvPr/>
          </p:nvSpPr>
          <p:spPr bwMode="auto">
            <a:xfrm>
              <a:off x="3004410" y="5902580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9" name="Oval 343"/>
            <p:cNvSpPr>
              <a:spLocks noChangeArrowheads="1"/>
            </p:cNvSpPr>
            <p:nvPr/>
          </p:nvSpPr>
          <p:spPr bwMode="auto">
            <a:xfrm>
              <a:off x="2935898" y="5973454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0" name="Freeform 344"/>
            <p:cNvSpPr>
              <a:spLocks/>
            </p:cNvSpPr>
            <p:nvPr/>
          </p:nvSpPr>
          <p:spPr bwMode="auto">
            <a:xfrm>
              <a:off x="2564988" y="5734844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1" name="Freeform 345"/>
            <p:cNvSpPr>
              <a:spLocks/>
            </p:cNvSpPr>
            <p:nvPr/>
          </p:nvSpPr>
          <p:spPr bwMode="auto">
            <a:xfrm>
              <a:off x="2484664" y="5741931"/>
              <a:ext cx="134661" cy="144111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2" name="Freeform 346"/>
            <p:cNvSpPr>
              <a:spLocks/>
            </p:cNvSpPr>
            <p:nvPr/>
          </p:nvSpPr>
          <p:spPr bwMode="auto">
            <a:xfrm>
              <a:off x="2472852" y="5831705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3" name="Freeform 347"/>
            <p:cNvSpPr>
              <a:spLocks/>
            </p:cNvSpPr>
            <p:nvPr/>
          </p:nvSpPr>
          <p:spPr bwMode="auto">
            <a:xfrm>
              <a:off x="2484664" y="5886042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4" name="Freeform 348"/>
            <p:cNvSpPr>
              <a:spLocks/>
            </p:cNvSpPr>
            <p:nvPr/>
          </p:nvSpPr>
          <p:spPr bwMode="auto">
            <a:xfrm>
              <a:off x="2564988" y="5886042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5" name="Freeform 349"/>
            <p:cNvSpPr>
              <a:spLocks/>
            </p:cNvSpPr>
            <p:nvPr/>
          </p:nvSpPr>
          <p:spPr bwMode="auto">
            <a:xfrm>
              <a:off x="2619325" y="5886042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6" name="Freeform 350"/>
            <p:cNvSpPr>
              <a:spLocks/>
            </p:cNvSpPr>
            <p:nvPr/>
          </p:nvSpPr>
          <p:spPr bwMode="auto">
            <a:xfrm>
              <a:off x="2619325" y="5831705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7" name="Freeform 351"/>
            <p:cNvSpPr>
              <a:spLocks/>
            </p:cNvSpPr>
            <p:nvPr/>
          </p:nvSpPr>
          <p:spPr bwMode="auto">
            <a:xfrm>
              <a:off x="2619325" y="5741931"/>
              <a:ext cx="129936" cy="144111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8" name="Oval 352"/>
            <p:cNvSpPr>
              <a:spLocks noChangeArrowheads="1"/>
            </p:cNvSpPr>
            <p:nvPr/>
          </p:nvSpPr>
          <p:spPr bwMode="auto">
            <a:xfrm>
              <a:off x="2550814" y="5812806"/>
              <a:ext cx="129936" cy="144111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Freeform 413"/>
            <p:cNvSpPr>
              <a:spLocks/>
            </p:cNvSpPr>
            <p:nvPr/>
          </p:nvSpPr>
          <p:spPr bwMode="auto">
            <a:xfrm>
              <a:off x="299371" y="6093940"/>
              <a:ext cx="489033" cy="562270"/>
            </a:xfrm>
            <a:custGeom>
              <a:avLst/>
              <a:gdLst>
                <a:gd name="T0" fmla="*/ 0 w 117"/>
                <a:gd name="T1" fmla="*/ 124 h 127"/>
                <a:gd name="T2" fmla="*/ 1 w 117"/>
                <a:gd name="T3" fmla="*/ 122 h 127"/>
                <a:gd name="T4" fmla="*/ 2 w 117"/>
                <a:gd name="T5" fmla="*/ 116 h 127"/>
                <a:gd name="T6" fmla="*/ 9 w 117"/>
                <a:gd name="T7" fmla="*/ 95 h 127"/>
                <a:gd name="T8" fmla="*/ 21 w 117"/>
                <a:gd name="T9" fmla="*/ 69 h 127"/>
                <a:gd name="T10" fmla="*/ 30 w 117"/>
                <a:gd name="T11" fmla="*/ 54 h 127"/>
                <a:gd name="T12" fmla="*/ 40 w 117"/>
                <a:gd name="T13" fmla="*/ 41 h 127"/>
                <a:gd name="T14" fmla="*/ 52 w 117"/>
                <a:gd name="T15" fmla="*/ 29 h 127"/>
                <a:gd name="T16" fmla="*/ 65 w 117"/>
                <a:gd name="T17" fmla="*/ 18 h 127"/>
                <a:gd name="T18" fmla="*/ 72 w 117"/>
                <a:gd name="T19" fmla="*/ 14 h 127"/>
                <a:gd name="T20" fmla="*/ 78 w 117"/>
                <a:gd name="T21" fmla="*/ 11 h 127"/>
                <a:gd name="T22" fmla="*/ 91 w 117"/>
                <a:gd name="T23" fmla="*/ 6 h 127"/>
                <a:gd name="T24" fmla="*/ 101 w 117"/>
                <a:gd name="T25" fmla="*/ 3 h 127"/>
                <a:gd name="T26" fmla="*/ 110 w 117"/>
                <a:gd name="T27" fmla="*/ 1 h 127"/>
                <a:gd name="T28" fmla="*/ 117 w 117"/>
                <a:gd name="T29" fmla="*/ 0 h 127"/>
                <a:gd name="T30" fmla="*/ 110 w 117"/>
                <a:gd name="T31" fmla="*/ 3 h 127"/>
                <a:gd name="T32" fmla="*/ 103 w 117"/>
                <a:gd name="T33" fmla="*/ 6 h 127"/>
                <a:gd name="T34" fmla="*/ 93 w 117"/>
                <a:gd name="T35" fmla="*/ 12 h 127"/>
                <a:gd name="T36" fmla="*/ 84 w 117"/>
                <a:gd name="T37" fmla="*/ 19 h 127"/>
                <a:gd name="T38" fmla="*/ 79 w 117"/>
                <a:gd name="T39" fmla="*/ 24 h 127"/>
                <a:gd name="T40" fmla="*/ 74 w 117"/>
                <a:gd name="T41" fmla="*/ 29 h 127"/>
                <a:gd name="T42" fmla="*/ 65 w 117"/>
                <a:gd name="T43" fmla="*/ 40 h 127"/>
                <a:gd name="T44" fmla="*/ 58 w 117"/>
                <a:gd name="T45" fmla="*/ 53 h 127"/>
                <a:gd name="T46" fmla="*/ 44 w 117"/>
                <a:gd name="T47" fmla="*/ 104 h 127"/>
                <a:gd name="T48" fmla="*/ 43 w 117"/>
                <a:gd name="T49" fmla="*/ 122 h 127"/>
                <a:gd name="T50" fmla="*/ 43 w 117"/>
                <a:gd name="T51" fmla="*/ 126 h 127"/>
                <a:gd name="T52" fmla="*/ 43 w 117"/>
                <a:gd name="T53" fmla="*/ 127 h 127"/>
                <a:gd name="T54" fmla="*/ 43 w 117"/>
                <a:gd name="T55" fmla="*/ 127 h 127"/>
                <a:gd name="T56" fmla="*/ 0 w 117"/>
                <a:gd name="T57" fmla="*/ 1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27">
                  <a:moveTo>
                    <a:pt x="0" y="124"/>
                  </a:moveTo>
                  <a:cubicBezTo>
                    <a:pt x="0" y="124"/>
                    <a:pt x="0" y="123"/>
                    <a:pt x="1" y="122"/>
                  </a:cubicBezTo>
                  <a:cubicBezTo>
                    <a:pt x="1" y="120"/>
                    <a:pt x="1" y="118"/>
                    <a:pt x="2" y="116"/>
                  </a:cubicBezTo>
                  <a:cubicBezTo>
                    <a:pt x="3" y="111"/>
                    <a:pt x="6" y="104"/>
                    <a:pt x="9" y="95"/>
                  </a:cubicBezTo>
                  <a:cubicBezTo>
                    <a:pt x="12" y="87"/>
                    <a:pt x="16" y="78"/>
                    <a:pt x="21" y="69"/>
                  </a:cubicBezTo>
                  <a:cubicBezTo>
                    <a:pt x="24" y="64"/>
                    <a:pt x="27" y="59"/>
                    <a:pt x="30" y="54"/>
                  </a:cubicBezTo>
                  <a:cubicBezTo>
                    <a:pt x="33" y="50"/>
                    <a:pt x="36" y="45"/>
                    <a:pt x="40" y="41"/>
                  </a:cubicBezTo>
                  <a:cubicBezTo>
                    <a:pt x="44" y="36"/>
                    <a:pt x="48" y="32"/>
                    <a:pt x="52" y="29"/>
                  </a:cubicBezTo>
                  <a:cubicBezTo>
                    <a:pt x="56" y="25"/>
                    <a:pt x="61" y="21"/>
                    <a:pt x="65" y="18"/>
                  </a:cubicBezTo>
                  <a:cubicBezTo>
                    <a:pt x="67" y="17"/>
                    <a:pt x="70" y="16"/>
                    <a:pt x="72" y="14"/>
                  </a:cubicBezTo>
                  <a:cubicBezTo>
                    <a:pt x="74" y="13"/>
                    <a:pt x="76" y="12"/>
                    <a:pt x="78" y="11"/>
                  </a:cubicBezTo>
                  <a:cubicBezTo>
                    <a:pt x="83" y="9"/>
                    <a:pt x="87" y="7"/>
                    <a:pt x="91" y="6"/>
                  </a:cubicBezTo>
                  <a:cubicBezTo>
                    <a:pt x="94" y="4"/>
                    <a:pt x="98" y="3"/>
                    <a:pt x="101" y="3"/>
                  </a:cubicBezTo>
                  <a:cubicBezTo>
                    <a:pt x="105" y="2"/>
                    <a:pt x="107" y="1"/>
                    <a:pt x="110" y="1"/>
                  </a:cubicBezTo>
                  <a:cubicBezTo>
                    <a:pt x="114" y="0"/>
                    <a:pt x="117" y="0"/>
                    <a:pt x="117" y="0"/>
                  </a:cubicBezTo>
                  <a:cubicBezTo>
                    <a:pt x="117" y="0"/>
                    <a:pt x="114" y="1"/>
                    <a:pt x="110" y="3"/>
                  </a:cubicBezTo>
                  <a:cubicBezTo>
                    <a:pt x="108" y="4"/>
                    <a:pt x="105" y="5"/>
                    <a:pt x="103" y="6"/>
                  </a:cubicBezTo>
                  <a:cubicBezTo>
                    <a:pt x="100" y="8"/>
                    <a:pt x="97" y="9"/>
                    <a:pt x="93" y="12"/>
                  </a:cubicBezTo>
                  <a:cubicBezTo>
                    <a:pt x="90" y="14"/>
                    <a:pt x="87" y="16"/>
                    <a:pt x="84" y="19"/>
                  </a:cubicBezTo>
                  <a:cubicBezTo>
                    <a:pt x="82" y="21"/>
                    <a:pt x="80" y="22"/>
                    <a:pt x="79" y="24"/>
                  </a:cubicBezTo>
                  <a:cubicBezTo>
                    <a:pt x="77" y="25"/>
                    <a:pt x="75" y="27"/>
                    <a:pt x="74" y="29"/>
                  </a:cubicBezTo>
                  <a:cubicBezTo>
                    <a:pt x="71" y="32"/>
                    <a:pt x="68" y="36"/>
                    <a:pt x="65" y="40"/>
                  </a:cubicBezTo>
                  <a:cubicBezTo>
                    <a:pt x="63" y="44"/>
                    <a:pt x="60" y="48"/>
                    <a:pt x="58" y="53"/>
                  </a:cubicBezTo>
                  <a:cubicBezTo>
                    <a:pt x="49" y="70"/>
                    <a:pt x="45" y="90"/>
                    <a:pt x="44" y="104"/>
                  </a:cubicBezTo>
                  <a:cubicBezTo>
                    <a:pt x="43" y="111"/>
                    <a:pt x="43" y="117"/>
                    <a:pt x="43" y="122"/>
                  </a:cubicBezTo>
                  <a:cubicBezTo>
                    <a:pt x="43" y="124"/>
                    <a:pt x="43" y="125"/>
                    <a:pt x="43" y="126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3" y="127"/>
                    <a:pt x="43" y="127"/>
                    <a:pt x="43" y="127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9" name="Freeform 414"/>
            <p:cNvSpPr>
              <a:spLocks/>
            </p:cNvSpPr>
            <p:nvPr/>
          </p:nvSpPr>
          <p:spPr bwMode="auto">
            <a:xfrm>
              <a:off x="34773" y="6093940"/>
              <a:ext cx="486671" cy="562270"/>
            </a:xfrm>
            <a:custGeom>
              <a:avLst/>
              <a:gdLst>
                <a:gd name="T0" fmla="*/ 74 w 116"/>
                <a:gd name="T1" fmla="*/ 127 h 127"/>
                <a:gd name="T2" fmla="*/ 74 w 116"/>
                <a:gd name="T3" fmla="*/ 127 h 127"/>
                <a:gd name="T4" fmla="*/ 74 w 116"/>
                <a:gd name="T5" fmla="*/ 126 h 127"/>
                <a:gd name="T6" fmla="*/ 74 w 116"/>
                <a:gd name="T7" fmla="*/ 122 h 127"/>
                <a:gd name="T8" fmla="*/ 73 w 116"/>
                <a:gd name="T9" fmla="*/ 104 h 127"/>
                <a:gd name="T10" fmla="*/ 59 w 116"/>
                <a:gd name="T11" fmla="*/ 53 h 127"/>
                <a:gd name="T12" fmla="*/ 51 w 116"/>
                <a:gd name="T13" fmla="*/ 40 h 127"/>
                <a:gd name="T14" fmla="*/ 43 w 116"/>
                <a:gd name="T15" fmla="*/ 29 h 127"/>
                <a:gd name="T16" fmla="*/ 38 w 116"/>
                <a:gd name="T17" fmla="*/ 24 h 127"/>
                <a:gd name="T18" fmla="*/ 33 w 116"/>
                <a:gd name="T19" fmla="*/ 19 h 127"/>
                <a:gd name="T20" fmla="*/ 23 w 116"/>
                <a:gd name="T21" fmla="*/ 12 h 127"/>
                <a:gd name="T22" fmla="*/ 14 w 116"/>
                <a:gd name="T23" fmla="*/ 6 h 127"/>
                <a:gd name="T24" fmla="*/ 7 w 116"/>
                <a:gd name="T25" fmla="*/ 3 h 127"/>
                <a:gd name="T26" fmla="*/ 0 w 116"/>
                <a:gd name="T27" fmla="*/ 0 h 127"/>
                <a:gd name="T28" fmla="*/ 7 w 116"/>
                <a:gd name="T29" fmla="*/ 1 h 127"/>
                <a:gd name="T30" fmla="*/ 15 w 116"/>
                <a:gd name="T31" fmla="*/ 3 h 127"/>
                <a:gd name="T32" fmla="*/ 26 w 116"/>
                <a:gd name="T33" fmla="*/ 6 h 127"/>
                <a:gd name="T34" fmla="*/ 38 w 116"/>
                <a:gd name="T35" fmla="*/ 11 h 127"/>
                <a:gd name="T36" fmla="*/ 45 w 116"/>
                <a:gd name="T37" fmla="*/ 14 h 127"/>
                <a:gd name="T38" fmla="*/ 52 w 116"/>
                <a:gd name="T39" fmla="*/ 18 h 127"/>
                <a:gd name="T40" fmla="*/ 64 w 116"/>
                <a:gd name="T41" fmla="*/ 29 h 127"/>
                <a:gd name="T42" fmla="*/ 76 w 116"/>
                <a:gd name="T43" fmla="*/ 41 h 127"/>
                <a:gd name="T44" fmla="*/ 87 w 116"/>
                <a:gd name="T45" fmla="*/ 54 h 127"/>
                <a:gd name="T46" fmla="*/ 96 w 116"/>
                <a:gd name="T47" fmla="*/ 69 h 127"/>
                <a:gd name="T48" fmla="*/ 108 w 116"/>
                <a:gd name="T49" fmla="*/ 95 h 127"/>
                <a:gd name="T50" fmla="*/ 114 w 116"/>
                <a:gd name="T51" fmla="*/ 116 h 127"/>
                <a:gd name="T52" fmla="*/ 116 w 116"/>
                <a:gd name="T53" fmla="*/ 122 h 127"/>
                <a:gd name="T54" fmla="*/ 116 w 116"/>
                <a:gd name="T55" fmla="*/ 124 h 127"/>
                <a:gd name="T56" fmla="*/ 74 w 116"/>
                <a:gd name="T5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" h="127">
                  <a:moveTo>
                    <a:pt x="74" y="127"/>
                  </a:moveTo>
                  <a:cubicBezTo>
                    <a:pt x="74" y="127"/>
                    <a:pt x="74" y="127"/>
                    <a:pt x="74" y="127"/>
                  </a:cubicBezTo>
                  <a:cubicBezTo>
                    <a:pt x="74" y="127"/>
                    <a:pt x="74" y="127"/>
                    <a:pt x="74" y="126"/>
                  </a:cubicBezTo>
                  <a:cubicBezTo>
                    <a:pt x="74" y="125"/>
                    <a:pt x="74" y="124"/>
                    <a:pt x="74" y="122"/>
                  </a:cubicBezTo>
                  <a:cubicBezTo>
                    <a:pt x="74" y="117"/>
                    <a:pt x="74" y="111"/>
                    <a:pt x="73" y="104"/>
                  </a:cubicBezTo>
                  <a:cubicBezTo>
                    <a:pt x="72" y="90"/>
                    <a:pt x="67" y="70"/>
                    <a:pt x="59" y="53"/>
                  </a:cubicBezTo>
                  <a:cubicBezTo>
                    <a:pt x="57" y="48"/>
                    <a:pt x="54" y="44"/>
                    <a:pt x="51" y="40"/>
                  </a:cubicBezTo>
                  <a:cubicBezTo>
                    <a:pt x="49" y="36"/>
                    <a:pt x="46" y="32"/>
                    <a:pt x="43" y="29"/>
                  </a:cubicBezTo>
                  <a:cubicBezTo>
                    <a:pt x="41" y="27"/>
                    <a:pt x="39" y="25"/>
                    <a:pt x="38" y="24"/>
                  </a:cubicBezTo>
                  <a:cubicBezTo>
                    <a:pt x="36" y="22"/>
                    <a:pt x="35" y="21"/>
                    <a:pt x="33" y="19"/>
                  </a:cubicBezTo>
                  <a:cubicBezTo>
                    <a:pt x="30" y="16"/>
                    <a:pt x="26" y="14"/>
                    <a:pt x="23" y="12"/>
                  </a:cubicBezTo>
                  <a:cubicBezTo>
                    <a:pt x="20" y="9"/>
                    <a:pt x="17" y="8"/>
                    <a:pt x="14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3"/>
                  </a:cubicBezTo>
                  <a:cubicBezTo>
                    <a:pt x="19" y="3"/>
                    <a:pt x="22" y="4"/>
                    <a:pt x="26" y="6"/>
                  </a:cubicBezTo>
                  <a:cubicBezTo>
                    <a:pt x="30" y="7"/>
                    <a:pt x="34" y="9"/>
                    <a:pt x="38" y="11"/>
                  </a:cubicBezTo>
                  <a:cubicBezTo>
                    <a:pt x="41" y="12"/>
                    <a:pt x="43" y="13"/>
                    <a:pt x="45" y="14"/>
                  </a:cubicBezTo>
                  <a:cubicBezTo>
                    <a:pt x="47" y="16"/>
                    <a:pt x="49" y="17"/>
                    <a:pt x="52" y="18"/>
                  </a:cubicBezTo>
                  <a:cubicBezTo>
                    <a:pt x="56" y="21"/>
                    <a:pt x="60" y="25"/>
                    <a:pt x="64" y="29"/>
                  </a:cubicBezTo>
                  <a:cubicBezTo>
                    <a:pt x="69" y="32"/>
                    <a:pt x="73" y="36"/>
                    <a:pt x="76" y="41"/>
                  </a:cubicBezTo>
                  <a:cubicBezTo>
                    <a:pt x="80" y="45"/>
                    <a:pt x="84" y="50"/>
                    <a:pt x="87" y="54"/>
                  </a:cubicBezTo>
                  <a:cubicBezTo>
                    <a:pt x="90" y="59"/>
                    <a:pt x="93" y="64"/>
                    <a:pt x="96" y="69"/>
                  </a:cubicBezTo>
                  <a:cubicBezTo>
                    <a:pt x="101" y="78"/>
                    <a:pt x="105" y="87"/>
                    <a:pt x="108" y="95"/>
                  </a:cubicBezTo>
                  <a:cubicBezTo>
                    <a:pt x="111" y="104"/>
                    <a:pt x="113" y="111"/>
                    <a:pt x="114" y="116"/>
                  </a:cubicBezTo>
                  <a:cubicBezTo>
                    <a:pt x="115" y="118"/>
                    <a:pt x="116" y="120"/>
                    <a:pt x="116" y="122"/>
                  </a:cubicBezTo>
                  <a:cubicBezTo>
                    <a:pt x="116" y="123"/>
                    <a:pt x="116" y="124"/>
                    <a:pt x="116" y="124"/>
                  </a:cubicBezTo>
                  <a:lnTo>
                    <a:pt x="74" y="12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Freeform 415"/>
            <p:cNvSpPr>
              <a:spLocks/>
            </p:cNvSpPr>
            <p:nvPr/>
          </p:nvSpPr>
          <p:spPr bwMode="auto">
            <a:xfrm>
              <a:off x="320633" y="6337275"/>
              <a:ext cx="500846" cy="323660"/>
            </a:xfrm>
            <a:custGeom>
              <a:avLst/>
              <a:gdLst>
                <a:gd name="T0" fmla="*/ 0 w 120"/>
                <a:gd name="T1" fmla="*/ 65 h 73"/>
                <a:gd name="T2" fmla="*/ 1 w 120"/>
                <a:gd name="T3" fmla="*/ 65 h 73"/>
                <a:gd name="T4" fmla="*/ 1 w 120"/>
                <a:gd name="T5" fmla="*/ 64 h 73"/>
                <a:gd name="T6" fmla="*/ 2 w 120"/>
                <a:gd name="T7" fmla="*/ 61 h 73"/>
                <a:gd name="T8" fmla="*/ 3 w 120"/>
                <a:gd name="T9" fmla="*/ 58 h 73"/>
                <a:gd name="T10" fmla="*/ 7 w 120"/>
                <a:gd name="T11" fmla="*/ 51 h 73"/>
                <a:gd name="T12" fmla="*/ 12 w 120"/>
                <a:gd name="T13" fmla="*/ 42 h 73"/>
                <a:gd name="T14" fmla="*/ 19 w 120"/>
                <a:gd name="T15" fmla="*/ 33 h 73"/>
                <a:gd name="T16" fmla="*/ 29 w 120"/>
                <a:gd name="T17" fmla="*/ 23 h 73"/>
                <a:gd name="T18" fmla="*/ 34 w 120"/>
                <a:gd name="T19" fmla="*/ 19 h 73"/>
                <a:gd name="T20" fmla="*/ 40 w 120"/>
                <a:gd name="T21" fmla="*/ 15 h 73"/>
                <a:gd name="T22" fmla="*/ 46 w 120"/>
                <a:gd name="T23" fmla="*/ 12 h 73"/>
                <a:gd name="T24" fmla="*/ 52 w 120"/>
                <a:gd name="T25" fmla="*/ 9 h 73"/>
                <a:gd name="T26" fmla="*/ 65 w 120"/>
                <a:gd name="T27" fmla="*/ 4 h 73"/>
                <a:gd name="T28" fmla="*/ 77 w 120"/>
                <a:gd name="T29" fmla="*/ 1 h 73"/>
                <a:gd name="T30" fmla="*/ 89 w 120"/>
                <a:gd name="T31" fmla="*/ 0 h 73"/>
                <a:gd name="T32" fmla="*/ 99 w 120"/>
                <a:gd name="T33" fmla="*/ 0 h 73"/>
                <a:gd name="T34" fmla="*/ 103 w 120"/>
                <a:gd name="T35" fmla="*/ 0 h 73"/>
                <a:gd name="T36" fmla="*/ 107 w 120"/>
                <a:gd name="T37" fmla="*/ 1 h 73"/>
                <a:gd name="T38" fmla="*/ 114 w 120"/>
                <a:gd name="T39" fmla="*/ 1 h 73"/>
                <a:gd name="T40" fmla="*/ 120 w 120"/>
                <a:gd name="T41" fmla="*/ 2 h 73"/>
                <a:gd name="T42" fmla="*/ 114 w 120"/>
                <a:gd name="T43" fmla="*/ 3 h 73"/>
                <a:gd name="T44" fmla="*/ 108 w 120"/>
                <a:gd name="T45" fmla="*/ 5 h 73"/>
                <a:gd name="T46" fmla="*/ 104 w 120"/>
                <a:gd name="T47" fmla="*/ 5 h 73"/>
                <a:gd name="T48" fmla="*/ 100 w 120"/>
                <a:gd name="T49" fmla="*/ 7 h 73"/>
                <a:gd name="T50" fmla="*/ 91 w 120"/>
                <a:gd name="T51" fmla="*/ 10 h 73"/>
                <a:gd name="T52" fmla="*/ 81 w 120"/>
                <a:gd name="T53" fmla="*/ 14 h 73"/>
                <a:gd name="T54" fmla="*/ 72 w 120"/>
                <a:gd name="T55" fmla="*/ 20 h 73"/>
                <a:gd name="T56" fmla="*/ 63 w 120"/>
                <a:gd name="T57" fmla="*/ 27 h 73"/>
                <a:gd name="T58" fmla="*/ 60 w 120"/>
                <a:gd name="T59" fmla="*/ 31 h 73"/>
                <a:gd name="T60" fmla="*/ 56 w 120"/>
                <a:gd name="T61" fmla="*/ 34 h 73"/>
                <a:gd name="T62" fmla="*/ 53 w 120"/>
                <a:gd name="T63" fmla="*/ 38 h 73"/>
                <a:gd name="T64" fmla="*/ 51 w 120"/>
                <a:gd name="T65" fmla="*/ 43 h 73"/>
                <a:gd name="T66" fmla="*/ 47 w 120"/>
                <a:gd name="T67" fmla="*/ 51 h 73"/>
                <a:gd name="T68" fmla="*/ 44 w 120"/>
                <a:gd name="T69" fmla="*/ 58 h 73"/>
                <a:gd name="T70" fmla="*/ 43 w 120"/>
                <a:gd name="T71" fmla="*/ 65 h 73"/>
                <a:gd name="T72" fmla="*/ 42 w 120"/>
                <a:gd name="T73" fmla="*/ 69 h 73"/>
                <a:gd name="T74" fmla="*/ 42 w 120"/>
                <a:gd name="T75" fmla="*/ 71 h 73"/>
                <a:gd name="T76" fmla="*/ 43 w 120"/>
                <a:gd name="T77" fmla="*/ 72 h 73"/>
                <a:gd name="T78" fmla="*/ 44 w 120"/>
                <a:gd name="T79" fmla="*/ 72 h 73"/>
                <a:gd name="T80" fmla="*/ 44 w 120"/>
                <a:gd name="T81" fmla="*/ 72 h 73"/>
                <a:gd name="T82" fmla="*/ 43 w 120"/>
                <a:gd name="T83" fmla="*/ 73 h 73"/>
                <a:gd name="T84" fmla="*/ 0 w 120"/>
                <a:gd name="T85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73">
                  <a:moveTo>
                    <a:pt x="0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4"/>
                    <a:pt x="1" y="64"/>
                  </a:cubicBezTo>
                  <a:cubicBezTo>
                    <a:pt x="1" y="63"/>
                    <a:pt x="2" y="62"/>
                    <a:pt x="2" y="61"/>
                  </a:cubicBezTo>
                  <a:cubicBezTo>
                    <a:pt x="2" y="60"/>
                    <a:pt x="3" y="59"/>
                    <a:pt x="3" y="58"/>
                  </a:cubicBezTo>
                  <a:cubicBezTo>
                    <a:pt x="4" y="56"/>
                    <a:pt x="5" y="53"/>
                    <a:pt x="7" y="51"/>
                  </a:cubicBezTo>
                  <a:cubicBezTo>
                    <a:pt x="8" y="48"/>
                    <a:pt x="10" y="45"/>
                    <a:pt x="12" y="42"/>
                  </a:cubicBezTo>
                  <a:cubicBezTo>
                    <a:pt x="14" y="39"/>
                    <a:pt x="17" y="36"/>
                    <a:pt x="19" y="33"/>
                  </a:cubicBezTo>
                  <a:cubicBezTo>
                    <a:pt x="22" y="30"/>
                    <a:pt x="25" y="26"/>
                    <a:pt x="29" y="23"/>
                  </a:cubicBezTo>
                  <a:cubicBezTo>
                    <a:pt x="31" y="22"/>
                    <a:pt x="32" y="21"/>
                    <a:pt x="34" y="19"/>
                  </a:cubicBezTo>
                  <a:cubicBezTo>
                    <a:pt x="36" y="18"/>
                    <a:pt x="38" y="17"/>
                    <a:pt x="40" y="15"/>
                  </a:cubicBezTo>
                  <a:cubicBezTo>
                    <a:pt x="42" y="14"/>
                    <a:pt x="44" y="13"/>
                    <a:pt x="46" y="12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6" y="7"/>
                    <a:pt x="60" y="5"/>
                    <a:pt x="65" y="4"/>
                  </a:cubicBezTo>
                  <a:cubicBezTo>
                    <a:pt x="69" y="3"/>
                    <a:pt x="73" y="2"/>
                    <a:pt x="77" y="1"/>
                  </a:cubicBezTo>
                  <a:cubicBezTo>
                    <a:pt x="81" y="1"/>
                    <a:pt x="85" y="0"/>
                    <a:pt x="89" y="0"/>
                  </a:cubicBezTo>
                  <a:cubicBezTo>
                    <a:pt x="92" y="0"/>
                    <a:pt x="96" y="0"/>
                    <a:pt x="99" y="0"/>
                  </a:cubicBezTo>
                  <a:cubicBezTo>
                    <a:pt x="101" y="0"/>
                    <a:pt x="102" y="0"/>
                    <a:pt x="103" y="0"/>
                  </a:cubicBezTo>
                  <a:cubicBezTo>
                    <a:pt x="105" y="0"/>
                    <a:pt x="106" y="0"/>
                    <a:pt x="107" y="1"/>
                  </a:cubicBezTo>
                  <a:cubicBezTo>
                    <a:pt x="110" y="1"/>
                    <a:pt x="112" y="1"/>
                    <a:pt x="114" y="1"/>
                  </a:cubicBezTo>
                  <a:cubicBezTo>
                    <a:pt x="117" y="2"/>
                    <a:pt x="120" y="2"/>
                    <a:pt x="120" y="2"/>
                  </a:cubicBezTo>
                  <a:cubicBezTo>
                    <a:pt x="120" y="2"/>
                    <a:pt x="117" y="2"/>
                    <a:pt x="114" y="3"/>
                  </a:cubicBezTo>
                  <a:cubicBezTo>
                    <a:pt x="112" y="4"/>
                    <a:pt x="110" y="4"/>
                    <a:pt x="108" y="5"/>
                  </a:cubicBezTo>
                  <a:cubicBezTo>
                    <a:pt x="107" y="5"/>
                    <a:pt x="105" y="5"/>
                    <a:pt x="104" y="5"/>
                  </a:cubicBezTo>
                  <a:cubicBezTo>
                    <a:pt x="103" y="6"/>
                    <a:pt x="101" y="6"/>
                    <a:pt x="100" y="7"/>
                  </a:cubicBezTo>
                  <a:cubicBezTo>
                    <a:pt x="97" y="8"/>
                    <a:pt x="94" y="9"/>
                    <a:pt x="91" y="10"/>
                  </a:cubicBezTo>
                  <a:cubicBezTo>
                    <a:pt x="88" y="11"/>
                    <a:pt x="85" y="13"/>
                    <a:pt x="81" y="14"/>
                  </a:cubicBezTo>
                  <a:cubicBezTo>
                    <a:pt x="78" y="16"/>
                    <a:pt x="75" y="18"/>
                    <a:pt x="72" y="20"/>
                  </a:cubicBezTo>
                  <a:cubicBezTo>
                    <a:pt x="69" y="22"/>
                    <a:pt x="66" y="24"/>
                    <a:pt x="63" y="27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58" y="32"/>
                    <a:pt x="57" y="33"/>
                    <a:pt x="56" y="34"/>
                  </a:cubicBezTo>
                  <a:cubicBezTo>
                    <a:pt x="55" y="36"/>
                    <a:pt x="54" y="37"/>
                    <a:pt x="53" y="38"/>
                  </a:cubicBezTo>
                  <a:cubicBezTo>
                    <a:pt x="52" y="40"/>
                    <a:pt x="52" y="41"/>
                    <a:pt x="51" y="43"/>
                  </a:cubicBezTo>
                  <a:cubicBezTo>
                    <a:pt x="49" y="45"/>
                    <a:pt x="48" y="48"/>
                    <a:pt x="47" y="51"/>
                  </a:cubicBezTo>
                  <a:cubicBezTo>
                    <a:pt x="46" y="53"/>
                    <a:pt x="45" y="56"/>
                    <a:pt x="44" y="58"/>
                  </a:cubicBezTo>
                  <a:cubicBezTo>
                    <a:pt x="44" y="61"/>
                    <a:pt x="43" y="63"/>
                    <a:pt x="43" y="65"/>
                  </a:cubicBezTo>
                  <a:cubicBezTo>
                    <a:pt x="43" y="67"/>
                    <a:pt x="43" y="68"/>
                    <a:pt x="42" y="69"/>
                  </a:cubicBezTo>
                  <a:cubicBezTo>
                    <a:pt x="42" y="70"/>
                    <a:pt x="42" y="71"/>
                    <a:pt x="42" y="71"/>
                  </a:cubicBezTo>
                  <a:cubicBezTo>
                    <a:pt x="42" y="71"/>
                    <a:pt x="43" y="72"/>
                    <a:pt x="43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3" y="73"/>
                    <a:pt x="43" y="73"/>
                    <a:pt x="43" y="73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Freeform 416"/>
            <p:cNvSpPr>
              <a:spLocks/>
            </p:cNvSpPr>
            <p:nvPr/>
          </p:nvSpPr>
          <p:spPr bwMode="auto">
            <a:xfrm>
              <a:off x="-14839" y="6337275"/>
              <a:ext cx="498483" cy="323660"/>
            </a:xfrm>
            <a:custGeom>
              <a:avLst/>
              <a:gdLst>
                <a:gd name="T0" fmla="*/ 77 w 119"/>
                <a:gd name="T1" fmla="*/ 73 h 73"/>
                <a:gd name="T2" fmla="*/ 76 w 119"/>
                <a:gd name="T3" fmla="*/ 72 h 73"/>
                <a:gd name="T4" fmla="*/ 76 w 119"/>
                <a:gd name="T5" fmla="*/ 72 h 73"/>
                <a:gd name="T6" fmla="*/ 77 w 119"/>
                <a:gd name="T7" fmla="*/ 72 h 73"/>
                <a:gd name="T8" fmla="*/ 77 w 119"/>
                <a:gd name="T9" fmla="*/ 71 h 73"/>
                <a:gd name="T10" fmla="*/ 77 w 119"/>
                <a:gd name="T11" fmla="*/ 69 h 73"/>
                <a:gd name="T12" fmla="*/ 77 w 119"/>
                <a:gd name="T13" fmla="*/ 65 h 73"/>
                <a:gd name="T14" fmla="*/ 75 w 119"/>
                <a:gd name="T15" fmla="*/ 58 h 73"/>
                <a:gd name="T16" fmla="*/ 73 w 119"/>
                <a:gd name="T17" fmla="*/ 51 h 73"/>
                <a:gd name="T18" fmla="*/ 69 w 119"/>
                <a:gd name="T19" fmla="*/ 43 h 73"/>
                <a:gd name="T20" fmla="*/ 67 w 119"/>
                <a:gd name="T21" fmla="*/ 38 h 73"/>
                <a:gd name="T22" fmla="*/ 63 w 119"/>
                <a:gd name="T23" fmla="*/ 34 h 73"/>
                <a:gd name="T24" fmla="*/ 60 w 119"/>
                <a:gd name="T25" fmla="*/ 31 h 73"/>
                <a:gd name="T26" fmla="*/ 56 w 119"/>
                <a:gd name="T27" fmla="*/ 27 h 73"/>
                <a:gd name="T28" fmla="*/ 48 w 119"/>
                <a:gd name="T29" fmla="*/ 20 h 73"/>
                <a:gd name="T30" fmla="*/ 39 w 119"/>
                <a:gd name="T31" fmla="*/ 14 h 73"/>
                <a:gd name="T32" fmla="*/ 29 w 119"/>
                <a:gd name="T33" fmla="*/ 10 h 73"/>
                <a:gd name="T34" fmla="*/ 20 w 119"/>
                <a:gd name="T35" fmla="*/ 7 h 73"/>
                <a:gd name="T36" fmla="*/ 16 w 119"/>
                <a:gd name="T37" fmla="*/ 5 h 73"/>
                <a:gd name="T38" fmla="*/ 12 w 119"/>
                <a:gd name="T39" fmla="*/ 5 h 73"/>
                <a:gd name="T40" fmla="*/ 6 w 119"/>
                <a:gd name="T41" fmla="*/ 3 h 73"/>
                <a:gd name="T42" fmla="*/ 0 w 119"/>
                <a:gd name="T43" fmla="*/ 2 h 73"/>
                <a:gd name="T44" fmla="*/ 6 w 119"/>
                <a:gd name="T45" fmla="*/ 1 h 73"/>
                <a:gd name="T46" fmla="*/ 12 w 119"/>
                <a:gd name="T47" fmla="*/ 1 h 73"/>
                <a:gd name="T48" fmla="*/ 16 w 119"/>
                <a:gd name="T49" fmla="*/ 0 h 73"/>
                <a:gd name="T50" fmla="*/ 21 w 119"/>
                <a:gd name="T51" fmla="*/ 0 h 73"/>
                <a:gd name="T52" fmla="*/ 31 w 119"/>
                <a:gd name="T53" fmla="*/ 0 h 73"/>
                <a:gd name="T54" fmla="*/ 43 w 119"/>
                <a:gd name="T55" fmla="*/ 1 h 73"/>
                <a:gd name="T56" fmla="*/ 55 w 119"/>
                <a:gd name="T57" fmla="*/ 4 h 73"/>
                <a:gd name="T58" fmla="*/ 68 w 119"/>
                <a:gd name="T59" fmla="*/ 9 h 73"/>
                <a:gd name="T60" fmla="*/ 74 w 119"/>
                <a:gd name="T61" fmla="*/ 12 h 73"/>
                <a:gd name="T62" fmla="*/ 80 w 119"/>
                <a:gd name="T63" fmla="*/ 15 h 73"/>
                <a:gd name="T64" fmla="*/ 86 w 119"/>
                <a:gd name="T65" fmla="*/ 19 h 73"/>
                <a:gd name="T66" fmla="*/ 91 w 119"/>
                <a:gd name="T67" fmla="*/ 23 h 73"/>
                <a:gd name="T68" fmla="*/ 100 w 119"/>
                <a:gd name="T69" fmla="*/ 33 h 73"/>
                <a:gd name="T70" fmla="*/ 108 w 119"/>
                <a:gd name="T71" fmla="*/ 42 h 73"/>
                <a:gd name="T72" fmla="*/ 113 w 119"/>
                <a:gd name="T73" fmla="*/ 51 h 73"/>
                <a:gd name="T74" fmla="*/ 117 w 119"/>
                <a:gd name="T75" fmla="*/ 58 h 73"/>
                <a:gd name="T76" fmla="*/ 118 w 119"/>
                <a:gd name="T77" fmla="*/ 61 h 73"/>
                <a:gd name="T78" fmla="*/ 119 w 119"/>
                <a:gd name="T79" fmla="*/ 64 h 73"/>
                <a:gd name="T80" fmla="*/ 119 w 119"/>
                <a:gd name="T81" fmla="*/ 65 h 73"/>
                <a:gd name="T82" fmla="*/ 119 w 119"/>
                <a:gd name="T83" fmla="*/ 65 h 73"/>
                <a:gd name="T84" fmla="*/ 77 w 119"/>
                <a:gd name="T8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" h="73">
                  <a:moveTo>
                    <a:pt x="77" y="73"/>
                  </a:move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72"/>
                    <a:pt x="77" y="71"/>
                    <a:pt x="77" y="71"/>
                  </a:cubicBezTo>
                  <a:cubicBezTo>
                    <a:pt x="77" y="71"/>
                    <a:pt x="77" y="70"/>
                    <a:pt x="77" y="69"/>
                  </a:cubicBezTo>
                  <a:cubicBezTo>
                    <a:pt x="77" y="68"/>
                    <a:pt x="77" y="67"/>
                    <a:pt x="77" y="65"/>
                  </a:cubicBezTo>
                  <a:cubicBezTo>
                    <a:pt x="76" y="63"/>
                    <a:pt x="76" y="61"/>
                    <a:pt x="75" y="58"/>
                  </a:cubicBezTo>
                  <a:cubicBezTo>
                    <a:pt x="75" y="56"/>
                    <a:pt x="74" y="53"/>
                    <a:pt x="73" y="51"/>
                  </a:cubicBezTo>
                  <a:cubicBezTo>
                    <a:pt x="72" y="48"/>
                    <a:pt x="71" y="45"/>
                    <a:pt x="69" y="43"/>
                  </a:cubicBezTo>
                  <a:cubicBezTo>
                    <a:pt x="68" y="41"/>
                    <a:pt x="67" y="40"/>
                    <a:pt x="67" y="38"/>
                  </a:cubicBezTo>
                  <a:cubicBezTo>
                    <a:pt x="66" y="37"/>
                    <a:pt x="65" y="36"/>
                    <a:pt x="63" y="34"/>
                  </a:cubicBezTo>
                  <a:cubicBezTo>
                    <a:pt x="63" y="33"/>
                    <a:pt x="61" y="32"/>
                    <a:pt x="60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4" y="24"/>
                    <a:pt x="51" y="22"/>
                    <a:pt x="48" y="20"/>
                  </a:cubicBezTo>
                  <a:cubicBezTo>
                    <a:pt x="45" y="18"/>
                    <a:pt x="42" y="16"/>
                    <a:pt x="39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9" y="6"/>
                    <a:pt x="17" y="6"/>
                    <a:pt x="16" y="5"/>
                  </a:cubicBezTo>
                  <a:cubicBezTo>
                    <a:pt x="15" y="5"/>
                    <a:pt x="13" y="5"/>
                    <a:pt x="12" y="5"/>
                  </a:cubicBezTo>
                  <a:cubicBezTo>
                    <a:pt x="10" y="4"/>
                    <a:pt x="8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5" y="0"/>
                    <a:pt x="39" y="1"/>
                    <a:pt x="43" y="1"/>
                  </a:cubicBezTo>
                  <a:cubicBezTo>
                    <a:pt x="47" y="2"/>
                    <a:pt x="51" y="3"/>
                    <a:pt x="55" y="4"/>
                  </a:cubicBezTo>
                  <a:cubicBezTo>
                    <a:pt x="59" y="5"/>
                    <a:pt x="64" y="7"/>
                    <a:pt x="68" y="9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6" y="13"/>
                    <a:pt x="78" y="14"/>
                    <a:pt x="80" y="15"/>
                  </a:cubicBezTo>
                  <a:cubicBezTo>
                    <a:pt x="82" y="17"/>
                    <a:pt x="84" y="18"/>
                    <a:pt x="86" y="19"/>
                  </a:cubicBezTo>
                  <a:cubicBezTo>
                    <a:pt x="88" y="21"/>
                    <a:pt x="89" y="22"/>
                    <a:pt x="91" y="23"/>
                  </a:cubicBezTo>
                  <a:cubicBezTo>
                    <a:pt x="95" y="26"/>
                    <a:pt x="97" y="30"/>
                    <a:pt x="100" y="33"/>
                  </a:cubicBezTo>
                  <a:cubicBezTo>
                    <a:pt x="103" y="36"/>
                    <a:pt x="106" y="39"/>
                    <a:pt x="108" y="42"/>
                  </a:cubicBezTo>
                  <a:cubicBezTo>
                    <a:pt x="110" y="45"/>
                    <a:pt x="112" y="48"/>
                    <a:pt x="113" y="51"/>
                  </a:cubicBezTo>
                  <a:cubicBezTo>
                    <a:pt x="115" y="53"/>
                    <a:pt x="116" y="56"/>
                    <a:pt x="117" y="58"/>
                  </a:cubicBezTo>
                  <a:cubicBezTo>
                    <a:pt x="117" y="59"/>
                    <a:pt x="117" y="60"/>
                    <a:pt x="118" y="61"/>
                  </a:cubicBezTo>
                  <a:cubicBezTo>
                    <a:pt x="118" y="62"/>
                    <a:pt x="118" y="63"/>
                    <a:pt x="119" y="64"/>
                  </a:cubicBezTo>
                  <a:cubicBezTo>
                    <a:pt x="119" y="64"/>
                    <a:pt x="119" y="65"/>
                    <a:pt x="119" y="65"/>
                  </a:cubicBezTo>
                  <a:cubicBezTo>
                    <a:pt x="119" y="65"/>
                    <a:pt x="119" y="65"/>
                    <a:pt x="119" y="65"/>
                  </a:cubicBezTo>
                  <a:lnTo>
                    <a:pt x="77" y="73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2" name="Freeform 417"/>
            <p:cNvSpPr>
              <a:spLocks/>
            </p:cNvSpPr>
            <p:nvPr/>
          </p:nvSpPr>
          <p:spPr bwMode="auto">
            <a:xfrm>
              <a:off x="315908" y="6034878"/>
              <a:ext cx="174824" cy="536283"/>
            </a:xfrm>
            <a:custGeom>
              <a:avLst/>
              <a:gdLst>
                <a:gd name="T0" fmla="*/ 0 w 42"/>
                <a:gd name="T1" fmla="*/ 121 h 121"/>
                <a:gd name="T2" fmla="*/ 0 w 42"/>
                <a:gd name="T3" fmla="*/ 119 h 121"/>
                <a:gd name="T4" fmla="*/ 0 w 42"/>
                <a:gd name="T5" fmla="*/ 115 h 121"/>
                <a:gd name="T6" fmla="*/ 2 w 42"/>
                <a:gd name="T7" fmla="*/ 100 h 121"/>
                <a:gd name="T8" fmla="*/ 9 w 42"/>
                <a:gd name="T9" fmla="*/ 56 h 121"/>
                <a:gd name="T10" fmla="*/ 16 w 42"/>
                <a:gd name="T11" fmla="*/ 33 h 121"/>
                <a:gd name="T12" fmla="*/ 25 w 42"/>
                <a:gd name="T13" fmla="*/ 15 h 121"/>
                <a:gd name="T14" fmla="*/ 30 w 42"/>
                <a:gd name="T15" fmla="*/ 8 h 121"/>
                <a:gd name="T16" fmla="*/ 34 w 42"/>
                <a:gd name="T17" fmla="*/ 3 h 121"/>
                <a:gd name="T18" fmla="*/ 37 w 42"/>
                <a:gd name="T19" fmla="*/ 1 h 121"/>
                <a:gd name="T20" fmla="*/ 39 w 42"/>
                <a:gd name="T21" fmla="*/ 0 h 121"/>
                <a:gd name="T22" fmla="*/ 38 w 42"/>
                <a:gd name="T23" fmla="*/ 1 h 121"/>
                <a:gd name="T24" fmla="*/ 36 w 42"/>
                <a:gd name="T25" fmla="*/ 4 h 121"/>
                <a:gd name="T26" fmla="*/ 34 w 42"/>
                <a:gd name="T27" fmla="*/ 10 h 121"/>
                <a:gd name="T28" fmla="*/ 31 w 42"/>
                <a:gd name="T29" fmla="*/ 17 h 121"/>
                <a:gd name="T30" fmla="*/ 30 w 42"/>
                <a:gd name="T31" fmla="*/ 36 h 121"/>
                <a:gd name="T32" fmla="*/ 31 w 42"/>
                <a:gd name="T33" fmla="*/ 58 h 121"/>
                <a:gd name="T34" fmla="*/ 38 w 42"/>
                <a:gd name="T35" fmla="*/ 98 h 121"/>
                <a:gd name="T36" fmla="*/ 41 w 42"/>
                <a:gd name="T37" fmla="*/ 111 h 121"/>
                <a:gd name="T38" fmla="*/ 42 w 42"/>
                <a:gd name="T39" fmla="*/ 115 h 121"/>
                <a:gd name="T40" fmla="*/ 42 w 42"/>
                <a:gd name="T41" fmla="*/ 116 h 121"/>
                <a:gd name="T42" fmla="*/ 0 w 42"/>
                <a:gd name="T4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21">
                  <a:moveTo>
                    <a:pt x="0" y="121"/>
                  </a:moveTo>
                  <a:cubicBezTo>
                    <a:pt x="0" y="121"/>
                    <a:pt x="0" y="120"/>
                    <a:pt x="0" y="119"/>
                  </a:cubicBezTo>
                  <a:cubicBezTo>
                    <a:pt x="0" y="118"/>
                    <a:pt x="0" y="117"/>
                    <a:pt x="0" y="115"/>
                  </a:cubicBezTo>
                  <a:cubicBezTo>
                    <a:pt x="1" y="111"/>
                    <a:pt x="1" y="106"/>
                    <a:pt x="2" y="100"/>
                  </a:cubicBezTo>
                  <a:cubicBezTo>
                    <a:pt x="3" y="88"/>
                    <a:pt x="5" y="72"/>
                    <a:pt x="9" y="56"/>
                  </a:cubicBezTo>
                  <a:cubicBezTo>
                    <a:pt x="11" y="48"/>
                    <a:pt x="14" y="41"/>
                    <a:pt x="16" y="33"/>
                  </a:cubicBezTo>
                  <a:cubicBezTo>
                    <a:pt x="19" y="26"/>
                    <a:pt x="22" y="20"/>
                    <a:pt x="25" y="15"/>
                  </a:cubicBezTo>
                  <a:cubicBezTo>
                    <a:pt x="27" y="12"/>
                    <a:pt x="29" y="10"/>
                    <a:pt x="30" y="8"/>
                  </a:cubicBezTo>
                  <a:cubicBezTo>
                    <a:pt x="32" y="6"/>
                    <a:pt x="33" y="4"/>
                    <a:pt x="34" y="3"/>
                  </a:cubicBezTo>
                  <a:cubicBezTo>
                    <a:pt x="36" y="2"/>
                    <a:pt x="37" y="1"/>
                    <a:pt x="37" y="1"/>
                  </a:cubicBezTo>
                  <a:cubicBezTo>
                    <a:pt x="38" y="0"/>
                    <a:pt x="39" y="0"/>
                    <a:pt x="39" y="0"/>
                  </a:cubicBezTo>
                  <a:cubicBezTo>
                    <a:pt x="39" y="0"/>
                    <a:pt x="38" y="0"/>
                    <a:pt x="38" y="1"/>
                  </a:cubicBezTo>
                  <a:cubicBezTo>
                    <a:pt x="37" y="2"/>
                    <a:pt x="37" y="3"/>
                    <a:pt x="36" y="4"/>
                  </a:cubicBezTo>
                  <a:cubicBezTo>
                    <a:pt x="35" y="6"/>
                    <a:pt x="34" y="8"/>
                    <a:pt x="34" y="10"/>
                  </a:cubicBezTo>
                  <a:cubicBezTo>
                    <a:pt x="33" y="12"/>
                    <a:pt x="32" y="14"/>
                    <a:pt x="31" y="17"/>
                  </a:cubicBezTo>
                  <a:cubicBezTo>
                    <a:pt x="30" y="23"/>
                    <a:pt x="30" y="29"/>
                    <a:pt x="30" y="36"/>
                  </a:cubicBezTo>
                  <a:cubicBezTo>
                    <a:pt x="29" y="43"/>
                    <a:pt x="30" y="50"/>
                    <a:pt x="31" y="58"/>
                  </a:cubicBezTo>
                  <a:cubicBezTo>
                    <a:pt x="32" y="73"/>
                    <a:pt x="35" y="87"/>
                    <a:pt x="38" y="98"/>
                  </a:cubicBezTo>
                  <a:cubicBezTo>
                    <a:pt x="39" y="104"/>
                    <a:pt x="40" y="108"/>
                    <a:pt x="41" y="111"/>
                  </a:cubicBezTo>
                  <a:cubicBezTo>
                    <a:pt x="42" y="113"/>
                    <a:pt x="42" y="114"/>
                    <a:pt x="42" y="115"/>
                  </a:cubicBezTo>
                  <a:cubicBezTo>
                    <a:pt x="42" y="115"/>
                    <a:pt x="42" y="116"/>
                    <a:pt x="42" y="116"/>
                  </a:cubicBezTo>
                  <a:lnTo>
                    <a:pt x="0" y="121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Freeform 418"/>
            <p:cNvSpPr>
              <a:spLocks/>
            </p:cNvSpPr>
            <p:nvPr/>
          </p:nvSpPr>
          <p:spPr bwMode="auto">
            <a:xfrm>
              <a:off x="696267" y="6247501"/>
              <a:ext cx="352010" cy="403984"/>
            </a:xfrm>
            <a:custGeom>
              <a:avLst/>
              <a:gdLst>
                <a:gd name="T0" fmla="*/ 0 w 84"/>
                <a:gd name="T1" fmla="*/ 89 h 91"/>
                <a:gd name="T2" fmla="*/ 1 w 84"/>
                <a:gd name="T3" fmla="*/ 87 h 91"/>
                <a:gd name="T4" fmla="*/ 2 w 84"/>
                <a:gd name="T5" fmla="*/ 83 h 91"/>
                <a:gd name="T6" fmla="*/ 6 w 84"/>
                <a:gd name="T7" fmla="*/ 68 h 91"/>
                <a:gd name="T8" fmla="*/ 29 w 84"/>
                <a:gd name="T9" fmla="*/ 29 h 91"/>
                <a:gd name="T10" fmla="*/ 38 w 84"/>
                <a:gd name="T11" fmla="*/ 20 h 91"/>
                <a:gd name="T12" fmla="*/ 47 w 84"/>
                <a:gd name="T13" fmla="*/ 13 h 91"/>
                <a:gd name="T14" fmla="*/ 52 w 84"/>
                <a:gd name="T15" fmla="*/ 10 h 91"/>
                <a:gd name="T16" fmla="*/ 57 w 84"/>
                <a:gd name="T17" fmla="*/ 7 h 91"/>
                <a:gd name="T18" fmla="*/ 66 w 84"/>
                <a:gd name="T19" fmla="*/ 4 h 91"/>
                <a:gd name="T20" fmla="*/ 73 w 84"/>
                <a:gd name="T21" fmla="*/ 1 h 91"/>
                <a:gd name="T22" fmla="*/ 79 w 84"/>
                <a:gd name="T23" fmla="*/ 0 h 91"/>
                <a:gd name="T24" fmla="*/ 84 w 84"/>
                <a:gd name="T25" fmla="*/ 0 h 91"/>
                <a:gd name="T26" fmla="*/ 80 w 84"/>
                <a:gd name="T27" fmla="*/ 1 h 91"/>
                <a:gd name="T28" fmla="*/ 74 w 84"/>
                <a:gd name="T29" fmla="*/ 4 h 91"/>
                <a:gd name="T30" fmla="*/ 68 w 84"/>
                <a:gd name="T31" fmla="*/ 8 h 91"/>
                <a:gd name="T32" fmla="*/ 60 w 84"/>
                <a:gd name="T33" fmla="*/ 13 h 91"/>
                <a:gd name="T34" fmla="*/ 57 w 84"/>
                <a:gd name="T35" fmla="*/ 17 h 91"/>
                <a:gd name="T36" fmla="*/ 54 w 84"/>
                <a:gd name="T37" fmla="*/ 20 h 91"/>
                <a:gd name="T38" fmla="*/ 47 w 84"/>
                <a:gd name="T39" fmla="*/ 28 h 91"/>
                <a:gd name="T40" fmla="*/ 42 w 84"/>
                <a:gd name="T41" fmla="*/ 38 h 91"/>
                <a:gd name="T42" fmla="*/ 32 w 84"/>
                <a:gd name="T43" fmla="*/ 75 h 91"/>
                <a:gd name="T44" fmla="*/ 31 w 84"/>
                <a:gd name="T45" fmla="*/ 87 h 91"/>
                <a:gd name="T46" fmla="*/ 31 w 84"/>
                <a:gd name="T47" fmla="*/ 90 h 91"/>
                <a:gd name="T48" fmla="*/ 31 w 84"/>
                <a:gd name="T49" fmla="*/ 91 h 91"/>
                <a:gd name="T50" fmla="*/ 0 w 84"/>
                <a:gd name="T51" fmla="*/ 8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91">
                  <a:moveTo>
                    <a:pt x="0" y="89"/>
                  </a:moveTo>
                  <a:cubicBezTo>
                    <a:pt x="0" y="89"/>
                    <a:pt x="1" y="88"/>
                    <a:pt x="1" y="87"/>
                  </a:cubicBezTo>
                  <a:cubicBezTo>
                    <a:pt x="1" y="86"/>
                    <a:pt x="1" y="85"/>
                    <a:pt x="2" y="83"/>
                  </a:cubicBezTo>
                  <a:cubicBezTo>
                    <a:pt x="3" y="79"/>
                    <a:pt x="4" y="74"/>
                    <a:pt x="6" y="68"/>
                  </a:cubicBezTo>
                  <a:cubicBezTo>
                    <a:pt x="11" y="57"/>
                    <a:pt x="18" y="41"/>
                    <a:pt x="29" y="29"/>
                  </a:cubicBezTo>
                  <a:cubicBezTo>
                    <a:pt x="32" y="26"/>
                    <a:pt x="35" y="23"/>
                    <a:pt x="38" y="20"/>
                  </a:cubicBezTo>
                  <a:cubicBezTo>
                    <a:pt x="41" y="17"/>
                    <a:pt x="44" y="15"/>
                    <a:pt x="47" y="13"/>
                  </a:cubicBezTo>
                  <a:cubicBezTo>
                    <a:pt x="49" y="12"/>
                    <a:pt x="50" y="11"/>
                    <a:pt x="52" y="10"/>
                  </a:cubicBezTo>
                  <a:cubicBezTo>
                    <a:pt x="53" y="9"/>
                    <a:pt x="55" y="8"/>
                    <a:pt x="57" y="7"/>
                  </a:cubicBezTo>
                  <a:cubicBezTo>
                    <a:pt x="60" y="6"/>
                    <a:pt x="63" y="5"/>
                    <a:pt x="66" y="4"/>
                  </a:cubicBezTo>
                  <a:cubicBezTo>
                    <a:pt x="68" y="3"/>
                    <a:pt x="71" y="2"/>
                    <a:pt x="73" y="1"/>
                  </a:cubicBezTo>
                  <a:cubicBezTo>
                    <a:pt x="76" y="1"/>
                    <a:pt x="78" y="0"/>
                    <a:pt x="79" y="0"/>
                  </a:cubicBezTo>
                  <a:cubicBezTo>
                    <a:pt x="83" y="0"/>
                    <a:pt x="84" y="0"/>
                    <a:pt x="84" y="0"/>
                  </a:cubicBezTo>
                  <a:cubicBezTo>
                    <a:pt x="84" y="0"/>
                    <a:pt x="83" y="0"/>
                    <a:pt x="80" y="1"/>
                  </a:cubicBezTo>
                  <a:cubicBezTo>
                    <a:pt x="78" y="2"/>
                    <a:pt x="76" y="3"/>
                    <a:pt x="74" y="4"/>
                  </a:cubicBezTo>
                  <a:cubicBezTo>
                    <a:pt x="72" y="5"/>
                    <a:pt x="70" y="6"/>
                    <a:pt x="68" y="8"/>
                  </a:cubicBezTo>
                  <a:cubicBezTo>
                    <a:pt x="65" y="9"/>
                    <a:pt x="63" y="11"/>
                    <a:pt x="60" y="13"/>
                  </a:cubicBezTo>
                  <a:cubicBezTo>
                    <a:pt x="59" y="14"/>
                    <a:pt x="58" y="15"/>
                    <a:pt x="57" y="17"/>
                  </a:cubicBezTo>
                  <a:cubicBezTo>
                    <a:pt x="56" y="18"/>
                    <a:pt x="55" y="19"/>
                    <a:pt x="54" y="20"/>
                  </a:cubicBezTo>
                  <a:cubicBezTo>
                    <a:pt x="51" y="23"/>
                    <a:pt x="49" y="25"/>
                    <a:pt x="47" y="28"/>
                  </a:cubicBezTo>
                  <a:cubicBezTo>
                    <a:pt x="45" y="31"/>
                    <a:pt x="44" y="34"/>
                    <a:pt x="42" y="38"/>
                  </a:cubicBezTo>
                  <a:cubicBezTo>
                    <a:pt x="36" y="50"/>
                    <a:pt x="33" y="64"/>
                    <a:pt x="32" y="75"/>
                  </a:cubicBezTo>
                  <a:cubicBezTo>
                    <a:pt x="31" y="80"/>
                    <a:pt x="31" y="84"/>
                    <a:pt x="31" y="87"/>
                  </a:cubicBezTo>
                  <a:cubicBezTo>
                    <a:pt x="31" y="89"/>
                    <a:pt x="31" y="90"/>
                    <a:pt x="31" y="90"/>
                  </a:cubicBezTo>
                  <a:cubicBezTo>
                    <a:pt x="31" y="91"/>
                    <a:pt x="31" y="91"/>
                    <a:pt x="31" y="91"/>
                  </a:cubicBezTo>
                  <a:lnTo>
                    <a:pt x="0" y="8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" name="Freeform 419"/>
            <p:cNvSpPr>
              <a:spLocks/>
            </p:cNvSpPr>
            <p:nvPr/>
          </p:nvSpPr>
          <p:spPr bwMode="auto">
            <a:xfrm>
              <a:off x="507269" y="6247501"/>
              <a:ext cx="352010" cy="403984"/>
            </a:xfrm>
            <a:custGeom>
              <a:avLst/>
              <a:gdLst>
                <a:gd name="T0" fmla="*/ 53 w 84"/>
                <a:gd name="T1" fmla="*/ 91 h 91"/>
                <a:gd name="T2" fmla="*/ 53 w 84"/>
                <a:gd name="T3" fmla="*/ 90 h 91"/>
                <a:gd name="T4" fmla="*/ 53 w 84"/>
                <a:gd name="T5" fmla="*/ 87 h 91"/>
                <a:gd name="T6" fmla="*/ 52 w 84"/>
                <a:gd name="T7" fmla="*/ 75 h 91"/>
                <a:gd name="T8" fmla="*/ 42 w 84"/>
                <a:gd name="T9" fmla="*/ 38 h 91"/>
                <a:gd name="T10" fmla="*/ 37 w 84"/>
                <a:gd name="T11" fmla="*/ 28 h 91"/>
                <a:gd name="T12" fmla="*/ 31 w 84"/>
                <a:gd name="T13" fmla="*/ 20 h 91"/>
                <a:gd name="T14" fmla="*/ 27 w 84"/>
                <a:gd name="T15" fmla="*/ 17 h 91"/>
                <a:gd name="T16" fmla="*/ 24 w 84"/>
                <a:gd name="T17" fmla="*/ 13 h 91"/>
                <a:gd name="T18" fmla="*/ 17 w 84"/>
                <a:gd name="T19" fmla="*/ 8 h 91"/>
                <a:gd name="T20" fmla="*/ 10 w 84"/>
                <a:gd name="T21" fmla="*/ 4 h 91"/>
                <a:gd name="T22" fmla="*/ 5 w 84"/>
                <a:gd name="T23" fmla="*/ 1 h 91"/>
                <a:gd name="T24" fmla="*/ 0 w 84"/>
                <a:gd name="T25" fmla="*/ 0 h 91"/>
                <a:gd name="T26" fmla="*/ 5 w 84"/>
                <a:gd name="T27" fmla="*/ 0 h 91"/>
                <a:gd name="T28" fmla="*/ 11 w 84"/>
                <a:gd name="T29" fmla="*/ 1 h 91"/>
                <a:gd name="T30" fmla="*/ 19 w 84"/>
                <a:gd name="T31" fmla="*/ 4 h 91"/>
                <a:gd name="T32" fmla="*/ 28 w 84"/>
                <a:gd name="T33" fmla="*/ 7 h 91"/>
                <a:gd name="T34" fmla="*/ 32 w 84"/>
                <a:gd name="T35" fmla="*/ 10 h 91"/>
                <a:gd name="T36" fmla="*/ 37 w 84"/>
                <a:gd name="T37" fmla="*/ 13 h 91"/>
                <a:gd name="T38" fmla="*/ 46 w 84"/>
                <a:gd name="T39" fmla="*/ 20 h 91"/>
                <a:gd name="T40" fmla="*/ 55 w 84"/>
                <a:gd name="T41" fmla="*/ 29 h 91"/>
                <a:gd name="T42" fmla="*/ 78 w 84"/>
                <a:gd name="T43" fmla="*/ 68 h 91"/>
                <a:gd name="T44" fmla="*/ 82 w 84"/>
                <a:gd name="T45" fmla="*/ 83 h 91"/>
                <a:gd name="T46" fmla="*/ 83 w 84"/>
                <a:gd name="T47" fmla="*/ 87 h 91"/>
                <a:gd name="T48" fmla="*/ 84 w 84"/>
                <a:gd name="T49" fmla="*/ 89 h 91"/>
                <a:gd name="T50" fmla="*/ 53 w 84"/>
                <a:gd name="T5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91">
                  <a:moveTo>
                    <a:pt x="53" y="91"/>
                  </a:moveTo>
                  <a:cubicBezTo>
                    <a:pt x="53" y="91"/>
                    <a:pt x="53" y="91"/>
                    <a:pt x="53" y="90"/>
                  </a:cubicBezTo>
                  <a:cubicBezTo>
                    <a:pt x="53" y="90"/>
                    <a:pt x="53" y="89"/>
                    <a:pt x="53" y="87"/>
                  </a:cubicBezTo>
                  <a:cubicBezTo>
                    <a:pt x="53" y="84"/>
                    <a:pt x="53" y="80"/>
                    <a:pt x="52" y="75"/>
                  </a:cubicBezTo>
                  <a:cubicBezTo>
                    <a:pt x="51" y="64"/>
                    <a:pt x="48" y="50"/>
                    <a:pt x="42" y="38"/>
                  </a:cubicBezTo>
                  <a:cubicBezTo>
                    <a:pt x="41" y="34"/>
                    <a:pt x="39" y="31"/>
                    <a:pt x="37" y="28"/>
                  </a:cubicBezTo>
                  <a:cubicBezTo>
                    <a:pt x="35" y="25"/>
                    <a:pt x="33" y="23"/>
                    <a:pt x="31" y="20"/>
                  </a:cubicBezTo>
                  <a:cubicBezTo>
                    <a:pt x="30" y="19"/>
                    <a:pt x="28" y="18"/>
                    <a:pt x="27" y="17"/>
                  </a:cubicBezTo>
                  <a:cubicBezTo>
                    <a:pt x="26" y="15"/>
                    <a:pt x="25" y="14"/>
                    <a:pt x="24" y="13"/>
                  </a:cubicBezTo>
                  <a:cubicBezTo>
                    <a:pt x="21" y="11"/>
                    <a:pt x="19" y="9"/>
                    <a:pt x="17" y="8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8" y="3"/>
                    <a:pt x="6" y="2"/>
                    <a:pt x="5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0"/>
                    <a:pt x="5" y="0"/>
                  </a:cubicBezTo>
                  <a:cubicBezTo>
                    <a:pt x="7" y="0"/>
                    <a:pt x="9" y="1"/>
                    <a:pt x="11" y="1"/>
                  </a:cubicBezTo>
                  <a:cubicBezTo>
                    <a:pt x="13" y="2"/>
                    <a:pt x="16" y="3"/>
                    <a:pt x="19" y="4"/>
                  </a:cubicBezTo>
                  <a:cubicBezTo>
                    <a:pt x="21" y="5"/>
                    <a:pt x="24" y="6"/>
                    <a:pt x="28" y="7"/>
                  </a:cubicBezTo>
                  <a:cubicBezTo>
                    <a:pt x="29" y="8"/>
                    <a:pt x="31" y="9"/>
                    <a:pt x="32" y="10"/>
                  </a:cubicBezTo>
                  <a:cubicBezTo>
                    <a:pt x="34" y="11"/>
                    <a:pt x="35" y="12"/>
                    <a:pt x="37" y="13"/>
                  </a:cubicBezTo>
                  <a:cubicBezTo>
                    <a:pt x="40" y="15"/>
                    <a:pt x="43" y="17"/>
                    <a:pt x="46" y="20"/>
                  </a:cubicBezTo>
                  <a:cubicBezTo>
                    <a:pt x="49" y="23"/>
                    <a:pt x="52" y="26"/>
                    <a:pt x="55" y="29"/>
                  </a:cubicBezTo>
                  <a:cubicBezTo>
                    <a:pt x="66" y="41"/>
                    <a:pt x="73" y="57"/>
                    <a:pt x="78" y="68"/>
                  </a:cubicBezTo>
                  <a:cubicBezTo>
                    <a:pt x="80" y="74"/>
                    <a:pt x="81" y="79"/>
                    <a:pt x="82" y="83"/>
                  </a:cubicBezTo>
                  <a:cubicBezTo>
                    <a:pt x="83" y="85"/>
                    <a:pt x="83" y="86"/>
                    <a:pt x="83" y="87"/>
                  </a:cubicBezTo>
                  <a:cubicBezTo>
                    <a:pt x="84" y="88"/>
                    <a:pt x="84" y="89"/>
                    <a:pt x="84" y="89"/>
                  </a:cubicBezTo>
                  <a:lnTo>
                    <a:pt x="53" y="91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5" name="Freeform 420"/>
            <p:cNvSpPr>
              <a:spLocks/>
            </p:cNvSpPr>
            <p:nvPr/>
          </p:nvSpPr>
          <p:spPr bwMode="auto">
            <a:xfrm>
              <a:off x="712805" y="6422324"/>
              <a:ext cx="361459" cy="233885"/>
            </a:xfrm>
            <a:custGeom>
              <a:avLst/>
              <a:gdLst>
                <a:gd name="T0" fmla="*/ 0 w 86"/>
                <a:gd name="T1" fmla="*/ 47 h 53"/>
                <a:gd name="T2" fmla="*/ 1 w 86"/>
                <a:gd name="T3" fmla="*/ 46 h 53"/>
                <a:gd name="T4" fmla="*/ 1 w 86"/>
                <a:gd name="T5" fmla="*/ 44 h 53"/>
                <a:gd name="T6" fmla="*/ 2 w 86"/>
                <a:gd name="T7" fmla="*/ 42 h 53"/>
                <a:gd name="T8" fmla="*/ 9 w 86"/>
                <a:gd name="T9" fmla="*/ 30 h 53"/>
                <a:gd name="T10" fmla="*/ 14 w 86"/>
                <a:gd name="T11" fmla="*/ 24 h 53"/>
                <a:gd name="T12" fmla="*/ 21 w 86"/>
                <a:gd name="T13" fmla="*/ 17 h 53"/>
                <a:gd name="T14" fmla="*/ 24 w 86"/>
                <a:gd name="T15" fmla="*/ 14 h 53"/>
                <a:gd name="T16" fmla="*/ 29 w 86"/>
                <a:gd name="T17" fmla="*/ 11 h 53"/>
                <a:gd name="T18" fmla="*/ 37 w 86"/>
                <a:gd name="T19" fmla="*/ 6 h 53"/>
                <a:gd name="T20" fmla="*/ 46 w 86"/>
                <a:gd name="T21" fmla="*/ 3 h 53"/>
                <a:gd name="T22" fmla="*/ 55 w 86"/>
                <a:gd name="T23" fmla="*/ 1 h 53"/>
                <a:gd name="T24" fmla="*/ 64 w 86"/>
                <a:gd name="T25" fmla="*/ 0 h 53"/>
                <a:gd name="T26" fmla="*/ 71 w 86"/>
                <a:gd name="T27" fmla="*/ 0 h 53"/>
                <a:gd name="T28" fmla="*/ 74 w 86"/>
                <a:gd name="T29" fmla="*/ 0 h 53"/>
                <a:gd name="T30" fmla="*/ 77 w 86"/>
                <a:gd name="T31" fmla="*/ 1 h 53"/>
                <a:gd name="T32" fmla="*/ 82 w 86"/>
                <a:gd name="T33" fmla="*/ 1 h 53"/>
                <a:gd name="T34" fmla="*/ 86 w 86"/>
                <a:gd name="T35" fmla="*/ 2 h 53"/>
                <a:gd name="T36" fmla="*/ 82 w 86"/>
                <a:gd name="T37" fmla="*/ 2 h 53"/>
                <a:gd name="T38" fmla="*/ 77 w 86"/>
                <a:gd name="T39" fmla="*/ 3 h 53"/>
                <a:gd name="T40" fmla="*/ 75 w 86"/>
                <a:gd name="T41" fmla="*/ 4 h 53"/>
                <a:gd name="T42" fmla="*/ 72 w 86"/>
                <a:gd name="T43" fmla="*/ 5 h 53"/>
                <a:gd name="T44" fmla="*/ 65 w 86"/>
                <a:gd name="T45" fmla="*/ 7 h 53"/>
                <a:gd name="T46" fmla="*/ 58 w 86"/>
                <a:gd name="T47" fmla="*/ 10 h 53"/>
                <a:gd name="T48" fmla="*/ 52 w 86"/>
                <a:gd name="T49" fmla="*/ 14 h 53"/>
                <a:gd name="T50" fmla="*/ 46 w 86"/>
                <a:gd name="T51" fmla="*/ 19 h 53"/>
                <a:gd name="T52" fmla="*/ 40 w 86"/>
                <a:gd name="T53" fmla="*/ 25 h 53"/>
                <a:gd name="T54" fmla="*/ 38 w 86"/>
                <a:gd name="T55" fmla="*/ 28 h 53"/>
                <a:gd name="T56" fmla="*/ 36 w 86"/>
                <a:gd name="T57" fmla="*/ 31 h 53"/>
                <a:gd name="T58" fmla="*/ 34 w 86"/>
                <a:gd name="T59" fmla="*/ 37 h 53"/>
                <a:gd name="T60" fmla="*/ 32 w 86"/>
                <a:gd name="T61" fmla="*/ 42 h 53"/>
                <a:gd name="T62" fmla="*/ 30 w 86"/>
                <a:gd name="T63" fmla="*/ 50 h 53"/>
                <a:gd name="T64" fmla="*/ 30 w 86"/>
                <a:gd name="T65" fmla="*/ 51 h 53"/>
                <a:gd name="T66" fmla="*/ 31 w 86"/>
                <a:gd name="T67" fmla="*/ 52 h 53"/>
                <a:gd name="T68" fmla="*/ 31 w 86"/>
                <a:gd name="T69" fmla="*/ 53 h 53"/>
                <a:gd name="T70" fmla="*/ 0 w 86"/>
                <a:gd name="T71" fmla="*/ 4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53">
                  <a:moveTo>
                    <a:pt x="0" y="47"/>
                  </a:moveTo>
                  <a:cubicBezTo>
                    <a:pt x="0" y="47"/>
                    <a:pt x="0" y="47"/>
                    <a:pt x="1" y="46"/>
                  </a:cubicBezTo>
                  <a:cubicBezTo>
                    <a:pt x="1" y="45"/>
                    <a:pt x="1" y="45"/>
                    <a:pt x="1" y="44"/>
                  </a:cubicBezTo>
                  <a:cubicBezTo>
                    <a:pt x="2" y="43"/>
                    <a:pt x="2" y="43"/>
                    <a:pt x="2" y="42"/>
                  </a:cubicBezTo>
                  <a:cubicBezTo>
                    <a:pt x="4" y="39"/>
                    <a:pt x="6" y="35"/>
                    <a:pt x="9" y="30"/>
                  </a:cubicBezTo>
                  <a:cubicBezTo>
                    <a:pt x="10" y="28"/>
                    <a:pt x="12" y="26"/>
                    <a:pt x="14" y="24"/>
                  </a:cubicBezTo>
                  <a:cubicBezTo>
                    <a:pt x="16" y="21"/>
                    <a:pt x="18" y="19"/>
                    <a:pt x="21" y="17"/>
                  </a:cubicBezTo>
                  <a:cubicBezTo>
                    <a:pt x="22" y="16"/>
                    <a:pt x="23" y="15"/>
                    <a:pt x="24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1" y="9"/>
                    <a:pt x="34" y="8"/>
                    <a:pt x="37" y="6"/>
                  </a:cubicBezTo>
                  <a:cubicBezTo>
                    <a:pt x="40" y="5"/>
                    <a:pt x="43" y="4"/>
                    <a:pt x="46" y="3"/>
                  </a:cubicBezTo>
                  <a:cubicBezTo>
                    <a:pt x="50" y="2"/>
                    <a:pt x="53" y="2"/>
                    <a:pt x="55" y="1"/>
                  </a:cubicBezTo>
                  <a:cubicBezTo>
                    <a:pt x="58" y="1"/>
                    <a:pt x="61" y="1"/>
                    <a:pt x="64" y="0"/>
                  </a:cubicBezTo>
                  <a:cubicBezTo>
                    <a:pt x="66" y="0"/>
                    <a:pt x="69" y="0"/>
                    <a:pt x="71" y="0"/>
                  </a:cubicBezTo>
                  <a:cubicBezTo>
                    <a:pt x="72" y="0"/>
                    <a:pt x="73" y="0"/>
                    <a:pt x="74" y="0"/>
                  </a:cubicBezTo>
                  <a:cubicBezTo>
                    <a:pt x="75" y="0"/>
                    <a:pt x="76" y="0"/>
                    <a:pt x="77" y="1"/>
                  </a:cubicBezTo>
                  <a:cubicBezTo>
                    <a:pt x="79" y="1"/>
                    <a:pt x="81" y="1"/>
                    <a:pt x="82" y="1"/>
                  </a:cubicBezTo>
                  <a:cubicBezTo>
                    <a:pt x="85" y="1"/>
                    <a:pt x="86" y="2"/>
                    <a:pt x="86" y="2"/>
                  </a:cubicBezTo>
                  <a:cubicBezTo>
                    <a:pt x="86" y="2"/>
                    <a:pt x="85" y="2"/>
                    <a:pt x="82" y="2"/>
                  </a:cubicBezTo>
                  <a:cubicBezTo>
                    <a:pt x="81" y="3"/>
                    <a:pt x="79" y="3"/>
                    <a:pt x="77" y="3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4" y="4"/>
                    <a:pt x="73" y="5"/>
                    <a:pt x="72" y="5"/>
                  </a:cubicBezTo>
                  <a:cubicBezTo>
                    <a:pt x="70" y="6"/>
                    <a:pt x="68" y="6"/>
                    <a:pt x="65" y="7"/>
                  </a:cubicBezTo>
                  <a:cubicBezTo>
                    <a:pt x="63" y="8"/>
                    <a:pt x="61" y="9"/>
                    <a:pt x="58" y="10"/>
                  </a:cubicBezTo>
                  <a:cubicBezTo>
                    <a:pt x="56" y="12"/>
                    <a:pt x="54" y="13"/>
                    <a:pt x="52" y="14"/>
                  </a:cubicBezTo>
                  <a:cubicBezTo>
                    <a:pt x="50" y="16"/>
                    <a:pt x="48" y="18"/>
                    <a:pt x="46" y="19"/>
                  </a:cubicBezTo>
                  <a:cubicBezTo>
                    <a:pt x="44" y="21"/>
                    <a:pt x="42" y="23"/>
                    <a:pt x="40" y="25"/>
                  </a:cubicBezTo>
                  <a:cubicBezTo>
                    <a:pt x="40" y="26"/>
                    <a:pt x="39" y="27"/>
                    <a:pt x="38" y="28"/>
                  </a:cubicBezTo>
                  <a:cubicBezTo>
                    <a:pt x="38" y="29"/>
                    <a:pt x="37" y="30"/>
                    <a:pt x="36" y="31"/>
                  </a:cubicBezTo>
                  <a:cubicBezTo>
                    <a:pt x="35" y="33"/>
                    <a:pt x="34" y="35"/>
                    <a:pt x="34" y="37"/>
                  </a:cubicBezTo>
                  <a:cubicBezTo>
                    <a:pt x="33" y="39"/>
                    <a:pt x="32" y="40"/>
                    <a:pt x="32" y="42"/>
                  </a:cubicBezTo>
                  <a:cubicBezTo>
                    <a:pt x="31" y="45"/>
                    <a:pt x="31" y="48"/>
                    <a:pt x="30" y="50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0" y="4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6" name="Freeform 421"/>
            <p:cNvSpPr>
              <a:spLocks/>
            </p:cNvSpPr>
            <p:nvPr/>
          </p:nvSpPr>
          <p:spPr bwMode="auto">
            <a:xfrm>
              <a:off x="469469" y="6422324"/>
              <a:ext cx="361459" cy="233885"/>
            </a:xfrm>
            <a:custGeom>
              <a:avLst/>
              <a:gdLst>
                <a:gd name="T0" fmla="*/ 56 w 86"/>
                <a:gd name="T1" fmla="*/ 53 h 53"/>
                <a:gd name="T2" fmla="*/ 56 w 86"/>
                <a:gd name="T3" fmla="*/ 52 h 53"/>
                <a:gd name="T4" fmla="*/ 56 w 86"/>
                <a:gd name="T5" fmla="*/ 51 h 53"/>
                <a:gd name="T6" fmla="*/ 56 w 86"/>
                <a:gd name="T7" fmla="*/ 50 h 53"/>
                <a:gd name="T8" fmla="*/ 55 w 86"/>
                <a:gd name="T9" fmla="*/ 42 h 53"/>
                <a:gd name="T10" fmla="*/ 53 w 86"/>
                <a:gd name="T11" fmla="*/ 37 h 53"/>
                <a:gd name="T12" fmla="*/ 50 w 86"/>
                <a:gd name="T13" fmla="*/ 31 h 53"/>
                <a:gd name="T14" fmla="*/ 48 w 86"/>
                <a:gd name="T15" fmla="*/ 28 h 53"/>
                <a:gd name="T16" fmla="*/ 46 w 86"/>
                <a:gd name="T17" fmla="*/ 25 h 53"/>
                <a:gd name="T18" fmla="*/ 41 w 86"/>
                <a:gd name="T19" fmla="*/ 19 h 53"/>
                <a:gd name="T20" fmla="*/ 35 w 86"/>
                <a:gd name="T21" fmla="*/ 14 h 53"/>
                <a:gd name="T22" fmla="*/ 28 w 86"/>
                <a:gd name="T23" fmla="*/ 10 h 53"/>
                <a:gd name="T24" fmla="*/ 21 w 86"/>
                <a:gd name="T25" fmla="*/ 7 h 53"/>
                <a:gd name="T26" fmla="*/ 15 w 86"/>
                <a:gd name="T27" fmla="*/ 5 h 53"/>
                <a:gd name="T28" fmla="*/ 12 w 86"/>
                <a:gd name="T29" fmla="*/ 4 h 53"/>
                <a:gd name="T30" fmla="*/ 9 w 86"/>
                <a:gd name="T31" fmla="*/ 3 h 53"/>
                <a:gd name="T32" fmla="*/ 4 w 86"/>
                <a:gd name="T33" fmla="*/ 2 h 53"/>
                <a:gd name="T34" fmla="*/ 0 w 86"/>
                <a:gd name="T35" fmla="*/ 2 h 53"/>
                <a:gd name="T36" fmla="*/ 4 w 86"/>
                <a:gd name="T37" fmla="*/ 1 h 53"/>
                <a:gd name="T38" fmla="*/ 9 w 86"/>
                <a:gd name="T39" fmla="*/ 1 h 53"/>
                <a:gd name="T40" fmla="*/ 12 w 86"/>
                <a:gd name="T41" fmla="*/ 0 h 53"/>
                <a:gd name="T42" fmla="*/ 15 w 86"/>
                <a:gd name="T43" fmla="*/ 0 h 53"/>
                <a:gd name="T44" fmla="*/ 23 w 86"/>
                <a:gd name="T45" fmla="*/ 0 h 53"/>
                <a:gd name="T46" fmla="*/ 31 w 86"/>
                <a:gd name="T47" fmla="*/ 1 h 53"/>
                <a:gd name="T48" fmla="*/ 40 w 86"/>
                <a:gd name="T49" fmla="*/ 3 h 53"/>
                <a:gd name="T50" fmla="*/ 49 w 86"/>
                <a:gd name="T51" fmla="*/ 6 h 53"/>
                <a:gd name="T52" fmla="*/ 58 w 86"/>
                <a:gd name="T53" fmla="*/ 11 h 53"/>
                <a:gd name="T54" fmla="*/ 62 w 86"/>
                <a:gd name="T55" fmla="*/ 14 h 53"/>
                <a:gd name="T56" fmla="*/ 66 w 86"/>
                <a:gd name="T57" fmla="*/ 17 h 53"/>
                <a:gd name="T58" fmla="*/ 73 w 86"/>
                <a:gd name="T59" fmla="*/ 24 h 53"/>
                <a:gd name="T60" fmla="*/ 78 w 86"/>
                <a:gd name="T61" fmla="*/ 30 h 53"/>
                <a:gd name="T62" fmla="*/ 84 w 86"/>
                <a:gd name="T63" fmla="*/ 42 h 53"/>
                <a:gd name="T64" fmla="*/ 85 w 86"/>
                <a:gd name="T65" fmla="*/ 44 h 53"/>
                <a:gd name="T66" fmla="*/ 86 w 86"/>
                <a:gd name="T67" fmla="*/ 46 h 53"/>
                <a:gd name="T68" fmla="*/ 86 w 86"/>
                <a:gd name="T69" fmla="*/ 47 h 53"/>
                <a:gd name="T70" fmla="*/ 56 w 86"/>
                <a:gd name="T7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53">
                  <a:moveTo>
                    <a:pt x="56" y="53"/>
                  </a:moveTo>
                  <a:cubicBezTo>
                    <a:pt x="56" y="52"/>
                    <a:pt x="56" y="52"/>
                    <a:pt x="56" y="52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56" y="51"/>
                    <a:pt x="56" y="50"/>
                  </a:cubicBezTo>
                  <a:cubicBezTo>
                    <a:pt x="56" y="48"/>
                    <a:pt x="56" y="45"/>
                    <a:pt x="55" y="42"/>
                  </a:cubicBezTo>
                  <a:cubicBezTo>
                    <a:pt x="54" y="40"/>
                    <a:pt x="53" y="39"/>
                    <a:pt x="53" y="37"/>
                  </a:cubicBezTo>
                  <a:cubicBezTo>
                    <a:pt x="52" y="35"/>
                    <a:pt x="51" y="33"/>
                    <a:pt x="50" y="31"/>
                  </a:cubicBezTo>
                  <a:cubicBezTo>
                    <a:pt x="49" y="30"/>
                    <a:pt x="49" y="29"/>
                    <a:pt x="48" y="28"/>
                  </a:cubicBezTo>
                  <a:cubicBezTo>
                    <a:pt x="47" y="27"/>
                    <a:pt x="47" y="26"/>
                    <a:pt x="46" y="25"/>
                  </a:cubicBezTo>
                  <a:cubicBezTo>
                    <a:pt x="45" y="23"/>
                    <a:pt x="43" y="21"/>
                    <a:pt x="41" y="19"/>
                  </a:cubicBezTo>
                  <a:cubicBezTo>
                    <a:pt x="39" y="18"/>
                    <a:pt x="37" y="16"/>
                    <a:pt x="35" y="14"/>
                  </a:cubicBezTo>
                  <a:cubicBezTo>
                    <a:pt x="32" y="13"/>
                    <a:pt x="30" y="12"/>
                    <a:pt x="28" y="10"/>
                  </a:cubicBezTo>
                  <a:cubicBezTo>
                    <a:pt x="26" y="9"/>
                    <a:pt x="23" y="8"/>
                    <a:pt x="21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4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1"/>
                    <a:pt x="4" y="1"/>
                  </a:cubicBezTo>
                  <a:cubicBezTo>
                    <a:pt x="6" y="1"/>
                    <a:pt x="7" y="1"/>
                    <a:pt x="9" y="1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5" y="1"/>
                    <a:pt x="28" y="1"/>
                    <a:pt x="31" y="1"/>
                  </a:cubicBezTo>
                  <a:cubicBezTo>
                    <a:pt x="34" y="2"/>
                    <a:pt x="37" y="2"/>
                    <a:pt x="40" y="3"/>
                  </a:cubicBezTo>
                  <a:cubicBezTo>
                    <a:pt x="43" y="4"/>
                    <a:pt x="46" y="5"/>
                    <a:pt x="49" y="6"/>
                  </a:cubicBezTo>
                  <a:cubicBezTo>
                    <a:pt x="52" y="8"/>
                    <a:pt x="55" y="9"/>
                    <a:pt x="58" y="11"/>
                  </a:cubicBezTo>
                  <a:cubicBezTo>
                    <a:pt x="59" y="12"/>
                    <a:pt x="61" y="13"/>
                    <a:pt x="62" y="14"/>
                  </a:cubicBezTo>
                  <a:cubicBezTo>
                    <a:pt x="63" y="15"/>
                    <a:pt x="65" y="16"/>
                    <a:pt x="66" y="17"/>
                  </a:cubicBezTo>
                  <a:cubicBezTo>
                    <a:pt x="68" y="19"/>
                    <a:pt x="70" y="21"/>
                    <a:pt x="73" y="24"/>
                  </a:cubicBezTo>
                  <a:cubicBezTo>
                    <a:pt x="74" y="26"/>
                    <a:pt x="76" y="28"/>
                    <a:pt x="78" y="30"/>
                  </a:cubicBezTo>
                  <a:cubicBezTo>
                    <a:pt x="81" y="35"/>
                    <a:pt x="83" y="39"/>
                    <a:pt x="84" y="42"/>
                  </a:cubicBezTo>
                  <a:cubicBezTo>
                    <a:pt x="85" y="43"/>
                    <a:pt x="85" y="43"/>
                    <a:pt x="85" y="44"/>
                  </a:cubicBezTo>
                  <a:cubicBezTo>
                    <a:pt x="85" y="45"/>
                    <a:pt x="86" y="45"/>
                    <a:pt x="86" y="46"/>
                  </a:cubicBezTo>
                  <a:cubicBezTo>
                    <a:pt x="86" y="47"/>
                    <a:pt x="86" y="47"/>
                    <a:pt x="86" y="47"/>
                  </a:cubicBezTo>
                  <a:lnTo>
                    <a:pt x="56" y="5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7" name="Freeform 422"/>
            <p:cNvSpPr>
              <a:spLocks/>
            </p:cNvSpPr>
            <p:nvPr/>
          </p:nvSpPr>
          <p:spPr bwMode="auto">
            <a:xfrm>
              <a:off x="708080" y="6204976"/>
              <a:ext cx="129936" cy="385084"/>
            </a:xfrm>
            <a:custGeom>
              <a:avLst/>
              <a:gdLst>
                <a:gd name="T0" fmla="*/ 0 w 31"/>
                <a:gd name="T1" fmla="*/ 87 h 87"/>
                <a:gd name="T2" fmla="*/ 0 w 31"/>
                <a:gd name="T3" fmla="*/ 83 h 87"/>
                <a:gd name="T4" fmla="*/ 1 w 31"/>
                <a:gd name="T5" fmla="*/ 72 h 87"/>
                <a:gd name="T6" fmla="*/ 7 w 31"/>
                <a:gd name="T7" fmla="*/ 41 h 87"/>
                <a:gd name="T8" fmla="*/ 9 w 31"/>
                <a:gd name="T9" fmla="*/ 32 h 87"/>
                <a:gd name="T10" fmla="*/ 12 w 31"/>
                <a:gd name="T11" fmla="*/ 24 h 87"/>
                <a:gd name="T12" fmla="*/ 15 w 31"/>
                <a:gd name="T13" fmla="*/ 17 h 87"/>
                <a:gd name="T14" fmla="*/ 18 w 31"/>
                <a:gd name="T15" fmla="*/ 11 h 87"/>
                <a:gd name="T16" fmla="*/ 22 w 31"/>
                <a:gd name="T17" fmla="*/ 6 h 87"/>
                <a:gd name="T18" fmla="*/ 25 w 31"/>
                <a:gd name="T19" fmla="*/ 3 h 87"/>
                <a:gd name="T20" fmla="*/ 28 w 31"/>
                <a:gd name="T21" fmla="*/ 0 h 87"/>
                <a:gd name="T22" fmla="*/ 26 w 31"/>
                <a:gd name="T23" fmla="*/ 3 h 87"/>
                <a:gd name="T24" fmla="*/ 24 w 31"/>
                <a:gd name="T25" fmla="*/ 7 h 87"/>
                <a:gd name="T26" fmla="*/ 23 w 31"/>
                <a:gd name="T27" fmla="*/ 13 h 87"/>
                <a:gd name="T28" fmla="*/ 22 w 31"/>
                <a:gd name="T29" fmla="*/ 19 h 87"/>
                <a:gd name="T30" fmla="*/ 22 w 31"/>
                <a:gd name="T31" fmla="*/ 26 h 87"/>
                <a:gd name="T32" fmla="*/ 22 w 31"/>
                <a:gd name="T33" fmla="*/ 34 h 87"/>
                <a:gd name="T34" fmla="*/ 22 w 31"/>
                <a:gd name="T35" fmla="*/ 42 h 87"/>
                <a:gd name="T36" fmla="*/ 27 w 31"/>
                <a:gd name="T37" fmla="*/ 71 h 87"/>
                <a:gd name="T38" fmla="*/ 30 w 31"/>
                <a:gd name="T39" fmla="*/ 80 h 87"/>
                <a:gd name="T40" fmla="*/ 31 w 31"/>
                <a:gd name="T41" fmla="*/ 84 h 87"/>
                <a:gd name="T42" fmla="*/ 0 w 31"/>
                <a:gd name="T4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87">
                  <a:moveTo>
                    <a:pt x="0" y="87"/>
                  </a:moveTo>
                  <a:cubicBezTo>
                    <a:pt x="0" y="87"/>
                    <a:pt x="0" y="86"/>
                    <a:pt x="0" y="83"/>
                  </a:cubicBezTo>
                  <a:cubicBezTo>
                    <a:pt x="1" y="80"/>
                    <a:pt x="1" y="77"/>
                    <a:pt x="1" y="72"/>
                  </a:cubicBezTo>
                  <a:cubicBezTo>
                    <a:pt x="2" y="64"/>
                    <a:pt x="4" y="52"/>
                    <a:pt x="7" y="41"/>
                  </a:cubicBezTo>
                  <a:cubicBezTo>
                    <a:pt x="8" y="38"/>
                    <a:pt x="8" y="35"/>
                    <a:pt x="9" y="32"/>
                  </a:cubicBezTo>
                  <a:cubicBezTo>
                    <a:pt x="10" y="30"/>
                    <a:pt x="11" y="27"/>
                    <a:pt x="12" y="24"/>
                  </a:cubicBezTo>
                  <a:cubicBezTo>
                    <a:pt x="13" y="22"/>
                    <a:pt x="14" y="19"/>
                    <a:pt x="15" y="17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7"/>
                    <a:pt x="22" y="6"/>
                  </a:cubicBezTo>
                  <a:cubicBezTo>
                    <a:pt x="23" y="5"/>
                    <a:pt x="24" y="3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1"/>
                    <a:pt x="26" y="3"/>
                  </a:cubicBezTo>
                  <a:cubicBezTo>
                    <a:pt x="25" y="4"/>
                    <a:pt x="25" y="6"/>
                    <a:pt x="24" y="7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2" y="15"/>
                    <a:pt x="22" y="17"/>
                    <a:pt x="22" y="19"/>
                  </a:cubicBezTo>
                  <a:cubicBezTo>
                    <a:pt x="22" y="21"/>
                    <a:pt x="21" y="24"/>
                    <a:pt x="22" y="26"/>
                  </a:cubicBezTo>
                  <a:cubicBezTo>
                    <a:pt x="21" y="29"/>
                    <a:pt x="22" y="31"/>
                    <a:pt x="22" y="34"/>
                  </a:cubicBezTo>
                  <a:cubicBezTo>
                    <a:pt x="22" y="37"/>
                    <a:pt x="22" y="39"/>
                    <a:pt x="22" y="42"/>
                  </a:cubicBezTo>
                  <a:cubicBezTo>
                    <a:pt x="23" y="53"/>
                    <a:pt x="26" y="63"/>
                    <a:pt x="27" y="71"/>
                  </a:cubicBezTo>
                  <a:cubicBezTo>
                    <a:pt x="28" y="75"/>
                    <a:pt x="29" y="78"/>
                    <a:pt x="30" y="80"/>
                  </a:cubicBezTo>
                  <a:cubicBezTo>
                    <a:pt x="30" y="82"/>
                    <a:pt x="31" y="84"/>
                    <a:pt x="31" y="84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4" name="Freeform 469"/>
            <p:cNvSpPr>
              <a:spLocks/>
            </p:cNvSpPr>
            <p:nvPr/>
          </p:nvSpPr>
          <p:spPr bwMode="auto">
            <a:xfrm>
              <a:off x="2572077" y="4886713"/>
              <a:ext cx="4725" cy="472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5" name="Freeform 470"/>
            <p:cNvSpPr>
              <a:spLocks/>
            </p:cNvSpPr>
            <p:nvPr/>
          </p:nvSpPr>
          <p:spPr bwMode="auto">
            <a:xfrm>
              <a:off x="2572077" y="4886713"/>
              <a:ext cx="4725" cy="472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7" name="Freeform 472"/>
            <p:cNvSpPr>
              <a:spLocks/>
            </p:cNvSpPr>
            <p:nvPr/>
          </p:nvSpPr>
          <p:spPr bwMode="auto">
            <a:xfrm>
              <a:off x="3866716" y="4187419"/>
              <a:ext cx="732369" cy="370909"/>
            </a:xfrm>
            <a:custGeom>
              <a:avLst/>
              <a:gdLst>
                <a:gd name="T0" fmla="*/ 173 w 175"/>
                <a:gd name="T1" fmla="*/ 84 h 84"/>
                <a:gd name="T2" fmla="*/ 175 w 175"/>
                <a:gd name="T3" fmla="*/ 72 h 84"/>
                <a:gd name="T4" fmla="*/ 174 w 175"/>
                <a:gd name="T5" fmla="*/ 59 h 84"/>
                <a:gd name="T6" fmla="*/ 169 w 175"/>
                <a:gd name="T7" fmla="*/ 50 h 84"/>
                <a:gd name="T8" fmla="*/ 156 w 175"/>
                <a:gd name="T9" fmla="*/ 36 h 84"/>
                <a:gd name="T10" fmla="*/ 137 w 175"/>
                <a:gd name="T11" fmla="*/ 31 h 84"/>
                <a:gd name="T12" fmla="*/ 119 w 175"/>
                <a:gd name="T13" fmla="*/ 36 h 84"/>
                <a:gd name="T14" fmla="*/ 118 w 175"/>
                <a:gd name="T15" fmla="*/ 37 h 84"/>
                <a:gd name="T16" fmla="*/ 118 w 175"/>
                <a:gd name="T17" fmla="*/ 35 h 84"/>
                <a:gd name="T18" fmla="*/ 117 w 175"/>
                <a:gd name="T19" fmla="*/ 28 h 84"/>
                <a:gd name="T20" fmla="*/ 100 w 175"/>
                <a:gd name="T21" fmla="*/ 6 h 84"/>
                <a:gd name="T22" fmla="*/ 72 w 175"/>
                <a:gd name="T23" fmla="*/ 2 h 84"/>
                <a:gd name="T24" fmla="*/ 45 w 175"/>
                <a:gd name="T25" fmla="*/ 30 h 84"/>
                <a:gd name="T26" fmla="*/ 44 w 175"/>
                <a:gd name="T27" fmla="*/ 45 h 84"/>
                <a:gd name="T28" fmla="*/ 43 w 175"/>
                <a:gd name="T29" fmla="*/ 44 h 84"/>
                <a:gd name="T30" fmla="*/ 18 w 175"/>
                <a:gd name="T31" fmla="*/ 48 h 84"/>
                <a:gd name="T32" fmla="*/ 5 w 175"/>
                <a:gd name="T33" fmla="*/ 61 h 84"/>
                <a:gd name="T34" fmla="*/ 6 w 175"/>
                <a:gd name="T35" fmla="*/ 60 h 84"/>
                <a:gd name="T36" fmla="*/ 6 w 175"/>
                <a:gd name="T37" fmla="*/ 61 h 84"/>
                <a:gd name="T38" fmla="*/ 2 w 175"/>
                <a:gd name="T39" fmla="*/ 84 h 84"/>
                <a:gd name="T40" fmla="*/ 173 w 175"/>
                <a:gd name="T41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84">
                  <a:moveTo>
                    <a:pt x="173" y="84"/>
                  </a:moveTo>
                  <a:cubicBezTo>
                    <a:pt x="174" y="80"/>
                    <a:pt x="175" y="76"/>
                    <a:pt x="175" y="72"/>
                  </a:cubicBezTo>
                  <a:cubicBezTo>
                    <a:pt x="175" y="68"/>
                    <a:pt x="175" y="63"/>
                    <a:pt x="174" y="59"/>
                  </a:cubicBezTo>
                  <a:cubicBezTo>
                    <a:pt x="172" y="56"/>
                    <a:pt x="171" y="53"/>
                    <a:pt x="169" y="50"/>
                  </a:cubicBezTo>
                  <a:cubicBezTo>
                    <a:pt x="165" y="43"/>
                    <a:pt x="162" y="41"/>
                    <a:pt x="156" y="36"/>
                  </a:cubicBezTo>
                  <a:cubicBezTo>
                    <a:pt x="150" y="33"/>
                    <a:pt x="144" y="31"/>
                    <a:pt x="137" y="31"/>
                  </a:cubicBezTo>
                  <a:cubicBezTo>
                    <a:pt x="131" y="31"/>
                    <a:pt x="125" y="33"/>
                    <a:pt x="119" y="36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18" y="36"/>
                    <a:pt x="118" y="36"/>
                    <a:pt x="118" y="35"/>
                  </a:cubicBezTo>
                  <a:cubicBezTo>
                    <a:pt x="118" y="33"/>
                    <a:pt x="118" y="31"/>
                    <a:pt x="117" y="28"/>
                  </a:cubicBezTo>
                  <a:cubicBezTo>
                    <a:pt x="114" y="19"/>
                    <a:pt x="108" y="10"/>
                    <a:pt x="100" y="6"/>
                  </a:cubicBezTo>
                  <a:cubicBezTo>
                    <a:pt x="91" y="1"/>
                    <a:pt x="82" y="0"/>
                    <a:pt x="72" y="2"/>
                  </a:cubicBezTo>
                  <a:cubicBezTo>
                    <a:pt x="58" y="6"/>
                    <a:pt x="49" y="17"/>
                    <a:pt x="45" y="30"/>
                  </a:cubicBezTo>
                  <a:cubicBezTo>
                    <a:pt x="44" y="34"/>
                    <a:pt x="43" y="39"/>
                    <a:pt x="44" y="45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5" y="42"/>
                    <a:pt x="25" y="43"/>
                    <a:pt x="18" y="48"/>
                  </a:cubicBezTo>
                  <a:cubicBezTo>
                    <a:pt x="12" y="51"/>
                    <a:pt x="8" y="56"/>
                    <a:pt x="5" y="61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1" y="67"/>
                    <a:pt x="0" y="76"/>
                    <a:pt x="2" y="84"/>
                  </a:cubicBezTo>
                  <a:lnTo>
                    <a:pt x="173" y="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9" name="Freeform 474"/>
            <p:cNvSpPr>
              <a:spLocks/>
            </p:cNvSpPr>
            <p:nvPr/>
          </p:nvSpPr>
          <p:spPr bwMode="auto">
            <a:xfrm>
              <a:off x="2305117" y="3854309"/>
              <a:ext cx="1332439" cy="382722"/>
            </a:xfrm>
            <a:custGeom>
              <a:avLst/>
              <a:gdLst>
                <a:gd name="T0" fmla="*/ 315 w 318"/>
                <a:gd name="T1" fmla="*/ 86 h 86"/>
                <a:gd name="T2" fmla="*/ 285 w 318"/>
                <a:gd name="T3" fmla="*/ 47 h 86"/>
                <a:gd name="T4" fmla="*/ 263 w 318"/>
                <a:gd name="T5" fmla="*/ 56 h 86"/>
                <a:gd name="T6" fmla="*/ 229 w 318"/>
                <a:gd name="T7" fmla="*/ 34 h 86"/>
                <a:gd name="T8" fmla="*/ 219 w 318"/>
                <a:gd name="T9" fmla="*/ 35 h 86"/>
                <a:gd name="T10" fmla="*/ 214 w 318"/>
                <a:gd name="T11" fmla="*/ 21 h 86"/>
                <a:gd name="T12" fmla="*/ 209 w 318"/>
                <a:gd name="T13" fmla="*/ 14 h 86"/>
                <a:gd name="T14" fmla="*/ 206 w 318"/>
                <a:gd name="T15" fmla="*/ 10 h 86"/>
                <a:gd name="T16" fmla="*/ 182 w 318"/>
                <a:gd name="T17" fmla="*/ 0 h 86"/>
                <a:gd name="T18" fmla="*/ 165 w 318"/>
                <a:gd name="T19" fmla="*/ 5 h 86"/>
                <a:gd name="T20" fmla="*/ 158 w 318"/>
                <a:gd name="T21" fmla="*/ 10 h 86"/>
                <a:gd name="T22" fmla="*/ 156 w 318"/>
                <a:gd name="T23" fmla="*/ 12 h 86"/>
                <a:gd name="T24" fmla="*/ 148 w 318"/>
                <a:gd name="T25" fmla="*/ 25 h 86"/>
                <a:gd name="T26" fmla="*/ 122 w 318"/>
                <a:gd name="T27" fmla="*/ 13 h 86"/>
                <a:gd name="T28" fmla="*/ 101 w 318"/>
                <a:gd name="T29" fmla="*/ 20 h 86"/>
                <a:gd name="T30" fmla="*/ 71 w 318"/>
                <a:gd name="T31" fmla="*/ 0 h 86"/>
                <a:gd name="T32" fmla="*/ 38 w 318"/>
                <a:gd name="T33" fmla="*/ 41 h 86"/>
                <a:gd name="T34" fmla="*/ 37 w 318"/>
                <a:gd name="T35" fmla="*/ 41 h 86"/>
                <a:gd name="T36" fmla="*/ 6 w 318"/>
                <a:gd name="T37" fmla="*/ 86 h 86"/>
                <a:gd name="T38" fmla="*/ 315 w 318"/>
                <a:gd name="T3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8" h="86">
                  <a:moveTo>
                    <a:pt x="315" y="86"/>
                  </a:moveTo>
                  <a:cubicBezTo>
                    <a:pt x="318" y="68"/>
                    <a:pt x="308" y="47"/>
                    <a:pt x="285" y="47"/>
                  </a:cubicBezTo>
                  <a:cubicBezTo>
                    <a:pt x="277" y="47"/>
                    <a:pt x="268" y="51"/>
                    <a:pt x="263" y="56"/>
                  </a:cubicBezTo>
                  <a:cubicBezTo>
                    <a:pt x="257" y="43"/>
                    <a:pt x="244" y="34"/>
                    <a:pt x="229" y="34"/>
                  </a:cubicBezTo>
                  <a:cubicBezTo>
                    <a:pt x="226" y="34"/>
                    <a:pt x="222" y="34"/>
                    <a:pt x="219" y="35"/>
                  </a:cubicBezTo>
                  <a:cubicBezTo>
                    <a:pt x="218" y="30"/>
                    <a:pt x="217" y="25"/>
                    <a:pt x="214" y="21"/>
                  </a:cubicBezTo>
                  <a:cubicBezTo>
                    <a:pt x="213" y="18"/>
                    <a:pt x="211" y="16"/>
                    <a:pt x="209" y="14"/>
                  </a:cubicBezTo>
                  <a:cubicBezTo>
                    <a:pt x="208" y="13"/>
                    <a:pt x="207" y="11"/>
                    <a:pt x="206" y="10"/>
                  </a:cubicBezTo>
                  <a:cubicBezTo>
                    <a:pt x="200" y="4"/>
                    <a:pt x="191" y="0"/>
                    <a:pt x="182" y="0"/>
                  </a:cubicBezTo>
                  <a:cubicBezTo>
                    <a:pt x="176" y="0"/>
                    <a:pt x="170" y="2"/>
                    <a:pt x="165" y="5"/>
                  </a:cubicBezTo>
                  <a:cubicBezTo>
                    <a:pt x="163" y="7"/>
                    <a:pt x="160" y="9"/>
                    <a:pt x="158" y="10"/>
                  </a:cubicBezTo>
                  <a:cubicBezTo>
                    <a:pt x="157" y="11"/>
                    <a:pt x="157" y="12"/>
                    <a:pt x="156" y="12"/>
                  </a:cubicBezTo>
                  <a:cubicBezTo>
                    <a:pt x="153" y="16"/>
                    <a:pt x="150" y="20"/>
                    <a:pt x="148" y="25"/>
                  </a:cubicBezTo>
                  <a:cubicBezTo>
                    <a:pt x="142" y="17"/>
                    <a:pt x="132" y="13"/>
                    <a:pt x="122" y="13"/>
                  </a:cubicBezTo>
                  <a:cubicBezTo>
                    <a:pt x="114" y="13"/>
                    <a:pt x="107" y="15"/>
                    <a:pt x="101" y="20"/>
                  </a:cubicBezTo>
                  <a:cubicBezTo>
                    <a:pt x="97" y="8"/>
                    <a:pt x="87" y="0"/>
                    <a:pt x="71" y="0"/>
                  </a:cubicBezTo>
                  <a:cubicBezTo>
                    <a:pt x="45" y="0"/>
                    <a:pt x="35" y="22"/>
                    <a:pt x="38" y="41"/>
                  </a:cubicBezTo>
                  <a:cubicBezTo>
                    <a:pt x="38" y="41"/>
                    <a:pt x="37" y="41"/>
                    <a:pt x="37" y="41"/>
                  </a:cubicBezTo>
                  <a:cubicBezTo>
                    <a:pt x="10" y="41"/>
                    <a:pt x="0" y="67"/>
                    <a:pt x="6" y="86"/>
                  </a:cubicBezTo>
                  <a:lnTo>
                    <a:pt x="315" y="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0" name="Freeform 475"/>
            <p:cNvSpPr>
              <a:spLocks/>
            </p:cNvSpPr>
            <p:nvPr/>
          </p:nvSpPr>
          <p:spPr bwMode="auto">
            <a:xfrm>
              <a:off x="1324687" y="3651136"/>
              <a:ext cx="543370" cy="274048"/>
            </a:xfrm>
            <a:custGeom>
              <a:avLst/>
              <a:gdLst>
                <a:gd name="T0" fmla="*/ 118 w 130"/>
                <a:gd name="T1" fmla="*/ 62 h 62"/>
                <a:gd name="T2" fmla="*/ 100 w 130"/>
                <a:gd name="T3" fmla="*/ 18 h 62"/>
                <a:gd name="T4" fmla="*/ 85 w 130"/>
                <a:gd name="T5" fmla="*/ 21 h 62"/>
                <a:gd name="T6" fmla="*/ 58 w 130"/>
                <a:gd name="T7" fmla="*/ 0 h 62"/>
                <a:gd name="T8" fmla="*/ 33 w 130"/>
                <a:gd name="T9" fmla="*/ 28 h 62"/>
                <a:gd name="T10" fmla="*/ 24 w 130"/>
                <a:gd name="T11" fmla="*/ 26 h 62"/>
                <a:gd name="T12" fmla="*/ 0 w 130"/>
                <a:gd name="T13" fmla="*/ 50 h 62"/>
                <a:gd name="T14" fmla="*/ 3 w 130"/>
                <a:gd name="T15" fmla="*/ 62 h 62"/>
                <a:gd name="T16" fmla="*/ 118 w 130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62">
                  <a:moveTo>
                    <a:pt x="118" y="62"/>
                  </a:moveTo>
                  <a:cubicBezTo>
                    <a:pt x="130" y="47"/>
                    <a:pt x="124" y="18"/>
                    <a:pt x="100" y="18"/>
                  </a:cubicBezTo>
                  <a:cubicBezTo>
                    <a:pt x="92" y="18"/>
                    <a:pt x="89" y="19"/>
                    <a:pt x="85" y="21"/>
                  </a:cubicBezTo>
                  <a:cubicBezTo>
                    <a:pt x="83" y="10"/>
                    <a:pt x="74" y="0"/>
                    <a:pt x="58" y="0"/>
                  </a:cubicBezTo>
                  <a:cubicBezTo>
                    <a:pt x="43" y="0"/>
                    <a:pt x="32" y="14"/>
                    <a:pt x="33" y="28"/>
                  </a:cubicBezTo>
                  <a:cubicBezTo>
                    <a:pt x="30" y="27"/>
                    <a:pt x="27" y="26"/>
                    <a:pt x="24" y="26"/>
                  </a:cubicBezTo>
                  <a:cubicBezTo>
                    <a:pt x="10" y="26"/>
                    <a:pt x="0" y="37"/>
                    <a:pt x="0" y="50"/>
                  </a:cubicBezTo>
                  <a:cubicBezTo>
                    <a:pt x="0" y="54"/>
                    <a:pt x="1" y="58"/>
                    <a:pt x="3" y="62"/>
                  </a:cubicBezTo>
                  <a:lnTo>
                    <a:pt x="118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2" name="Freeform 477"/>
            <p:cNvSpPr>
              <a:spLocks/>
            </p:cNvSpPr>
            <p:nvPr/>
          </p:nvSpPr>
          <p:spPr bwMode="auto">
            <a:xfrm>
              <a:off x="5064494" y="4718977"/>
              <a:ext cx="897743" cy="399259"/>
            </a:xfrm>
            <a:custGeom>
              <a:avLst/>
              <a:gdLst>
                <a:gd name="T0" fmla="*/ 8 w 214"/>
                <a:gd name="T1" fmla="*/ 90 h 90"/>
                <a:gd name="T2" fmla="*/ 49 w 214"/>
                <a:gd name="T3" fmla="*/ 30 h 90"/>
                <a:gd name="T4" fmla="*/ 71 w 214"/>
                <a:gd name="T5" fmla="*/ 35 h 90"/>
                <a:gd name="T6" fmla="*/ 116 w 214"/>
                <a:gd name="T7" fmla="*/ 0 h 90"/>
                <a:gd name="T8" fmla="*/ 158 w 214"/>
                <a:gd name="T9" fmla="*/ 48 h 90"/>
                <a:gd name="T10" fmla="*/ 173 w 214"/>
                <a:gd name="T11" fmla="*/ 44 h 90"/>
                <a:gd name="T12" fmla="*/ 214 w 214"/>
                <a:gd name="T13" fmla="*/ 85 h 90"/>
                <a:gd name="T14" fmla="*/ 214 w 214"/>
                <a:gd name="T15" fmla="*/ 90 h 90"/>
                <a:gd name="T16" fmla="*/ 8 w 214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90">
                  <a:moveTo>
                    <a:pt x="8" y="90"/>
                  </a:moveTo>
                  <a:cubicBezTo>
                    <a:pt x="0" y="63"/>
                    <a:pt x="14" y="30"/>
                    <a:pt x="49" y="30"/>
                  </a:cubicBezTo>
                  <a:cubicBezTo>
                    <a:pt x="58" y="30"/>
                    <a:pt x="65" y="32"/>
                    <a:pt x="71" y="35"/>
                  </a:cubicBezTo>
                  <a:cubicBezTo>
                    <a:pt x="75" y="16"/>
                    <a:pt x="90" y="0"/>
                    <a:pt x="116" y="0"/>
                  </a:cubicBezTo>
                  <a:cubicBezTo>
                    <a:pt x="142" y="0"/>
                    <a:pt x="160" y="24"/>
                    <a:pt x="158" y="48"/>
                  </a:cubicBezTo>
                  <a:cubicBezTo>
                    <a:pt x="163" y="46"/>
                    <a:pt x="168" y="44"/>
                    <a:pt x="173" y="44"/>
                  </a:cubicBezTo>
                  <a:cubicBezTo>
                    <a:pt x="196" y="44"/>
                    <a:pt x="214" y="63"/>
                    <a:pt x="214" y="85"/>
                  </a:cubicBezTo>
                  <a:cubicBezTo>
                    <a:pt x="214" y="87"/>
                    <a:pt x="214" y="88"/>
                    <a:pt x="214" y="90"/>
                  </a:cubicBezTo>
                  <a:lnTo>
                    <a:pt x="8" y="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5" name="Freeform 480"/>
            <p:cNvSpPr>
              <a:spLocks/>
            </p:cNvSpPr>
            <p:nvPr/>
          </p:nvSpPr>
          <p:spPr bwMode="auto">
            <a:xfrm>
              <a:off x="110372" y="6443587"/>
              <a:ext cx="59062" cy="233885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2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7" y="51"/>
                  </a:cubicBezTo>
                  <a:cubicBezTo>
                    <a:pt x="9" y="53"/>
                    <a:pt x="14" y="52"/>
                    <a:pt x="12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6" name="Freeform 481"/>
            <p:cNvSpPr>
              <a:spLocks/>
            </p:cNvSpPr>
            <p:nvPr/>
          </p:nvSpPr>
          <p:spPr bwMode="auto">
            <a:xfrm>
              <a:off x="181247" y="6443587"/>
              <a:ext cx="66149" cy="20789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7" name="Freeform 482"/>
            <p:cNvSpPr>
              <a:spLocks/>
            </p:cNvSpPr>
            <p:nvPr/>
          </p:nvSpPr>
          <p:spPr bwMode="auto">
            <a:xfrm>
              <a:off x="261571" y="6479024"/>
              <a:ext cx="33075" cy="196086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8" name="Freeform 483"/>
            <p:cNvSpPr>
              <a:spLocks/>
            </p:cNvSpPr>
            <p:nvPr/>
          </p:nvSpPr>
          <p:spPr bwMode="auto">
            <a:xfrm>
              <a:off x="353708" y="6424687"/>
              <a:ext cx="75599" cy="217348"/>
            </a:xfrm>
            <a:custGeom>
              <a:avLst/>
              <a:gdLst>
                <a:gd name="T0" fmla="*/ 17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1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7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7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7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9" name="Freeform 484"/>
            <p:cNvSpPr>
              <a:spLocks/>
            </p:cNvSpPr>
            <p:nvPr/>
          </p:nvSpPr>
          <p:spPr bwMode="auto">
            <a:xfrm>
              <a:off x="507269" y="6495561"/>
              <a:ext cx="21262" cy="14411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0" name="Freeform 485"/>
            <p:cNvSpPr>
              <a:spLocks/>
            </p:cNvSpPr>
            <p:nvPr/>
          </p:nvSpPr>
          <p:spPr bwMode="auto">
            <a:xfrm>
              <a:off x="571056" y="6479024"/>
              <a:ext cx="59062" cy="181911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1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1" name="Freeform 486"/>
            <p:cNvSpPr>
              <a:spLocks/>
            </p:cNvSpPr>
            <p:nvPr/>
          </p:nvSpPr>
          <p:spPr bwMode="auto">
            <a:xfrm>
              <a:off x="641930" y="6474299"/>
              <a:ext cx="66149" cy="231523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2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2" name="Freeform 487"/>
            <p:cNvSpPr>
              <a:spLocks/>
            </p:cNvSpPr>
            <p:nvPr/>
          </p:nvSpPr>
          <p:spPr bwMode="auto">
            <a:xfrm>
              <a:off x="452932" y="6495561"/>
              <a:ext cx="51975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3" name="Freeform 488"/>
            <p:cNvSpPr>
              <a:spLocks/>
            </p:cNvSpPr>
            <p:nvPr/>
          </p:nvSpPr>
          <p:spPr bwMode="auto">
            <a:xfrm>
              <a:off x="-24289" y="6464849"/>
              <a:ext cx="75599" cy="212623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4" name="Freeform 489"/>
            <p:cNvSpPr>
              <a:spLocks/>
            </p:cNvSpPr>
            <p:nvPr/>
          </p:nvSpPr>
          <p:spPr bwMode="auto">
            <a:xfrm>
              <a:off x="131635" y="6533361"/>
              <a:ext cx="21262" cy="14411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5" name="Freeform 490"/>
            <p:cNvSpPr>
              <a:spLocks/>
            </p:cNvSpPr>
            <p:nvPr/>
          </p:nvSpPr>
          <p:spPr bwMode="auto">
            <a:xfrm>
              <a:off x="193059" y="6519186"/>
              <a:ext cx="59062" cy="177186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6" name="Freeform 491"/>
            <p:cNvSpPr>
              <a:spLocks/>
            </p:cNvSpPr>
            <p:nvPr/>
          </p:nvSpPr>
          <p:spPr bwMode="auto">
            <a:xfrm>
              <a:off x="77298" y="6533361"/>
              <a:ext cx="49612" cy="207898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7" name="Freeform 492"/>
            <p:cNvSpPr>
              <a:spLocks/>
            </p:cNvSpPr>
            <p:nvPr/>
          </p:nvSpPr>
          <p:spPr bwMode="auto">
            <a:xfrm>
              <a:off x="56035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8" name="Freeform 493"/>
            <p:cNvSpPr>
              <a:spLocks/>
            </p:cNvSpPr>
            <p:nvPr/>
          </p:nvSpPr>
          <p:spPr bwMode="auto">
            <a:xfrm>
              <a:off x="219046" y="6514461"/>
              <a:ext cx="44887" cy="141749"/>
            </a:xfrm>
            <a:custGeom>
              <a:avLst/>
              <a:gdLst>
                <a:gd name="T0" fmla="*/ 3 w 11"/>
                <a:gd name="T1" fmla="*/ 4 h 32"/>
                <a:gd name="T2" fmla="*/ 3 w 11"/>
                <a:gd name="T3" fmla="*/ 28 h 32"/>
                <a:gd name="T4" fmla="*/ 9 w 11"/>
                <a:gd name="T5" fmla="*/ 26 h 32"/>
                <a:gd name="T6" fmla="*/ 9 w 11"/>
                <a:gd name="T7" fmla="*/ 6 h 32"/>
                <a:gd name="T8" fmla="*/ 3 w 11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2">
                  <a:moveTo>
                    <a:pt x="3" y="4"/>
                  </a:moveTo>
                  <a:cubicBezTo>
                    <a:pt x="0" y="12"/>
                    <a:pt x="1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9" name="Freeform 494"/>
            <p:cNvSpPr>
              <a:spLocks/>
            </p:cNvSpPr>
            <p:nvPr/>
          </p:nvSpPr>
          <p:spPr bwMode="auto">
            <a:xfrm>
              <a:off x="743517" y="6448312"/>
              <a:ext cx="61424" cy="22207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0" name="Freeform 495"/>
            <p:cNvSpPr>
              <a:spLocks/>
            </p:cNvSpPr>
            <p:nvPr/>
          </p:nvSpPr>
          <p:spPr bwMode="auto">
            <a:xfrm>
              <a:off x="830929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0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0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7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1" name="Freeform 496"/>
            <p:cNvSpPr>
              <a:spLocks/>
            </p:cNvSpPr>
            <p:nvPr/>
          </p:nvSpPr>
          <p:spPr bwMode="auto">
            <a:xfrm>
              <a:off x="306458" y="6488474"/>
              <a:ext cx="33075" cy="141749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2" name="Freeform 497"/>
            <p:cNvSpPr>
              <a:spLocks/>
            </p:cNvSpPr>
            <p:nvPr/>
          </p:nvSpPr>
          <p:spPr bwMode="auto">
            <a:xfrm>
              <a:off x="854554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1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2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4" y="28"/>
                    <a:pt x="6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3" name="Freeform 498"/>
            <p:cNvSpPr>
              <a:spLocks/>
            </p:cNvSpPr>
            <p:nvPr/>
          </p:nvSpPr>
          <p:spPr bwMode="auto">
            <a:xfrm>
              <a:off x="956140" y="6604235"/>
              <a:ext cx="28350" cy="122849"/>
            </a:xfrm>
            <a:custGeom>
              <a:avLst/>
              <a:gdLst>
                <a:gd name="T0" fmla="*/ 6 w 7"/>
                <a:gd name="T1" fmla="*/ 3 h 28"/>
                <a:gd name="T2" fmla="*/ 1 w 7"/>
                <a:gd name="T3" fmla="*/ 2 h 28"/>
                <a:gd name="T4" fmla="*/ 0 w 7"/>
                <a:gd name="T5" fmla="*/ 24 h 28"/>
                <a:gd name="T6" fmla="*/ 7 w 7"/>
                <a:gd name="T7" fmla="*/ 24 h 28"/>
                <a:gd name="T8" fmla="*/ 6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6" y="3"/>
                  </a:moveTo>
                  <a:cubicBezTo>
                    <a:pt x="6" y="1"/>
                    <a:pt x="2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7" y="28"/>
                    <a:pt x="7" y="24"/>
                  </a:cubicBezTo>
                  <a:cubicBezTo>
                    <a:pt x="7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4" name="Freeform 499"/>
            <p:cNvSpPr>
              <a:spLocks/>
            </p:cNvSpPr>
            <p:nvPr/>
          </p:nvSpPr>
          <p:spPr bwMode="auto">
            <a:xfrm>
              <a:off x="989215" y="6505011"/>
              <a:ext cx="37800" cy="181911"/>
            </a:xfrm>
            <a:custGeom>
              <a:avLst/>
              <a:gdLst>
                <a:gd name="T0" fmla="*/ 3 w 9"/>
                <a:gd name="T1" fmla="*/ 4 h 41"/>
                <a:gd name="T2" fmla="*/ 0 w 9"/>
                <a:gd name="T3" fmla="*/ 35 h 41"/>
                <a:gd name="T4" fmla="*/ 8 w 9"/>
                <a:gd name="T5" fmla="*/ 35 h 41"/>
                <a:gd name="T6" fmla="*/ 9 w 9"/>
                <a:gd name="T7" fmla="*/ 5 h 41"/>
                <a:gd name="T8" fmla="*/ 3 w 9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9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5" name="Freeform 500"/>
            <p:cNvSpPr>
              <a:spLocks/>
            </p:cNvSpPr>
            <p:nvPr/>
          </p:nvSpPr>
          <p:spPr bwMode="auto">
            <a:xfrm>
              <a:off x="1027015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6" name="Freeform 501"/>
            <p:cNvSpPr>
              <a:spLocks/>
            </p:cNvSpPr>
            <p:nvPr/>
          </p:nvSpPr>
          <p:spPr bwMode="auto">
            <a:xfrm>
              <a:off x="946690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7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7" y="32"/>
                  </a:cubicBezTo>
                  <a:cubicBezTo>
                    <a:pt x="7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7" name="Freeform 502"/>
            <p:cNvSpPr>
              <a:spLocks/>
            </p:cNvSpPr>
            <p:nvPr/>
          </p:nvSpPr>
          <p:spPr bwMode="auto">
            <a:xfrm>
              <a:off x="1086077" y="6493199"/>
              <a:ext cx="66149" cy="177186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8" name="Freeform 503"/>
            <p:cNvSpPr>
              <a:spLocks/>
            </p:cNvSpPr>
            <p:nvPr/>
          </p:nvSpPr>
          <p:spPr bwMode="auto">
            <a:xfrm>
              <a:off x="1185301" y="6568798"/>
              <a:ext cx="35437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9" name="Freeform 504"/>
            <p:cNvSpPr>
              <a:spLocks/>
            </p:cNvSpPr>
            <p:nvPr/>
          </p:nvSpPr>
          <p:spPr bwMode="auto">
            <a:xfrm>
              <a:off x="1329412" y="6443587"/>
              <a:ext cx="54337" cy="233885"/>
            </a:xfrm>
            <a:custGeom>
              <a:avLst/>
              <a:gdLst>
                <a:gd name="T0" fmla="*/ 10 w 13"/>
                <a:gd name="T1" fmla="*/ 2 h 53"/>
                <a:gd name="T2" fmla="*/ 4 w 13"/>
                <a:gd name="T3" fmla="*/ 22 h 53"/>
                <a:gd name="T4" fmla="*/ 0 w 13"/>
                <a:gd name="T5" fmla="*/ 25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5" y="15"/>
                    <a:pt x="4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5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0" name="Freeform 505"/>
            <p:cNvSpPr>
              <a:spLocks/>
            </p:cNvSpPr>
            <p:nvPr/>
          </p:nvSpPr>
          <p:spPr bwMode="auto">
            <a:xfrm>
              <a:off x="1395562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7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1" name="Freeform 506"/>
            <p:cNvSpPr>
              <a:spLocks/>
            </p:cNvSpPr>
            <p:nvPr/>
          </p:nvSpPr>
          <p:spPr bwMode="auto">
            <a:xfrm>
              <a:off x="1480611" y="6479024"/>
              <a:ext cx="28350" cy="196086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2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2" name="Freeform 507"/>
            <p:cNvSpPr>
              <a:spLocks/>
            </p:cNvSpPr>
            <p:nvPr/>
          </p:nvSpPr>
          <p:spPr bwMode="auto">
            <a:xfrm>
              <a:off x="1568023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10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3" name="Freeform 508"/>
            <p:cNvSpPr>
              <a:spLocks/>
            </p:cNvSpPr>
            <p:nvPr/>
          </p:nvSpPr>
          <p:spPr bwMode="auto">
            <a:xfrm>
              <a:off x="1721584" y="6495561"/>
              <a:ext cx="25987" cy="14411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5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4" name="Freeform 509"/>
            <p:cNvSpPr>
              <a:spLocks/>
            </p:cNvSpPr>
            <p:nvPr/>
          </p:nvSpPr>
          <p:spPr bwMode="auto">
            <a:xfrm>
              <a:off x="1790096" y="6479024"/>
              <a:ext cx="59062" cy="181911"/>
            </a:xfrm>
            <a:custGeom>
              <a:avLst/>
              <a:gdLst>
                <a:gd name="T0" fmla="*/ 7 w 14"/>
                <a:gd name="T1" fmla="*/ 6 h 41"/>
                <a:gd name="T2" fmla="*/ 6 w 14"/>
                <a:gd name="T3" fmla="*/ 4 h 41"/>
                <a:gd name="T4" fmla="*/ 0 w 14"/>
                <a:gd name="T5" fmla="*/ 5 h 41"/>
                <a:gd name="T6" fmla="*/ 2 w 14"/>
                <a:gd name="T7" fmla="*/ 29 h 41"/>
                <a:gd name="T8" fmla="*/ 4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1"/>
                    <a:pt x="3" y="32"/>
                    <a:pt x="4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5" name="Freeform 510"/>
            <p:cNvSpPr>
              <a:spLocks/>
            </p:cNvSpPr>
            <p:nvPr/>
          </p:nvSpPr>
          <p:spPr bwMode="auto">
            <a:xfrm>
              <a:off x="1860970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6" name="Freeform 511"/>
            <p:cNvSpPr>
              <a:spLocks/>
            </p:cNvSpPr>
            <p:nvPr/>
          </p:nvSpPr>
          <p:spPr bwMode="auto">
            <a:xfrm>
              <a:off x="1671972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3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7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3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25"/>
                    <a:pt x="10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7" name="Freeform 512"/>
            <p:cNvSpPr>
              <a:spLocks/>
            </p:cNvSpPr>
            <p:nvPr/>
          </p:nvSpPr>
          <p:spPr bwMode="auto">
            <a:xfrm>
              <a:off x="1275075" y="6505011"/>
              <a:ext cx="49612" cy="125211"/>
            </a:xfrm>
            <a:custGeom>
              <a:avLst/>
              <a:gdLst>
                <a:gd name="T0" fmla="*/ 12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2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8" name="Freeform 513"/>
            <p:cNvSpPr>
              <a:spLocks/>
            </p:cNvSpPr>
            <p:nvPr/>
          </p:nvSpPr>
          <p:spPr bwMode="auto">
            <a:xfrm>
              <a:off x="1168764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9" name="Freeform 514"/>
            <p:cNvSpPr>
              <a:spLocks/>
            </p:cNvSpPr>
            <p:nvPr/>
          </p:nvSpPr>
          <p:spPr bwMode="auto">
            <a:xfrm>
              <a:off x="1438086" y="6514461"/>
              <a:ext cx="42525" cy="141749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0" name="Freeform 515"/>
            <p:cNvSpPr>
              <a:spLocks/>
            </p:cNvSpPr>
            <p:nvPr/>
          </p:nvSpPr>
          <p:spPr bwMode="auto">
            <a:xfrm>
              <a:off x="1957832" y="6448312"/>
              <a:ext cx="61424" cy="22207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7 h 50"/>
                <a:gd name="T4" fmla="*/ 7 w 15"/>
                <a:gd name="T5" fmla="*/ 5 h 50"/>
                <a:gd name="T6" fmla="*/ 5 w 15"/>
                <a:gd name="T7" fmla="*/ 16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1"/>
                    <a:pt x="12" y="13"/>
                    <a:pt x="14" y="7"/>
                  </a:cubicBezTo>
                  <a:cubicBezTo>
                    <a:pt x="15" y="2"/>
                    <a:pt x="8" y="0"/>
                    <a:pt x="7" y="5"/>
                  </a:cubicBezTo>
                  <a:cubicBezTo>
                    <a:pt x="6" y="8"/>
                    <a:pt x="5" y="12"/>
                    <a:pt x="5" y="16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10" y="39"/>
                    <a:pt x="9" y="35"/>
                    <a:pt x="9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1" name="Freeform 516"/>
            <p:cNvSpPr>
              <a:spLocks/>
            </p:cNvSpPr>
            <p:nvPr/>
          </p:nvSpPr>
          <p:spPr bwMode="auto">
            <a:xfrm>
              <a:off x="2045244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2" name="Freeform 517"/>
            <p:cNvSpPr>
              <a:spLocks/>
            </p:cNvSpPr>
            <p:nvPr/>
          </p:nvSpPr>
          <p:spPr bwMode="auto">
            <a:xfrm>
              <a:off x="2071231" y="6495561"/>
              <a:ext cx="82687" cy="226798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6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4" y="34"/>
                    <a:pt x="14" y="23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2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3" name="Freeform 518"/>
            <p:cNvSpPr>
              <a:spLocks/>
            </p:cNvSpPr>
            <p:nvPr/>
          </p:nvSpPr>
          <p:spPr bwMode="auto">
            <a:xfrm>
              <a:off x="2175180" y="6604235"/>
              <a:ext cx="23625" cy="122849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4" name="Freeform 519"/>
            <p:cNvSpPr>
              <a:spLocks/>
            </p:cNvSpPr>
            <p:nvPr/>
          </p:nvSpPr>
          <p:spPr bwMode="auto">
            <a:xfrm>
              <a:off x="2203530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" name="Freeform 520"/>
            <p:cNvSpPr>
              <a:spLocks/>
            </p:cNvSpPr>
            <p:nvPr/>
          </p:nvSpPr>
          <p:spPr bwMode="auto">
            <a:xfrm>
              <a:off x="2246055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6" name="Freeform 521"/>
            <p:cNvSpPr>
              <a:spLocks/>
            </p:cNvSpPr>
            <p:nvPr/>
          </p:nvSpPr>
          <p:spPr bwMode="auto">
            <a:xfrm>
              <a:off x="2163368" y="6457762"/>
              <a:ext cx="33075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7" name="Freeform 522"/>
            <p:cNvSpPr>
              <a:spLocks/>
            </p:cNvSpPr>
            <p:nvPr/>
          </p:nvSpPr>
          <p:spPr bwMode="auto">
            <a:xfrm>
              <a:off x="2305117" y="6493199"/>
              <a:ext cx="61424" cy="177186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8" name="Freeform 523"/>
            <p:cNvSpPr>
              <a:spLocks/>
            </p:cNvSpPr>
            <p:nvPr/>
          </p:nvSpPr>
          <p:spPr bwMode="auto">
            <a:xfrm>
              <a:off x="2401978" y="6568798"/>
              <a:ext cx="33075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9" name="Freeform 524"/>
            <p:cNvSpPr>
              <a:spLocks/>
            </p:cNvSpPr>
            <p:nvPr/>
          </p:nvSpPr>
          <p:spPr bwMode="auto">
            <a:xfrm>
              <a:off x="2543727" y="6443587"/>
              <a:ext cx="59062" cy="233885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8 w 14"/>
                <a:gd name="T13" fmla="*/ 51 h 53"/>
                <a:gd name="T14" fmla="*/ 13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8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0" name="Freeform 525"/>
            <p:cNvSpPr>
              <a:spLocks/>
            </p:cNvSpPr>
            <p:nvPr/>
          </p:nvSpPr>
          <p:spPr bwMode="auto">
            <a:xfrm>
              <a:off x="2614602" y="6443587"/>
              <a:ext cx="66149" cy="20789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1" name="Freeform 526"/>
            <p:cNvSpPr>
              <a:spLocks/>
            </p:cNvSpPr>
            <p:nvPr/>
          </p:nvSpPr>
          <p:spPr bwMode="auto">
            <a:xfrm>
              <a:off x="2694926" y="6479024"/>
              <a:ext cx="33075" cy="196086"/>
            </a:xfrm>
            <a:custGeom>
              <a:avLst/>
              <a:gdLst>
                <a:gd name="T0" fmla="*/ 7 w 8"/>
                <a:gd name="T1" fmla="*/ 3 h 44"/>
                <a:gd name="T2" fmla="*/ 3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7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2" name="Freeform 527"/>
            <p:cNvSpPr>
              <a:spLocks/>
            </p:cNvSpPr>
            <p:nvPr/>
          </p:nvSpPr>
          <p:spPr bwMode="auto">
            <a:xfrm>
              <a:off x="2787063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6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9 w 19"/>
                <a:gd name="T9" fmla="*/ 16 h 49"/>
                <a:gd name="T10" fmla="*/ 10 w 19"/>
                <a:gd name="T11" fmla="*/ 4 h 49"/>
                <a:gd name="T12" fmla="*/ 4 w 19"/>
                <a:gd name="T13" fmla="*/ 4 h 49"/>
                <a:gd name="T14" fmla="*/ 1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2" y="48"/>
                    <a:pt x="8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3" name="Freeform 528"/>
            <p:cNvSpPr>
              <a:spLocks/>
            </p:cNvSpPr>
            <p:nvPr/>
          </p:nvSpPr>
          <p:spPr bwMode="auto">
            <a:xfrm>
              <a:off x="2940624" y="6495561"/>
              <a:ext cx="25987" cy="144111"/>
            </a:xfrm>
            <a:custGeom>
              <a:avLst/>
              <a:gdLst>
                <a:gd name="T0" fmla="*/ 5 w 6"/>
                <a:gd name="T1" fmla="*/ 3 h 32"/>
                <a:gd name="T2" fmla="*/ 0 w 6"/>
                <a:gd name="T3" fmla="*/ 3 h 32"/>
                <a:gd name="T4" fmla="*/ 0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6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4" name="Freeform 529"/>
            <p:cNvSpPr>
              <a:spLocks/>
            </p:cNvSpPr>
            <p:nvPr/>
          </p:nvSpPr>
          <p:spPr bwMode="auto">
            <a:xfrm>
              <a:off x="3004411" y="6479024"/>
              <a:ext cx="59062" cy="181911"/>
            </a:xfrm>
            <a:custGeom>
              <a:avLst/>
              <a:gdLst>
                <a:gd name="T0" fmla="*/ 8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6 w 14"/>
                <a:gd name="T11" fmla="*/ 37 h 41"/>
                <a:gd name="T12" fmla="*/ 11 w 14"/>
                <a:gd name="T13" fmla="*/ 37 h 41"/>
                <a:gd name="T14" fmla="*/ 14 w 14"/>
                <a:gd name="T15" fmla="*/ 10 h 41"/>
                <a:gd name="T16" fmla="*/ 8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8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6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4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5" name="Freeform 530"/>
            <p:cNvSpPr>
              <a:spLocks/>
            </p:cNvSpPr>
            <p:nvPr/>
          </p:nvSpPr>
          <p:spPr bwMode="auto">
            <a:xfrm>
              <a:off x="3080010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6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6"/>
                  </a:cubicBezTo>
                  <a:cubicBezTo>
                    <a:pt x="15" y="1"/>
                    <a:pt x="7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6" name="Freeform 531"/>
            <p:cNvSpPr>
              <a:spLocks/>
            </p:cNvSpPr>
            <p:nvPr/>
          </p:nvSpPr>
          <p:spPr bwMode="auto">
            <a:xfrm>
              <a:off x="2886287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8" y="4"/>
                    <a:pt x="7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7" name="Freeform 532"/>
            <p:cNvSpPr>
              <a:spLocks/>
            </p:cNvSpPr>
            <p:nvPr/>
          </p:nvSpPr>
          <p:spPr bwMode="auto">
            <a:xfrm>
              <a:off x="2489390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6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8" name="Freeform 533"/>
            <p:cNvSpPr>
              <a:spLocks/>
            </p:cNvSpPr>
            <p:nvPr/>
          </p:nvSpPr>
          <p:spPr bwMode="auto">
            <a:xfrm>
              <a:off x="238307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8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3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9" name="Freeform 534"/>
            <p:cNvSpPr>
              <a:spLocks/>
            </p:cNvSpPr>
            <p:nvPr/>
          </p:nvSpPr>
          <p:spPr bwMode="auto">
            <a:xfrm>
              <a:off x="2657126" y="6514461"/>
              <a:ext cx="40162" cy="141749"/>
            </a:xfrm>
            <a:custGeom>
              <a:avLst/>
              <a:gdLst>
                <a:gd name="T0" fmla="*/ 2 w 10"/>
                <a:gd name="T1" fmla="*/ 4 h 32"/>
                <a:gd name="T2" fmla="*/ 2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2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0" name="Freeform 535"/>
            <p:cNvSpPr>
              <a:spLocks/>
            </p:cNvSpPr>
            <p:nvPr/>
          </p:nvSpPr>
          <p:spPr bwMode="auto">
            <a:xfrm>
              <a:off x="3174509" y="6448312"/>
              <a:ext cx="63787" cy="22207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5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5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9" y="35"/>
                    <a:pt x="8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1" name="Freeform 536"/>
            <p:cNvSpPr>
              <a:spLocks/>
            </p:cNvSpPr>
            <p:nvPr/>
          </p:nvSpPr>
          <p:spPr bwMode="auto">
            <a:xfrm>
              <a:off x="3264284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2" name="Freeform 537"/>
            <p:cNvSpPr>
              <a:spLocks/>
            </p:cNvSpPr>
            <p:nvPr/>
          </p:nvSpPr>
          <p:spPr bwMode="auto">
            <a:xfrm>
              <a:off x="3287908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2 w 19"/>
                <a:gd name="T7" fmla="*/ 4 h 51"/>
                <a:gd name="T8" fmla="*/ 7 w 19"/>
                <a:gd name="T9" fmla="*/ 4 h 51"/>
                <a:gd name="T10" fmla="*/ 8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10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4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8"/>
                    <a:pt x="7" y="9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5" y="20"/>
                    <a:pt x="4" y="21"/>
                  </a:cubicBezTo>
                  <a:cubicBezTo>
                    <a:pt x="3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3" name="Freeform 538"/>
            <p:cNvSpPr>
              <a:spLocks/>
            </p:cNvSpPr>
            <p:nvPr/>
          </p:nvSpPr>
          <p:spPr bwMode="auto">
            <a:xfrm>
              <a:off x="3394220" y="6604235"/>
              <a:ext cx="23625" cy="122849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4" name="Freeform 539"/>
            <p:cNvSpPr>
              <a:spLocks/>
            </p:cNvSpPr>
            <p:nvPr/>
          </p:nvSpPr>
          <p:spPr bwMode="auto">
            <a:xfrm>
              <a:off x="3422570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9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5" name="Freeform 540"/>
            <p:cNvSpPr>
              <a:spLocks/>
            </p:cNvSpPr>
            <p:nvPr/>
          </p:nvSpPr>
          <p:spPr bwMode="auto">
            <a:xfrm>
              <a:off x="3460369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2 h 57"/>
                <a:gd name="T8" fmla="*/ 3 w 17"/>
                <a:gd name="T9" fmla="*/ 20 h 57"/>
                <a:gd name="T10" fmla="*/ 7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0"/>
                    <a:pt x="1" y="10"/>
                    <a:pt x="2" y="12"/>
                  </a:cubicBezTo>
                  <a:cubicBezTo>
                    <a:pt x="2" y="15"/>
                    <a:pt x="2" y="17"/>
                    <a:pt x="3" y="20"/>
                  </a:cubicBezTo>
                  <a:cubicBezTo>
                    <a:pt x="0" y="31"/>
                    <a:pt x="1" y="44"/>
                    <a:pt x="7" y="54"/>
                  </a:cubicBezTo>
                  <a:cubicBezTo>
                    <a:pt x="8" y="57"/>
                    <a:pt x="13" y="56"/>
                    <a:pt x="12" y="53"/>
                  </a:cubicBezTo>
                  <a:cubicBezTo>
                    <a:pt x="12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6" name="Freeform 541"/>
            <p:cNvSpPr>
              <a:spLocks/>
            </p:cNvSpPr>
            <p:nvPr/>
          </p:nvSpPr>
          <p:spPr bwMode="auto">
            <a:xfrm>
              <a:off x="3380045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7" name="Freeform 542"/>
            <p:cNvSpPr>
              <a:spLocks/>
            </p:cNvSpPr>
            <p:nvPr/>
          </p:nvSpPr>
          <p:spPr bwMode="auto">
            <a:xfrm>
              <a:off x="3524156" y="6493199"/>
              <a:ext cx="61424" cy="177186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8" name="Freeform 543"/>
            <p:cNvSpPr>
              <a:spLocks/>
            </p:cNvSpPr>
            <p:nvPr/>
          </p:nvSpPr>
          <p:spPr bwMode="auto">
            <a:xfrm>
              <a:off x="3618656" y="6568798"/>
              <a:ext cx="35437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9" name="Freeform 544"/>
            <p:cNvSpPr>
              <a:spLocks/>
            </p:cNvSpPr>
            <p:nvPr/>
          </p:nvSpPr>
          <p:spPr bwMode="auto">
            <a:xfrm>
              <a:off x="3762767" y="6443587"/>
              <a:ext cx="56700" cy="233885"/>
            </a:xfrm>
            <a:custGeom>
              <a:avLst/>
              <a:gdLst>
                <a:gd name="T0" fmla="*/ 10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2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0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0" name="Freeform 545"/>
            <p:cNvSpPr>
              <a:spLocks/>
            </p:cNvSpPr>
            <p:nvPr/>
          </p:nvSpPr>
          <p:spPr bwMode="auto">
            <a:xfrm>
              <a:off x="3828916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6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7" y="47"/>
                    <a:pt x="7" y="43"/>
                  </a:cubicBezTo>
                  <a:cubicBezTo>
                    <a:pt x="8" y="29"/>
                    <a:pt x="9" y="16"/>
                    <a:pt x="16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1" name="Freeform 546"/>
            <p:cNvSpPr>
              <a:spLocks/>
            </p:cNvSpPr>
            <p:nvPr/>
          </p:nvSpPr>
          <p:spPr bwMode="auto">
            <a:xfrm>
              <a:off x="3911603" y="6479024"/>
              <a:ext cx="35437" cy="196086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2" name="Freeform 547"/>
            <p:cNvSpPr>
              <a:spLocks/>
            </p:cNvSpPr>
            <p:nvPr/>
          </p:nvSpPr>
          <p:spPr bwMode="auto">
            <a:xfrm>
              <a:off x="4003740" y="6424687"/>
              <a:ext cx="75599" cy="217348"/>
            </a:xfrm>
            <a:custGeom>
              <a:avLst/>
              <a:gdLst>
                <a:gd name="T0" fmla="*/ 17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1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7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7" y="45"/>
                  </a:moveTo>
                  <a:cubicBezTo>
                    <a:pt x="14" y="36"/>
                    <a:pt x="14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7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3" name="Freeform 548"/>
            <p:cNvSpPr>
              <a:spLocks/>
            </p:cNvSpPr>
            <p:nvPr/>
          </p:nvSpPr>
          <p:spPr bwMode="auto">
            <a:xfrm>
              <a:off x="4159664" y="6495561"/>
              <a:ext cx="21262" cy="14411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4" name="Freeform 549"/>
            <p:cNvSpPr>
              <a:spLocks/>
            </p:cNvSpPr>
            <p:nvPr/>
          </p:nvSpPr>
          <p:spPr bwMode="auto">
            <a:xfrm>
              <a:off x="4223451" y="6479024"/>
              <a:ext cx="56700" cy="181911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5" name="Freeform 550"/>
            <p:cNvSpPr>
              <a:spLocks/>
            </p:cNvSpPr>
            <p:nvPr/>
          </p:nvSpPr>
          <p:spPr bwMode="auto">
            <a:xfrm>
              <a:off x="4294325" y="6474299"/>
              <a:ext cx="66149" cy="231523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1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6" name="Freeform 551"/>
            <p:cNvSpPr>
              <a:spLocks/>
            </p:cNvSpPr>
            <p:nvPr/>
          </p:nvSpPr>
          <p:spPr bwMode="auto">
            <a:xfrm>
              <a:off x="4105327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0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7" name="Freeform 552"/>
            <p:cNvSpPr>
              <a:spLocks/>
            </p:cNvSpPr>
            <p:nvPr/>
          </p:nvSpPr>
          <p:spPr bwMode="auto">
            <a:xfrm>
              <a:off x="3708430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0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8" name="Freeform 553"/>
            <p:cNvSpPr>
              <a:spLocks/>
            </p:cNvSpPr>
            <p:nvPr/>
          </p:nvSpPr>
          <p:spPr bwMode="auto">
            <a:xfrm>
              <a:off x="360211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9" name="Freeform 554"/>
            <p:cNvSpPr>
              <a:spLocks/>
            </p:cNvSpPr>
            <p:nvPr/>
          </p:nvSpPr>
          <p:spPr bwMode="auto">
            <a:xfrm>
              <a:off x="3871441" y="6514461"/>
              <a:ext cx="44887" cy="141749"/>
            </a:xfrm>
            <a:custGeom>
              <a:avLst/>
              <a:gdLst>
                <a:gd name="T0" fmla="*/ 3 w 11"/>
                <a:gd name="T1" fmla="*/ 4 h 32"/>
                <a:gd name="T2" fmla="*/ 3 w 11"/>
                <a:gd name="T3" fmla="*/ 28 h 32"/>
                <a:gd name="T4" fmla="*/ 9 w 11"/>
                <a:gd name="T5" fmla="*/ 26 h 32"/>
                <a:gd name="T6" fmla="*/ 9 w 11"/>
                <a:gd name="T7" fmla="*/ 6 h 32"/>
                <a:gd name="T8" fmla="*/ 3 w 11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2">
                  <a:moveTo>
                    <a:pt x="3" y="4"/>
                  </a:moveTo>
                  <a:cubicBezTo>
                    <a:pt x="0" y="12"/>
                    <a:pt x="1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0" name="Freeform 555"/>
            <p:cNvSpPr>
              <a:spLocks/>
            </p:cNvSpPr>
            <p:nvPr/>
          </p:nvSpPr>
          <p:spPr bwMode="auto">
            <a:xfrm>
              <a:off x="4393549" y="6448312"/>
              <a:ext cx="63787" cy="22207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1" name="Freeform 556"/>
            <p:cNvSpPr>
              <a:spLocks/>
            </p:cNvSpPr>
            <p:nvPr/>
          </p:nvSpPr>
          <p:spPr bwMode="auto">
            <a:xfrm>
              <a:off x="4483323" y="6509736"/>
              <a:ext cx="33075" cy="137024"/>
            </a:xfrm>
            <a:custGeom>
              <a:avLst/>
              <a:gdLst>
                <a:gd name="T0" fmla="*/ 5 w 8"/>
                <a:gd name="T1" fmla="*/ 3 h 31"/>
                <a:gd name="T2" fmla="*/ 0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5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5" y="3"/>
                  </a:moveTo>
                  <a:cubicBezTo>
                    <a:pt x="5" y="0"/>
                    <a:pt x="0" y="1"/>
                    <a:pt x="0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7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2" name="Freeform 557"/>
            <p:cNvSpPr>
              <a:spLocks/>
            </p:cNvSpPr>
            <p:nvPr/>
          </p:nvSpPr>
          <p:spPr bwMode="auto">
            <a:xfrm>
              <a:off x="4506948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1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6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5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2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3" y="33"/>
                    <a:pt x="4" y="28"/>
                    <a:pt x="5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3" name="Freeform 558"/>
            <p:cNvSpPr>
              <a:spLocks/>
            </p:cNvSpPr>
            <p:nvPr/>
          </p:nvSpPr>
          <p:spPr bwMode="auto">
            <a:xfrm>
              <a:off x="4608535" y="6604235"/>
              <a:ext cx="28350" cy="122849"/>
            </a:xfrm>
            <a:custGeom>
              <a:avLst/>
              <a:gdLst>
                <a:gd name="T0" fmla="*/ 6 w 7"/>
                <a:gd name="T1" fmla="*/ 3 h 28"/>
                <a:gd name="T2" fmla="*/ 1 w 7"/>
                <a:gd name="T3" fmla="*/ 2 h 28"/>
                <a:gd name="T4" fmla="*/ 0 w 7"/>
                <a:gd name="T5" fmla="*/ 24 h 28"/>
                <a:gd name="T6" fmla="*/ 7 w 7"/>
                <a:gd name="T7" fmla="*/ 24 h 28"/>
                <a:gd name="T8" fmla="*/ 6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6" y="3"/>
                  </a:moveTo>
                  <a:cubicBezTo>
                    <a:pt x="5" y="1"/>
                    <a:pt x="2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7" y="28"/>
                    <a:pt x="7" y="24"/>
                  </a:cubicBezTo>
                  <a:cubicBezTo>
                    <a:pt x="7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4" name="Freeform 559"/>
            <p:cNvSpPr>
              <a:spLocks/>
            </p:cNvSpPr>
            <p:nvPr/>
          </p:nvSpPr>
          <p:spPr bwMode="auto">
            <a:xfrm>
              <a:off x="4636885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1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1" y="14"/>
                    <a:pt x="0" y="25"/>
                    <a:pt x="1" y="35"/>
                  </a:cubicBezTo>
                  <a:cubicBezTo>
                    <a:pt x="1" y="41"/>
                    <a:pt x="9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5" name="Freeform 560"/>
            <p:cNvSpPr>
              <a:spLocks/>
            </p:cNvSpPr>
            <p:nvPr/>
          </p:nvSpPr>
          <p:spPr bwMode="auto">
            <a:xfrm>
              <a:off x="4679409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6" name="Freeform 561"/>
            <p:cNvSpPr>
              <a:spLocks/>
            </p:cNvSpPr>
            <p:nvPr/>
          </p:nvSpPr>
          <p:spPr bwMode="auto">
            <a:xfrm>
              <a:off x="4594360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7" name="Freeform 562"/>
            <p:cNvSpPr>
              <a:spLocks/>
            </p:cNvSpPr>
            <p:nvPr/>
          </p:nvSpPr>
          <p:spPr bwMode="auto">
            <a:xfrm>
              <a:off x="4738471" y="6493199"/>
              <a:ext cx="66149" cy="177186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8" name="Freeform 563"/>
            <p:cNvSpPr>
              <a:spLocks/>
            </p:cNvSpPr>
            <p:nvPr/>
          </p:nvSpPr>
          <p:spPr bwMode="auto">
            <a:xfrm>
              <a:off x="4837695" y="6568798"/>
              <a:ext cx="33075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6 w 8"/>
                <a:gd name="T5" fmla="*/ 28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6" y="28"/>
                  </a:cubicBezTo>
                  <a:cubicBezTo>
                    <a:pt x="7" y="20"/>
                    <a:pt x="7" y="13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9" name="Freeform 564"/>
            <p:cNvSpPr>
              <a:spLocks/>
            </p:cNvSpPr>
            <p:nvPr/>
          </p:nvSpPr>
          <p:spPr bwMode="auto">
            <a:xfrm>
              <a:off x="4981807" y="6443587"/>
              <a:ext cx="54337" cy="233885"/>
            </a:xfrm>
            <a:custGeom>
              <a:avLst/>
              <a:gdLst>
                <a:gd name="T0" fmla="*/ 10 w 13"/>
                <a:gd name="T1" fmla="*/ 2 h 53"/>
                <a:gd name="T2" fmla="*/ 4 w 13"/>
                <a:gd name="T3" fmla="*/ 22 h 53"/>
                <a:gd name="T4" fmla="*/ 0 w 13"/>
                <a:gd name="T5" fmla="*/ 25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5" y="15"/>
                    <a:pt x="4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5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0" name="Freeform 565"/>
            <p:cNvSpPr>
              <a:spLocks/>
            </p:cNvSpPr>
            <p:nvPr/>
          </p:nvSpPr>
          <p:spPr bwMode="auto">
            <a:xfrm>
              <a:off x="5047956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6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1" name="Freeform 566"/>
            <p:cNvSpPr>
              <a:spLocks/>
            </p:cNvSpPr>
            <p:nvPr/>
          </p:nvSpPr>
          <p:spPr bwMode="auto">
            <a:xfrm>
              <a:off x="5130643" y="6479024"/>
              <a:ext cx="30712" cy="196086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1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2" name="Freeform 567"/>
            <p:cNvSpPr>
              <a:spLocks/>
            </p:cNvSpPr>
            <p:nvPr/>
          </p:nvSpPr>
          <p:spPr bwMode="auto">
            <a:xfrm>
              <a:off x="5220417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9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3" name="Freeform 568"/>
            <p:cNvSpPr>
              <a:spLocks/>
            </p:cNvSpPr>
            <p:nvPr/>
          </p:nvSpPr>
          <p:spPr bwMode="auto">
            <a:xfrm>
              <a:off x="5373979" y="6495561"/>
              <a:ext cx="25987" cy="144111"/>
            </a:xfrm>
            <a:custGeom>
              <a:avLst/>
              <a:gdLst>
                <a:gd name="T0" fmla="*/ 5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6" y="20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4" name="Freeform 569"/>
            <p:cNvSpPr>
              <a:spLocks/>
            </p:cNvSpPr>
            <p:nvPr/>
          </p:nvSpPr>
          <p:spPr bwMode="auto">
            <a:xfrm>
              <a:off x="5437765" y="6479024"/>
              <a:ext cx="61424" cy="181911"/>
            </a:xfrm>
            <a:custGeom>
              <a:avLst/>
              <a:gdLst>
                <a:gd name="T0" fmla="*/ 8 w 15"/>
                <a:gd name="T1" fmla="*/ 6 h 41"/>
                <a:gd name="T2" fmla="*/ 7 w 15"/>
                <a:gd name="T3" fmla="*/ 4 h 41"/>
                <a:gd name="T4" fmla="*/ 1 w 15"/>
                <a:gd name="T5" fmla="*/ 5 h 41"/>
                <a:gd name="T6" fmla="*/ 3 w 15"/>
                <a:gd name="T7" fmla="*/ 29 h 41"/>
                <a:gd name="T8" fmla="*/ 5 w 15"/>
                <a:gd name="T9" fmla="*/ 32 h 41"/>
                <a:gd name="T10" fmla="*/ 6 w 15"/>
                <a:gd name="T11" fmla="*/ 37 h 41"/>
                <a:gd name="T12" fmla="*/ 11 w 15"/>
                <a:gd name="T13" fmla="*/ 37 h 41"/>
                <a:gd name="T14" fmla="*/ 14 w 15"/>
                <a:gd name="T15" fmla="*/ 10 h 41"/>
                <a:gd name="T16" fmla="*/ 8 w 15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6"/>
                  </a:moveTo>
                  <a:cubicBezTo>
                    <a:pt x="8" y="5"/>
                    <a:pt x="8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6" y="35"/>
                    <a:pt x="6" y="37"/>
                  </a:cubicBezTo>
                  <a:cubicBezTo>
                    <a:pt x="6" y="41"/>
                    <a:pt x="11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5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5" name="Freeform 570"/>
            <p:cNvSpPr>
              <a:spLocks/>
            </p:cNvSpPr>
            <p:nvPr/>
          </p:nvSpPr>
          <p:spPr bwMode="auto">
            <a:xfrm>
              <a:off x="5513365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6" name="Freeform 571"/>
            <p:cNvSpPr>
              <a:spLocks/>
            </p:cNvSpPr>
            <p:nvPr/>
          </p:nvSpPr>
          <p:spPr bwMode="auto">
            <a:xfrm>
              <a:off x="5319641" y="6495561"/>
              <a:ext cx="49612" cy="20553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4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5"/>
                    <a:pt x="8" y="4"/>
                    <a:pt x="8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6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2" y="15"/>
                    <a:pt x="12" y="12"/>
                  </a:cubicBezTo>
                  <a:cubicBezTo>
                    <a:pt x="12" y="9"/>
                    <a:pt x="11" y="7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7" name="Freeform 572"/>
            <p:cNvSpPr>
              <a:spLocks/>
            </p:cNvSpPr>
            <p:nvPr/>
          </p:nvSpPr>
          <p:spPr bwMode="auto">
            <a:xfrm>
              <a:off x="4925107" y="6505011"/>
              <a:ext cx="51975" cy="125211"/>
            </a:xfrm>
            <a:custGeom>
              <a:avLst/>
              <a:gdLst>
                <a:gd name="T0" fmla="*/ 11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1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8" name="Freeform 573"/>
            <p:cNvSpPr>
              <a:spLocks/>
            </p:cNvSpPr>
            <p:nvPr/>
          </p:nvSpPr>
          <p:spPr bwMode="auto">
            <a:xfrm>
              <a:off x="482115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9" name="Freeform 574"/>
            <p:cNvSpPr>
              <a:spLocks/>
            </p:cNvSpPr>
            <p:nvPr/>
          </p:nvSpPr>
          <p:spPr bwMode="auto">
            <a:xfrm>
              <a:off x="5090481" y="6514461"/>
              <a:ext cx="40162" cy="141749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1" name="Freeform 686"/>
            <p:cNvSpPr>
              <a:spLocks/>
            </p:cNvSpPr>
            <p:nvPr/>
          </p:nvSpPr>
          <p:spPr bwMode="auto">
            <a:xfrm>
              <a:off x="-144775" y="6549900"/>
              <a:ext cx="5643964" cy="158280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030" name="椭圆 1029"/>
          <p:cNvSpPr/>
          <p:nvPr/>
        </p:nvSpPr>
        <p:spPr>
          <a:xfrm>
            <a:off x="5245837" y="4036180"/>
            <a:ext cx="1966228" cy="2311291"/>
          </a:xfrm>
          <a:prstGeom prst="ellipse">
            <a:avLst/>
          </a:prstGeom>
          <a:solidFill>
            <a:srgbClr val="A35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1" name="椭圆 1030"/>
          <p:cNvSpPr/>
          <p:nvPr/>
        </p:nvSpPr>
        <p:spPr>
          <a:xfrm>
            <a:off x="8662992" y="4419601"/>
            <a:ext cx="1870891" cy="2438400"/>
          </a:xfrm>
          <a:prstGeom prst="ellipse">
            <a:avLst/>
          </a:prstGeom>
          <a:solidFill>
            <a:srgbClr val="8EC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2" name="椭圆 1031"/>
          <p:cNvSpPr/>
          <p:nvPr/>
        </p:nvSpPr>
        <p:spPr>
          <a:xfrm>
            <a:off x="10203649" y="2918984"/>
            <a:ext cx="1557218" cy="2319873"/>
          </a:xfrm>
          <a:prstGeom prst="ellipse">
            <a:avLst/>
          </a:prstGeom>
          <a:solidFill>
            <a:srgbClr val="446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42" name="图片 10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787" y="3261092"/>
            <a:ext cx="1544394" cy="1922381"/>
          </a:xfrm>
          <a:prstGeom prst="rect">
            <a:avLst/>
          </a:prstGeom>
        </p:spPr>
      </p:pic>
      <p:pic>
        <p:nvPicPr>
          <p:cNvPr id="1043" name="图片 10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474" y="4115190"/>
            <a:ext cx="1450999" cy="2002890"/>
          </a:xfrm>
          <a:prstGeom prst="rect">
            <a:avLst/>
          </a:prstGeom>
        </p:spPr>
      </p:pic>
      <p:pic>
        <p:nvPicPr>
          <p:cNvPr id="1044" name="图片 10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395" y="4724400"/>
            <a:ext cx="1585931" cy="2066211"/>
          </a:xfrm>
          <a:prstGeom prst="rect">
            <a:avLst/>
          </a:prstGeom>
        </p:spPr>
      </p:pic>
      <p:pic>
        <p:nvPicPr>
          <p:cNvPr id="1046" name="图片 10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8187" y="3127507"/>
            <a:ext cx="1069938" cy="1700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3292" y="59152"/>
            <a:ext cx="3249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2580" y="576590"/>
            <a:ext cx="6519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AI NHANH HƠN?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1181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(4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vât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8154" y="3381998"/>
            <a:ext cx="522765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605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1040" grpId="0" animBg="1"/>
      <p:bldP spid="1030" grpId="0" animBg="1"/>
      <p:bldP spid="1031" grpId="0" animBg="1"/>
      <p:bldP spid="1032" grpId="0" animBg="1"/>
      <p:bldP spid="2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330" y="72370"/>
            <a:ext cx="119634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HỎI:</a:t>
            </a:r>
          </a:p>
          <a:p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cam,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8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PC\Desktop\sách 7 mới\SINH\tải xuống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" y="2388448"/>
            <a:ext cx="2590800" cy="286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PC\Desktop\sách 7 mới\SINH\tải xuống (1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58" y="2384680"/>
            <a:ext cx="2573124" cy="2860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>
            <a:off x="2737091" y="3637893"/>
            <a:ext cx="643823" cy="48450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8800" b="1">
              <a:solidFill>
                <a:srgbClr val="002060"/>
              </a:solidFill>
            </a:endParaRPr>
          </a:p>
        </p:txBody>
      </p:sp>
      <p:pic>
        <p:nvPicPr>
          <p:cNvPr id="6" name="Picture 5" descr="C:\Users\PC\Desktop\sách 7 mới\SINH\tải xuống (2)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98" y="2307623"/>
            <a:ext cx="2475184" cy="286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PC\Desktop\sách 7 mới\SINH\tải xuống (3)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69" y="2301396"/>
            <a:ext cx="2567265" cy="28581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/>
          <p:cNvSpPr/>
          <p:nvPr/>
        </p:nvSpPr>
        <p:spPr>
          <a:xfrm>
            <a:off x="8798805" y="3611643"/>
            <a:ext cx="643823" cy="48450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8800" b="1">
              <a:solidFill>
                <a:srgbClr val="00206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264793" y="2286000"/>
            <a:ext cx="20860" cy="4572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50330" y="5410321"/>
            <a:ext cx="22102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79433" y="5433337"/>
            <a:ext cx="3717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65034" y="5441978"/>
            <a:ext cx="1864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31594" y="5466746"/>
            <a:ext cx="6116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16031" y="5995635"/>
            <a:ext cx="1399904" cy="78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2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sách 7 mới\SINH\tải xuống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06718"/>
            <a:ext cx="4495800" cy="33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587" y="5562601"/>
            <a:ext cx="9248540" cy="1322697"/>
          </a:xfrm>
          <a:prstGeom prst="rect">
            <a:avLst/>
          </a:prstGeom>
        </p:spPr>
      </p:pic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886952" y="4343400"/>
            <a:ext cx="562112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600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1. </a:t>
            </a:r>
            <a:r>
              <a:rPr lang="en-US" altLang="zh-CN" sz="3600" b="1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r>
              <a:rPr lang="en-US" altLang="zh-CN" sz="3600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3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và</a:t>
            </a:r>
            <a:r>
              <a:rPr lang="en-US" altLang="zh-CN" sz="3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phát</a:t>
            </a:r>
            <a:r>
              <a:rPr lang="en-US" altLang="zh-CN" sz="3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3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ở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r>
              <a:rPr lang="en-US" altLang="zh-CN" sz="3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vật</a:t>
            </a:r>
            <a:endParaRPr lang="en-US" altLang="zh-CN" sz="36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36" name="TextBox 13"/>
          <p:cNvSpPr txBox="1">
            <a:spLocks noChangeArrowheads="1"/>
          </p:cNvSpPr>
          <p:nvPr/>
        </p:nvSpPr>
        <p:spPr bwMode="auto">
          <a:xfrm>
            <a:off x="7010400" y="4336473"/>
            <a:ext cx="487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600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2. </a:t>
            </a:r>
            <a:r>
              <a:rPr lang="en-US" altLang="zh-CN" sz="3600" b="1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Mô</a:t>
            </a:r>
            <a:r>
              <a:rPr lang="en-US" altLang="zh-CN" sz="3600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r>
              <a:rPr lang="en-US" altLang="zh-CN" sz="3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và</a:t>
            </a:r>
            <a:r>
              <a:rPr lang="en-US" altLang="zh-CN" sz="3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chức</a:t>
            </a:r>
            <a:r>
              <a:rPr lang="en-US" altLang="zh-CN" sz="3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năng</a:t>
            </a:r>
            <a:r>
              <a:rPr lang="en-US" altLang="zh-CN" sz="3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mô</a:t>
            </a:r>
            <a:r>
              <a:rPr lang="en-US" altLang="zh-CN" sz="3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endParaRPr lang="en-US" altLang="zh-CN" sz="36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40" name="Rectangle 3"/>
          <p:cNvSpPr/>
          <p:nvPr/>
        </p:nvSpPr>
        <p:spPr>
          <a:xfrm>
            <a:off x="3124489" y="297977"/>
            <a:ext cx="981075" cy="992579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vi-VN" sz="6000" b="1" kern="0" dirty="0">
                <a:ln w="12700" cmpd="sng">
                  <a:noFill/>
                  <a:prstDash val="solid"/>
                </a:ln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en-US" sz="6000" b="1" kern="0" dirty="0">
              <a:ln w="12700" cmpd="sng">
                <a:noFill/>
                <a:prstDash val="solid"/>
              </a:ln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Rectangle 5"/>
          <p:cNvSpPr/>
          <p:nvPr/>
        </p:nvSpPr>
        <p:spPr>
          <a:xfrm>
            <a:off x="8686801" y="539062"/>
            <a:ext cx="981075" cy="992579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vi-VN" sz="6000" b="1" kern="0" dirty="0">
                <a:ln w="12700" cmpd="sng">
                  <a:noFill/>
                  <a:prstDash val="solid"/>
                </a:ln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lang="en-US" sz="6000" b="1" kern="0" dirty="0">
              <a:ln w="12700" cmpd="sng">
                <a:noFill/>
                <a:prstDash val="solid"/>
              </a:ln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147936"/>
            <a:ext cx="6391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KIẾN THỨC MỚI</a:t>
            </a:r>
          </a:p>
        </p:txBody>
      </p:sp>
      <p:pic>
        <p:nvPicPr>
          <p:cNvPr id="1027" name="Picture 3" descr="C:\Users\PC\Desktop\sách 7 mới\SINH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50498"/>
            <a:ext cx="5029200" cy="309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607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740" y="5563"/>
            <a:ext cx="10358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216" y="555618"/>
            <a:ext cx="7734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375050"/>
            <a:ext cx="4648199" cy="27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389901" y="1295400"/>
            <a:ext cx="2791699" cy="13120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3505200"/>
            <a:ext cx="5190097" cy="327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9220200" y="3505200"/>
            <a:ext cx="2996796" cy="1603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181600" y="1676402"/>
            <a:ext cx="1524000" cy="2293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21513" y="1313079"/>
            <a:ext cx="3077455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153400" y="3200400"/>
            <a:ext cx="1752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15001" y="2736006"/>
            <a:ext cx="2538874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340740" y="4648201"/>
            <a:ext cx="5679060" cy="1904999"/>
          </a:xfrm>
          <a:prstGeom prst="cloudCallout">
            <a:avLst>
              <a:gd name="adj1" fmla="val -487"/>
              <a:gd name="adj2" fmla="val -94833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Cloud Callout 17"/>
          <p:cNvSpPr/>
          <p:nvPr/>
        </p:nvSpPr>
        <p:spPr>
          <a:xfrm>
            <a:off x="387927" y="4648201"/>
            <a:ext cx="5327074" cy="1981199"/>
          </a:xfrm>
          <a:prstGeom prst="cloudCallout">
            <a:avLst>
              <a:gd name="adj1" fmla="val 69726"/>
              <a:gd name="adj2" fmla="val -3422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63546" y="1408599"/>
            <a:ext cx="6165368" cy="415498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4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30364" y="1282500"/>
            <a:ext cx="6963673" cy="526297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48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723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 animBg="1"/>
      <p:bldP spid="14" grpId="0" animBg="1"/>
      <p:bldP spid="13" grpId="0" animBg="1"/>
      <p:bldP spid="13" grpId="1" animBg="1"/>
      <p:bldP spid="18" grpId="0" animBg="1"/>
      <p:bldP spid="18" grpId="1" animBg="1"/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502" y="26001"/>
            <a:ext cx="6019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228" y="473336"/>
            <a:ext cx="503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4" name="Picture 2" descr="C:\Users\PC\Desktop\sách 7 mới\SINH\bai-36-khai-quat-ve-sinh-truong-va-phat-trien-o-sinh-vat-1328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25488"/>
            <a:ext cx="86105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7000" y="4287845"/>
            <a:ext cx="7543800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062" y="3484991"/>
            <a:ext cx="5753914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,…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502" y="5413920"/>
            <a:ext cx="5669157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,…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0703" y="3315658"/>
            <a:ext cx="582930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88459" y="4182516"/>
            <a:ext cx="5846617" cy="26776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011241" y="3581400"/>
            <a:ext cx="0" cy="3200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00201" y="3715824"/>
            <a:ext cx="3594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1600200" y="5260032"/>
            <a:ext cx="1828800" cy="14478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1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0:03:00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0:02:59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0:02:58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0:02:57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0:02:56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0:02:55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0:02:54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0:02:53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0:02:51</a:t>
            </a: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0:02:50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0:02:49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0:02:48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0:02:47</a:t>
            </a: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0:02:46</a:t>
            </a: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0:02:45</a:t>
            </a: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0:02:43</a:t>
            </a: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0:02:42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0:02:41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0:02:39</a:t>
            </a:r>
          </a:p>
        </p:txBody>
      </p:sp>
      <p:sp>
        <p:nvSpPr>
          <p:cNvPr id="35" name="Text Box 2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0:02:38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0:02:37</a:t>
            </a: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0:02:35</a:t>
            </a: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0:02:34</a:t>
            </a:r>
          </a:p>
        </p:txBody>
      </p:sp>
      <p:sp>
        <p:nvSpPr>
          <p:cNvPr id="39" name="Text Box 3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0:02:33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0:02:32</a:t>
            </a:r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0:02:31</a:t>
            </a: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0:02:30</a:t>
            </a:r>
          </a:p>
        </p:txBody>
      </p: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0:02:29</a:t>
            </a:r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0:02:27</a:t>
            </a:r>
          </a:p>
        </p:txBody>
      </p:sp>
      <p:sp>
        <p:nvSpPr>
          <p:cNvPr id="45" name="Text Box 3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0:02:26</a:t>
            </a:r>
          </a:p>
        </p:txBody>
      </p:sp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0:02:25</a:t>
            </a:r>
          </a:p>
        </p:txBody>
      </p:sp>
      <p:sp>
        <p:nvSpPr>
          <p:cNvPr id="47" name="Text Box 3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0:02:24</a:t>
            </a:r>
          </a:p>
        </p:txBody>
      </p:sp>
      <p:sp>
        <p:nvSpPr>
          <p:cNvPr id="48" name="Text Box 3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0:02:23</a:t>
            </a:r>
          </a:p>
        </p:txBody>
      </p:sp>
      <p:sp>
        <p:nvSpPr>
          <p:cNvPr id="49" name="Text Box 4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0:02:22</a:t>
            </a:r>
          </a:p>
        </p:txBody>
      </p:sp>
      <p:sp>
        <p:nvSpPr>
          <p:cNvPr id="50" name="Text Box 4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0:02:21</a:t>
            </a:r>
          </a:p>
        </p:txBody>
      </p:sp>
      <p:sp>
        <p:nvSpPr>
          <p:cNvPr id="51" name="Text Box 4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0:02:20</a:t>
            </a:r>
          </a:p>
        </p:txBody>
      </p:sp>
      <p:sp>
        <p:nvSpPr>
          <p:cNvPr id="52" name="Text Box 4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0:02:19</a:t>
            </a:r>
          </a:p>
        </p:txBody>
      </p:sp>
      <p:sp>
        <p:nvSpPr>
          <p:cNvPr id="53" name="Text Box 4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0:02:18</a:t>
            </a:r>
          </a:p>
        </p:txBody>
      </p:sp>
      <p:sp>
        <p:nvSpPr>
          <p:cNvPr id="54" name="Text Box 4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0:02:17</a:t>
            </a:r>
          </a:p>
        </p:txBody>
      </p:sp>
      <p:sp>
        <p:nvSpPr>
          <p:cNvPr id="55" name="Text Box 4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0:02:16</a:t>
            </a:r>
          </a:p>
        </p:txBody>
      </p:sp>
      <p:sp>
        <p:nvSpPr>
          <p:cNvPr id="56" name="Text Box 4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0:02:15</a:t>
            </a:r>
          </a:p>
        </p:txBody>
      </p:sp>
      <p:sp>
        <p:nvSpPr>
          <p:cNvPr id="57" name="Text Box 4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0:02:14</a:t>
            </a:r>
          </a:p>
        </p:txBody>
      </p:sp>
      <p:sp>
        <p:nvSpPr>
          <p:cNvPr id="58" name="Text Box 4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0:02:13</a:t>
            </a:r>
          </a:p>
        </p:txBody>
      </p:sp>
      <p:sp>
        <p:nvSpPr>
          <p:cNvPr id="59" name="Text Box 5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0:02:12</a:t>
            </a:r>
          </a:p>
        </p:txBody>
      </p:sp>
      <p:sp>
        <p:nvSpPr>
          <p:cNvPr id="60" name="Text Box 5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0:02:11</a:t>
            </a:r>
          </a:p>
        </p:txBody>
      </p:sp>
      <p:sp>
        <p:nvSpPr>
          <p:cNvPr id="61" name="Text Box 5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0:02:10</a:t>
            </a:r>
          </a:p>
        </p:txBody>
      </p:sp>
      <p:sp>
        <p:nvSpPr>
          <p:cNvPr id="62" name="Text Box 5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0:02:09</a:t>
            </a:r>
          </a:p>
        </p:txBody>
      </p:sp>
      <p:sp>
        <p:nvSpPr>
          <p:cNvPr id="63" name="Text Box 5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0:02:08</a:t>
            </a:r>
          </a:p>
        </p:txBody>
      </p:sp>
      <p:sp>
        <p:nvSpPr>
          <p:cNvPr id="64" name="Text Box 5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0:02:07</a:t>
            </a:r>
          </a:p>
        </p:txBody>
      </p:sp>
      <p:sp>
        <p:nvSpPr>
          <p:cNvPr id="65" name="Text Box 5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0:02:06</a:t>
            </a:r>
          </a:p>
        </p:txBody>
      </p:sp>
      <p:sp>
        <p:nvSpPr>
          <p:cNvPr id="66" name="Text Box 5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0:02:05</a:t>
            </a:r>
          </a:p>
        </p:txBody>
      </p:sp>
      <p:sp>
        <p:nvSpPr>
          <p:cNvPr id="67" name="Text Box 5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0:02:04</a:t>
            </a:r>
          </a:p>
        </p:txBody>
      </p:sp>
      <p:sp>
        <p:nvSpPr>
          <p:cNvPr id="68" name="Text Box 6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0:02:03</a:t>
            </a:r>
          </a:p>
        </p:txBody>
      </p:sp>
      <p:sp>
        <p:nvSpPr>
          <p:cNvPr id="69" name="Text Box 6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0:02:02</a:t>
            </a:r>
          </a:p>
        </p:txBody>
      </p:sp>
      <p:sp>
        <p:nvSpPr>
          <p:cNvPr id="70" name="Text Box 6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0:02:01</a:t>
            </a:r>
          </a:p>
        </p:txBody>
      </p:sp>
      <p:sp>
        <p:nvSpPr>
          <p:cNvPr id="71" name="Text Box 6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0:02:00</a:t>
            </a:r>
          </a:p>
        </p:txBody>
      </p:sp>
      <p:sp>
        <p:nvSpPr>
          <p:cNvPr id="72" name="Text Box 6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0:01:59</a:t>
            </a:r>
          </a:p>
        </p:txBody>
      </p:sp>
      <p:sp>
        <p:nvSpPr>
          <p:cNvPr id="73" name="Text Box 7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0:01:58</a:t>
            </a:r>
          </a:p>
        </p:txBody>
      </p:sp>
      <p:sp>
        <p:nvSpPr>
          <p:cNvPr id="74" name="Text Box 7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0:01:57</a:t>
            </a:r>
          </a:p>
        </p:txBody>
      </p:sp>
      <p:sp>
        <p:nvSpPr>
          <p:cNvPr id="75" name="Text Box 7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0:01:56</a:t>
            </a:r>
          </a:p>
        </p:txBody>
      </p:sp>
      <p:sp>
        <p:nvSpPr>
          <p:cNvPr id="76" name="Text Box 7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0:01:55</a:t>
            </a:r>
          </a:p>
        </p:txBody>
      </p:sp>
      <p:sp>
        <p:nvSpPr>
          <p:cNvPr id="77" name="Text Box 7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0:01:54</a:t>
            </a:r>
          </a:p>
        </p:txBody>
      </p:sp>
      <p:sp>
        <p:nvSpPr>
          <p:cNvPr id="78" name="Text Box 7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0:01:53</a:t>
            </a:r>
          </a:p>
        </p:txBody>
      </p:sp>
      <p:sp>
        <p:nvSpPr>
          <p:cNvPr id="79" name="Text Box 7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0:01:52</a:t>
            </a:r>
          </a:p>
        </p:txBody>
      </p:sp>
      <p:sp>
        <p:nvSpPr>
          <p:cNvPr id="80" name="Text Box 7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0:01:51</a:t>
            </a:r>
          </a:p>
        </p:txBody>
      </p:sp>
      <p:sp>
        <p:nvSpPr>
          <p:cNvPr id="81" name="Text Box 7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0:01:50</a:t>
            </a:r>
          </a:p>
        </p:txBody>
      </p:sp>
      <p:sp>
        <p:nvSpPr>
          <p:cNvPr id="82" name="Text Box 7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0:01:49</a:t>
            </a:r>
          </a:p>
        </p:txBody>
      </p:sp>
      <p:sp>
        <p:nvSpPr>
          <p:cNvPr id="83" name="Text Box 8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0:01:48</a:t>
            </a:r>
          </a:p>
        </p:txBody>
      </p:sp>
      <p:sp>
        <p:nvSpPr>
          <p:cNvPr id="84" name="Text Box 8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0:01:47</a:t>
            </a:r>
          </a:p>
        </p:txBody>
      </p:sp>
      <p:sp>
        <p:nvSpPr>
          <p:cNvPr id="85" name="Text Box 8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0:01:46</a:t>
            </a:r>
          </a:p>
        </p:txBody>
      </p:sp>
      <p:sp>
        <p:nvSpPr>
          <p:cNvPr id="86" name="Text Box 8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0:01:45</a:t>
            </a:r>
          </a:p>
        </p:txBody>
      </p:sp>
      <p:sp>
        <p:nvSpPr>
          <p:cNvPr id="87" name="Text Box 8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0:01:44</a:t>
            </a:r>
          </a:p>
        </p:txBody>
      </p:sp>
      <p:sp>
        <p:nvSpPr>
          <p:cNvPr id="88" name="Text Box 8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0:01:43</a:t>
            </a:r>
          </a:p>
        </p:txBody>
      </p:sp>
      <p:sp>
        <p:nvSpPr>
          <p:cNvPr id="89" name="Text Box 8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0:01:42</a:t>
            </a:r>
          </a:p>
        </p:txBody>
      </p:sp>
      <p:sp>
        <p:nvSpPr>
          <p:cNvPr id="90" name="Text Box 8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0:01:41</a:t>
            </a:r>
          </a:p>
        </p:txBody>
      </p:sp>
      <p:sp>
        <p:nvSpPr>
          <p:cNvPr id="91" name="Text Box 8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0:01:40</a:t>
            </a:r>
          </a:p>
        </p:txBody>
      </p:sp>
      <p:sp>
        <p:nvSpPr>
          <p:cNvPr id="92" name="Text Box 8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0:01:39</a:t>
            </a:r>
          </a:p>
        </p:txBody>
      </p:sp>
      <p:sp>
        <p:nvSpPr>
          <p:cNvPr id="93" name="Text Box 9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0:01:38</a:t>
            </a:r>
          </a:p>
        </p:txBody>
      </p:sp>
      <p:sp>
        <p:nvSpPr>
          <p:cNvPr id="94" name="Text Box 9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0:01:37</a:t>
            </a:r>
          </a:p>
        </p:txBody>
      </p:sp>
      <p:sp>
        <p:nvSpPr>
          <p:cNvPr id="95" name="Text Box 9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0:01:36</a:t>
            </a:r>
          </a:p>
        </p:txBody>
      </p:sp>
      <p:sp>
        <p:nvSpPr>
          <p:cNvPr id="96" name="Text Box 9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0:01:35</a:t>
            </a:r>
          </a:p>
        </p:txBody>
      </p:sp>
      <p:sp>
        <p:nvSpPr>
          <p:cNvPr id="97" name="Text Box 9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0:01:34</a:t>
            </a:r>
          </a:p>
        </p:txBody>
      </p:sp>
      <p:sp>
        <p:nvSpPr>
          <p:cNvPr id="98" name="Text Box 9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0:01:33</a:t>
            </a:r>
          </a:p>
        </p:txBody>
      </p:sp>
      <p:sp>
        <p:nvSpPr>
          <p:cNvPr id="99" name="Text Box 9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0:01:32</a:t>
            </a:r>
          </a:p>
        </p:txBody>
      </p:sp>
      <p:sp>
        <p:nvSpPr>
          <p:cNvPr id="100" name="Text Box 9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0:01:31</a:t>
            </a:r>
          </a:p>
        </p:txBody>
      </p:sp>
      <p:sp>
        <p:nvSpPr>
          <p:cNvPr id="101" name="Text Box 9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0:01:30</a:t>
            </a:r>
          </a:p>
        </p:txBody>
      </p:sp>
      <p:sp>
        <p:nvSpPr>
          <p:cNvPr id="102" name="Text Box 9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0:01:29</a:t>
            </a:r>
          </a:p>
        </p:txBody>
      </p:sp>
      <p:sp>
        <p:nvSpPr>
          <p:cNvPr id="103" name="Text Box 10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0:01:28</a:t>
            </a:r>
          </a:p>
        </p:txBody>
      </p:sp>
      <p:sp>
        <p:nvSpPr>
          <p:cNvPr id="104" name="Text Box 10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0:01:27</a:t>
            </a:r>
          </a:p>
        </p:txBody>
      </p:sp>
      <p:sp>
        <p:nvSpPr>
          <p:cNvPr id="105" name="Text Box 10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0:01:26</a:t>
            </a:r>
          </a:p>
        </p:txBody>
      </p:sp>
      <p:sp>
        <p:nvSpPr>
          <p:cNvPr id="106" name="Text Box 10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0:01:25</a:t>
            </a:r>
          </a:p>
        </p:txBody>
      </p:sp>
      <p:sp>
        <p:nvSpPr>
          <p:cNvPr id="107" name="Text Box 10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0:01:24</a:t>
            </a:r>
          </a:p>
        </p:txBody>
      </p:sp>
      <p:sp>
        <p:nvSpPr>
          <p:cNvPr id="108" name="Text Box 10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0:01:23</a:t>
            </a:r>
          </a:p>
        </p:txBody>
      </p:sp>
      <p:sp>
        <p:nvSpPr>
          <p:cNvPr id="109" name="Text Box 10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0:01:22</a:t>
            </a:r>
          </a:p>
        </p:txBody>
      </p:sp>
      <p:sp>
        <p:nvSpPr>
          <p:cNvPr id="110" name="Text Box 10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0:01:21</a:t>
            </a:r>
          </a:p>
        </p:txBody>
      </p:sp>
      <p:sp>
        <p:nvSpPr>
          <p:cNvPr id="111" name="Text Box 10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0:01:20</a:t>
            </a:r>
          </a:p>
        </p:txBody>
      </p:sp>
      <p:sp>
        <p:nvSpPr>
          <p:cNvPr id="112" name="Text Box 10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0:01:19</a:t>
            </a:r>
          </a:p>
        </p:txBody>
      </p:sp>
      <p:sp>
        <p:nvSpPr>
          <p:cNvPr id="113" name="Text Box 11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0:01:18</a:t>
            </a:r>
          </a:p>
        </p:txBody>
      </p:sp>
      <p:sp>
        <p:nvSpPr>
          <p:cNvPr id="114" name="Text Box 11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0:01:17</a:t>
            </a:r>
          </a:p>
        </p:txBody>
      </p:sp>
      <p:sp>
        <p:nvSpPr>
          <p:cNvPr id="115" name="Text Box 11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0:01:16</a:t>
            </a:r>
          </a:p>
        </p:txBody>
      </p:sp>
      <p:sp>
        <p:nvSpPr>
          <p:cNvPr id="116" name="Text Box 11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0:01:15</a:t>
            </a:r>
          </a:p>
        </p:txBody>
      </p:sp>
      <p:sp>
        <p:nvSpPr>
          <p:cNvPr id="117" name="Text Box 11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0:01:14</a:t>
            </a:r>
          </a:p>
        </p:txBody>
      </p:sp>
      <p:sp>
        <p:nvSpPr>
          <p:cNvPr id="118" name="Text Box 11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0:01:13</a:t>
            </a:r>
          </a:p>
        </p:txBody>
      </p:sp>
      <p:sp>
        <p:nvSpPr>
          <p:cNvPr id="119" name="Text Box 11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0:01:12</a:t>
            </a:r>
          </a:p>
        </p:txBody>
      </p:sp>
      <p:sp>
        <p:nvSpPr>
          <p:cNvPr id="120" name="Text Box 11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0:01:11</a:t>
            </a:r>
          </a:p>
        </p:txBody>
      </p:sp>
      <p:sp>
        <p:nvSpPr>
          <p:cNvPr id="121" name="Text Box 11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0:01:10</a:t>
            </a:r>
          </a:p>
        </p:txBody>
      </p:sp>
      <p:sp>
        <p:nvSpPr>
          <p:cNvPr id="122" name="Text Box 11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0:01:09</a:t>
            </a:r>
          </a:p>
        </p:txBody>
      </p:sp>
      <p:sp>
        <p:nvSpPr>
          <p:cNvPr id="123" name="Text Box 12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0:01:08</a:t>
            </a:r>
          </a:p>
        </p:txBody>
      </p:sp>
      <p:sp>
        <p:nvSpPr>
          <p:cNvPr id="124" name="Text Box 12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0:01:07</a:t>
            </a:r>
          </a:p>
        </p:txBody>
      </p:sp>
      <p:sp>
        <p:nvSpPr>
          <p:cNvPr id="125" name="Text Box 12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0:01:06</a:t>
            </a:r>
          </a:p>
        </p:txBody>
      </p:sp>
      <p:sp>
        <p:nvSpPr>
          <p:cNvPr id="126" name="Text Box 12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0:01:05</a:t>
            </a:r>
          </a:p>
        </p:txBody>
      </p:sp>
      <p:sp>
        <p:nvSpPr>
          <p:cNvPr id="127" name="Text Box 12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0:01:04</a:t>
            </a:r>
          </a:p>
        </p:txBody>
      </p:sp>
      <p:sp>
        <p:nvSpPr>
          <p:cNvPr id="128" name="Text Box 12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0:01:03</a:t>
            </a:r>
          </a:p>
        </p:txBody>
      </p:sp>
      <p:sp>
        <p:nvSpPr>
          <p:cNvPr id="129" name="Text Box 12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0:01:02</a:t>
            </a:r>
          </a:p>
        </p:txBody>
      </p:sp>
      <p:sp>
        <p:nvSpPr>
          <p:cNvPr id="130" name="Text Box 12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0:01:01</a:t>
            </a:r>
          </a:p>
        </p:txBody>
      </p:sp>
      <p:sp>
        <p:nvSpPr>
          <p:cNvPr id="131" name="Text Box 13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0:01:00</a:t>
            </a:r>
          </a:p>
        </p:txBody>
      </p:sp>
      <p:sp>
        <p:nvSpPr>
          <p:cNvPr id="132" name="Text Box 13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0:00:59</a:t>
            </a:r>
          </a:p>
        </p:txBody>
      </p:sp>
      <p:sp>
        <p:nvSpPr>
          <p:cNvPr id="133" name="Text Box 13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0:00:58</a:t>
            </a:r>
          </a:p>
        </p:txBody>
      </p:sp>
      <p:sp>
        <p:nvSpPr>
          <p:cNvPr id="134" name="Text Box 13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0:00:57</a:t>
            </a:r>
          </a:p>
        </p:txBody>
      </p:sp>
      <p:sp>
        <p:nvSpPr>
          <p:cNvPr id="135" name="Text Box 13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0:00:56</a:t>
            </a:r>
          </a:p>
        </p:txBody>
      </p:sp>
      <p:sp>
        <p:nvSpPr>
          <p:cNvPr id="136" name="Text Box 13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0:00:55</a:t>
            </a:r>
          </a:p>
        </p:txBody>
      </p:sp>
      <p:sp>
        <p:nvSpPr>
          <p:cNvPr id="137" name="Text Box 13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0:00:54</a:t>
            </a:r>
          </a:p>
        </p:txBody>
      </p:sp>
      <p:sp>
        <p:nvSpPr>
          <p:cNvPr id="138" name="Text Box 13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0:00:53</a:t>
            </a:r>
          </a:p>
        </p:txBody>
      </p:sp>
      <p:sp>
        <p:nvSpPr>
          <p:cNvPr id="139" name="Text Box 13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0:00:52</a:t>
            </a:r>
          </a:p>
        </p:txBody>
      </p:sp>
      <p:sp>
        <p:nvSpPr>
          <p:cNvPr id="140" name="Text Box 13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0:00:51</a:t>
            </a:r>
          </a:p>
        </p:txBody>
      </p:sp>
      <p:sp>
        <p:nvSpPr>
          <p:cNvPr id="141" name="Text Box 14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0:00:50</a:t>
            </a:r>
          </a:p>
        </p:txBody>
      </p:sp>
      <p:sp>
        <p:nvSpPr>
          <p:cNvPr id="142" name="Text Box 14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0:00:49</a:t>
            </a:r>
          </a:p>
        </p:txBody>
      </p:sp>
      <p:sp>
        <p:nvSpPr>
          <p:cNvPr id="143" name="Text Box 14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0:00:48</a:t>
            </a:r>
          </a:p>
        </p:txBody>
      </p:sp>
      <p:sp>
        <p:nvSpPr>
          <p:cNvPr id="144" name="Text Box 14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0:00:47</a:t>
            </a:r>
          </a:p>
        </p:txBody>
      </p:sp>
      <p:sp>
        <p:nvSpPr>
          <p:cNvPr id="145" name="Text Box 14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0:00:46</a:t>
            </a:r>
          </a:p>
        </p:txBody>
      </p:sp>
      <p:sp>
        <p:nvSpPr>
          <p:cNvPr id="146" name="Text Box 14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0:00:45</a:t>
            </a:r>
          </a:p>
        </p:txBody>
      </p:sp>
      <p:sp>
        <p:nvSpPr>
          <p:cNvPr id="147" name="Text Box 14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0:00:44</a:t>
            </a:r>
          </a:p>
        </p:txBody>
      </p:sp>
      <p:sp>
        <p:nvSpPr>
          <p:cNvPr id="148" name="Text Box 14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0:00:43</a:t>
            </a:r>
          </a:p>
        </p:txBody>
      </p:sp>
      <p:sp>
        <p:nvSpPr>
          <p:cNvPr id="149" name="Text Box 14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0:00:42</a:t>
            </a:r>
          </a:p>
        </p:txBody>
      </p:sp>
      <p:sp>
        <p:nvSpPr>
          <p:cNvPr id="150" name="Text Box 14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0:00:41</a:t>
            </a:r>
          </a:p>
        </p:txBody>
      </p:sp>
      <p:sp>
        <p:nvSpPr>
          <p:cNvPr id="151" name="Text Box 15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0:00:40</a:t>
            </a:r>
          </a:p>
        </p:txBody>
      </p:sp>
      <p:sp>
        <p:nvSpPr>
          <p:cNvPr id="152" name="Text Box 15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0:00:39</a:t>
            </a:r>
          </a:p>
        </p:txBody>
      </p:sp>
      <p:sp>
        <p:nvSpPr>
          <p:cNvPr id="153" name="Text Box 15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0:00:38</a:t>
            </a:r>
          </a:p>
        </p:txBody>
      </p:sp>
      <p:sp>
        <p:nvSpPr>
          <p:cNvPr id="154" name="Text Box 15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0:00:37</a:t>
            </a:r>
          </a:p>
        </p:txBody>
      </p:sp>
      <p:sp>
        <p:nvSpPr>
          <p:cNvPr id="155" name="Text Box 15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0:00:36</a:t>
            </a:r>
          </a:p>
        </p:txBody>
      </p:sp>
      <p:sp>
        <p:nvSpPr>
          <p:cNvPr id="156" name="Text Box 15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0:00:35</a:t>
            </a:r>
          </a:p>
        </p:txBody>
      </p:sp>
      <p:sp>
        <p:nvSpPr>
          <p:cNvPr id="157" name="Text Box 15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0:00:34</a:t>
            </a:r>
          </a:p>
        </p:txBody>
      </p:sp>
      <p:sp>
        <p:nvSpPr>
          <p:cNvPr id="158" name="Text Box 15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0:00:33</a:t>
            </a:r>
          </a:p>
        </p:txBody>
      </p:sp>
      <p:sp>
        <p:nvSpPr>
          <p:cNvPr id="159" name="Text Box 15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0:00:32</a:t>
            </a:r>
          </a:p>
        </p:txBody>
      </p:sp>
      <p:sp>
        <p:nvSpPr>
          <p:cNvPr id="160" name="Text Box 15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0:00:31</a:t>
            </a:r>
          </a:p>
        </p:txBody>
      </p:sp>
      <p:sp>
        <p:nvSpPr>
          <p:cNvPr id="161" name="Text Box 16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0:00:30</a:t>
            </a:r>
          </a:p>
        </p:txBody>
      </p:sp>
      <p:sp>
        <p:nvSpPr>
          <p:cNvPr id="162" name="Text Box 16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0:00:29</a:t>
            </a:r>
          </a:p>
        </p:txBody>
      </p:sp>
      <p:sp>
        <p:nvSpPr>
          <p:cNvPr id="163" name="Text Box 16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0:00:28</a:t>
            </a:r>
          </a:p>
        </p:txBody>
      </p:sp>
      <p:sp>
        <p:nvSpPr>
          <p:cNvPr id="164" name="Text Box 16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0:00:27</a:t>
            </a:r>
          </a:p>
        </p:txBody>
      </p:sp>
      <p:sp>
        <p:nvSpPr>
          <p:cNvPr id="165" name="Text Box 16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0:00:26</a:t>
            </a:r>
          </a:p>
        </p:txBody>
      </p:sp>
      <p:sp>
        <p:nvSpPr>
          <p:cNvPr id="166" name="Text Box 16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0:00:25</a:t>
            </a:r>
          </a:p>
        </p:txBody>
      </p:sp>
      <p:sp>
        <p:nvSpPr>
          <p:cNvPr id="167" name="Text Box 16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0:00:24</a:t>
            </a:r>
          </a:p>
        </p:txBody>
      </p:sp>
      <p:sp>
        <p:nvSpPr>
          <p:cNvPr id="168" name="Text Box 16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0:00:23</a:t>
            </a:r>
          </a:p>
        </p:txBody>
      </p:sp>
      <p:sp>
        <p:nvSpPr>
          <p:cNvPr id="169" name="Text Box 16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0:00:22</a:t>
            </a:r>
          </a:p>
        </p:txBody>
      </p:sp>
      <p:sp>
        <p:nvSpPr>
          <p:cNvPr id="170" name="Text Box 16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0:00:21</a:t>
            </a:r>
          </a:p>
        </p:txBody>
      </p:sp>
      <p:sp>
        <p:nvSpPr>
          <p:cNvPr id="171" name="Text Box 17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0:00:20</a:t>
            </a:r>
          </a:p>
        </p:txBody>
      </p:sp>
      <p:sp>
        <p:nvSpPr>
          <p:cNvPr id="172" name="Text Box 17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0:00:19</a:t>
            </a:r>
          </a:p>
        </p:txBody>
      </p:sp>
      <p:sp>
        <p:nvSpPr>
          <p:cNvPr id="173" name="Text Box 17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0:00:18</a:t>
            </a:r>
          </a:p>
        </p:txBody>
      </p:sp>
      <p:sp>
        <p:nvSpPr>
          <p:cNvPr id="174" name="Text Box 17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0:00:17</a:t>
            </a:r>
          </a:p>
        </p:txBody>
      </p:sp>
      <p:sp>
        <p:nvSpPr>
          <p:cNvPr id="175" name="Text Box 17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0:00:16</a:t>
            </a:r>
          </a:p>
        </p:txBody>
      </p:sp>
      <p:sp>
        <p:nvSpPr>
          <p:cNvPr id="176" name="Text Box 175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0:00:15</a:t>
            </a:r>
          </a:p>
        </p:txBody>
      </p:sp>
      <p:sp>
        <p:nvSpPr>
          <p:cNvPr id="177" name="Text Box 17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0:00:14</a:t>
            </a:r>
          </a:p>
        </p:txBody>
      </p:sp>
      <p:sp>
        <p:nvSpPr>
          <p:cNvPr id="178" name="Text Box 17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0:00:13</a:t>
            </a:r>
          </a:p>
        </p:txBody>
      </p:sp>
      <p:sp>
        <p:nvSpPr>
          <p:cNvPr id="179" name="Text Box 17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0:00:12</a:t>
            </a:r>
          </a:p>
        </p:txBody>
      </p:sp>
      <p:sp>
        <p:nvSpPr>
          <p:cNvPr id="180" name="Text Box 179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0:00:11</a:t>
            </a:r>
          </a:p>
        </p:txBody>
      </p:sp>
      <p:sp>
        <p:nvSpPr>
          <p:cNvPr id="181" name="Text Box 18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0:00:10</a:t>
            </a:r>
          </a:p>
        </p:txBody>
      </p:sp>
      <p:sp>
        <p:nvSpPr>
          <p:cNvPr id="182" name="Text Box 181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0:00:09</a:t>
            </a:r>
          </a:p>
        </p:txBody>
      </p:sp>
      <p:sp>
        <p:nvSpPr>
          <p:cNvPr id="183" name="Text Box 18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0:00:08</a:t>
            </a:r>
          </a:p>
        </p:txBody>
      </p:sp>
      <p:sp>
        <p:nvSpPr>
          <p:cNvPr id="184" name="Text Box 18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0:00:07</a:t>
            </a:r>
          </a:p>
        </p:txBody>
      </p:sp>
      <p:sp>
        <p:nvSpPr>
          <p:cNvPr id="185" name="Text Box 184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0:00:06</a:t>
            </a:r>
          </a:p>
        </p:txBody>
      </p:sp>
      <p:sp>
        <p:nvSpPr>
          <p:cNvPr id="186" name="Text Box 186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0:00:05</a:t>
            </a:r>
          </a:p>
        </p:txBody>
      </p:sp>
      <p:sp>
        <p:nvSpPr>
          <p:cNvPr id="187" name="Text Box 187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0:00:04</a:t>
            </a:r>
          </a:p>
        </p:txBody>
      </p:sp>
      <p:sp>
        <p:nvSpPr>
          <p:cNvPr id="188" name="Text Box 188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0:00:03</a:t>
            </a:r>
          </a:p>
        </p:txBody>
      </p:sp>
      <p:sp>
        <p:nvSpPr>
          <p:cNvPr id="189" name="Text Box 190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0:00:02</a:t>
            </a:r>
          </a:p>
        </p:txBody>
      </p:sp>
      <p:sp>
        <p:nvSpPr>
          <p:cNvPr id="190" name="Text Box 192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0:00:01</a:t>
            </a:r>
          </a:p>
        </p:txBody>
      </p:sp>
      <p:sp>
        <p:nvSpPr>
          <p:cNvPr id="191" name="Text Box 193"/>
          <p:cNvSpPr txBox="1">
            <a:spLocks noChangeArrowheads="1"/>
          </p:cNvSpPr>
          <p:nvPr/>
        </p:nvSpPr>
        <p:spPr bwMode="auto">
          <a:xfrm>
            <a:off x="1905000" y="57172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0:00:00</a:t>
            </a:r>
          </a:p>
        </p:txBody>
      </p:sp>
      <p:sp>
        <p:nvSpPr>
          <p:cNvPr id="192" name="Text Box 194"/>
          <p:cNvSpPr txBox="1">
            <a:spLocks noChangeArrowheads="1"/>
          </p:cNvSpPr>
          <p:nvPr/>
        </p:nvSpPr>
        <p:spPr bwMode="auto">
          <a:xfrm>
            <a:off x="1905000" y="5717232"/>
            <a:ext cx="152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66"/>
                </a:solidFill>
                <a:latin typeface="VNI-Korin" pitchFamily="2" charset="0"/>
              </a:rPr>
              <a:t>Heát giôø!</a:t>
            </a:r>
          </a:p>
        </p:txBody>
      </p:sp>
      <p:sp>
        <p:nvSpPr>
          <p:cNvPr id="193" name="Text Box 195"/>
          <p:cNvSpPr txBox="1">
            <a:spLocks noChangeArrowheads="1"/>
          </p:cNvSpPr>
          <p:nvPr/>
        </p:nvSpPr>
        <p:spPr bwMode="auto">
          <a:xfrm>
            <a:off x="1905000" y="5564832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0:03:00</a:t>
            </a:r>
          </a:p>
        </p:txBody>
      </p:sp>
    </p:spTree>
    <p:extLst>
      <p:ext uri="{BB962C8B-B14F-4D97-AF65-F5344CB8AC3E}">
        <p14:creationId xmlns:p14="http://schemas.microsoft.com/office/powerpoint/2010/main" val="42733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3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6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1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5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0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1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4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5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8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9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6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7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4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5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8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9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2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6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0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4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8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9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2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6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0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1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4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5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8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9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2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3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6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7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0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1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4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8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9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2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3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6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7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0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1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4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5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8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9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2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3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6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0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1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4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5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8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9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3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6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7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0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1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4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5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8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9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3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6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0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1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4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5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8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9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2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3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6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7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0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1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4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9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2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6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0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1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4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5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8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9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2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3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6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7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0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1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4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5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8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9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2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3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6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7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0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4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5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8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9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2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3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6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7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0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1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4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5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8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9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2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3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6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7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0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1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4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5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8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9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2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3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6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7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0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1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4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5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8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9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2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3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6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0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1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4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5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8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9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2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3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6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7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0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1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7" fill="hold">
                      <p:stCondLst>
                        <p:cond delay="indefinite"/>
                      </p:stCondLst>
                      <p:childTnLst>
                        <p:par>
                          <p:cTn id="1278" fill="hold">
                            <p:stCondLst>
                              <p:cond delay="0"/>
                            </p:stCondLst>
                            <p:childTnLst>
                              <p:par>
                                <p:cTn id="12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5" fill="hold">
                      <p:stCondLst>
                        <p:cond delay="indefinite"/>
                      </p:stCondLst>
                      <p:childTnLst>
                        <p:par>
                          <p:cTn id="1286" fill="hold">
                            <p:stCondLst>
                              <p:cond delay="0"/>
                            </p:stCondLst>
                            <p:childTnLst>
                              <p:par>
                                <p:cTn id="12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0" fill="hold">
                      <p:stCondLst>
                        <p:cond delay="indefinite"/>
                      </p:stCondLst>
                      <p:childTnLst>
                        <p:par>
                          <p:cTn id="1291" fill="hold">
                            <p:stCondLst>
                              <p:cond delay="0"/>
                            </p:stCondLst>
                            <p:childTnLst>
                              <p:par>
                                <p:cTn id="12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7" fill="hold">
                      <p:stCondLst>
                        <p:cond delay="indefinite"/>
                      </p:stCondLst>
                      <p:childTnLst>
                        <p:par>
                          <p:cTn id="1298" fill="hold">
                            <p:stCondLst>
                              <p:cond delay="0"/>
                            </p:stCondLst>
                            <p:childTnLst>
                              <p:par>
                                <p:cTn id="12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2" fill="hold">
                      <p:stCondLst>
                        <p:cond delay="indefinite"/>
                      </p:stCondLst>
                      <p:childTnLst>
                        <p:par>
                          <p:cTn id="1303" fill="hold">
                            <p:stCondLst>
                              <p:cond delay="0"/>
                            </p:stCondLst>
                            <p:childTnLst>
                              <p:par>
                                <p:cTn id="13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7" fill="hold">
                      <p:stCondLst>
                        <p:cond delay="indefinite"/>
                      </p:stCondLst>
                      <p:childTnLst>
                        <p:par>
                          <p:cTn id="1308" fill="hold">
                            <p:stCondLst>
                              <p:cond delay="0"/>
                            </p:stCondLst>
                            <p:childTnLst>
                              <p:par>
                                <p:cTn id="13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  <p:bldP spid="8" grpId="0" animBg="1"/>
      <p:bldP spid="11" grpId="0"/>
      <p:bldP spid="11" grpId="1"/>
      <p:bldP spid="15" grpId="0" animBg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27" grpId="0"/>
      <p:bldP spid="127" grpId="1"/>
      <p:bldP spid="128" grpId="0"/>
      <p:bldP spid="128" grpId="1"/>
      <p:bldP spid="129" grpId="0"/>
      <p:bldP spid="129" grpId="1"/>
      <p:bldP spid="130" grpId="0"/>
      <p:bldP spid="130" grpId="1"/>
      <p:bldP spid="131" grpId="0"/>
      <p:bldP spid="131" grpId="1"/>
      <p:bldP spid="132" grpId="0"/>
      <p:bldP spid="132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/>
      <p:bldP spid="142" grpId="1"/>
      <p:bldP spid="143" grpId="0"/>
      <p:bldP spid="143" grpId="1"/>
      <p:bldP spid="144" grpId="0"/>
      <p:bldP spid="144" grpId="1"/>
      <p:bldP spid="145" grpId="0"/>
      <p:bldP spid="145" grpId="1"/>
      <p:bldP spid="146" grpId="0"/>
      <p:bldP spid="146" grpId="1"/>
      <p:bldP spid="147" grpId="0"/>
      <p:bldP spid="147" grpId="1"/>
      <p:bldP spid="148" grpId="0"/>
      <p:bldP spid="148" grpId="1"/>
      <p:bldP spid="149" grpId="0"/>
      <p:bldP spid="149" grpId="1"/>
      <p:bldP spid="150" grpId="0"/>
      <p:bldP spid="150" grpId="1"/>
      <p:bldP spid="151" grpId="0"/>
      <p:bldP spid="151" grpId="1"/>
      <p:bldP spid="152" grpId="0"/>
      <p:bldP spid="152" grpId="1"/>
      <p:bldP spid="153" grpId="0"/>
      <p:bldP spid="153" grpId="1"/>
      <p:bldP spid="154" grpId="0"/>
      <p:bldP spid="154" grpId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4" grpId="1"/>
      <p:bldP spid="165" grpId="0"/>
      <p:bldP spid="165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2" grpId="0"/>
      <p:bldP spid="172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  <p:bldP spid="178" grpId="0"/>
      <p:bldP spid="178" grpId="1"/>
      <p:bldP spid="179" grpId="0"/>
      <p:bldP spid="179" grpId="1"/>
      <p:bldP spid="180" grpId="0"/>
      <p:bldP spid="180" grpId="1"/>
      <p:bldP spid="181" grpId="0"/>
      <p:bldP spid="181" grpId="1"/>
      <p:bldP spid="182" grpId="0"/>
      <p:bldP spid="182" grpId="1"/>
      <p:bldP spid="183" grpId="0"/>
      <p:bldP spid="183" grpId="1"/>
      <p:bldP spid="184" grpId="0"/>
      <p:bldP spid="184" grpId="1"/>
      <p:bldP spid="185" grpId="0"/>
      <p:bldP spid="185" grpId="1"/>
      <p:bldP spid="186" grpId="0"/>
      <p:bldP spid="186" grpId="1"/>
      <p:bldP spid="187" grpId="0"/>
      <p:bldP spid="187" grpId="1"/>
      <p:bldP spid="188" grpId="0"/>
      <p:bldP spid="188" grpId="1"/>
      <p:bldP spid="189" grpId="0"/>
      <p:bldP spid="189" grpId="1"/>
      <p:bldP spid="190" grpId="0"/>
      <p:bldP spid="190" grpId="1"/>
      <p:bldP spid="191" grpId="0"/>
      <p:bldP spid="191" grpId="1"/>
      <p:bldP spid="192" grpId="0"/>
      <p:bldP spid="192" grpId="1"/>
      <p:bldP spid="193" grpId="0"/>
      <p:bldP spid="193" grpId="1"/>
      <p:bldP spid="19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26" y="304801"/>
            <a:ext cx="8693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6278" y="833736"/>
            <a:ext cx="907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475" y="3805419"/>
            <a:ext cx="117127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4261" y="1493324"/>
            <a:ext cx="1165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3260907"/>
            <a:ext cx="9666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sp>
        <p:nvSpPr>
          <p:cNvPr id="7" name="Rectangle 6"/>
          <p:cNvSpPr/>
          <p:nvPr/>
        </p:nvSpPr>
        <p:spPr>
          <a:xfrm>
            <a:off x="479250" y="6011924"/>
            <a:ext cx="1112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6674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220" y="304801"/>
            <a:ext cx="8072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833736"/>
            <a:ext cx="6746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860" y="1447801"/>
            <a:ext cx="10974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PC\Desktop\sách 7 mới\SINH\bai-36-khai-quat-ve-sinh-truong-va-phat-trien-o-sinh-vat-1328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4" y="2133600"/>
            <a:ext cx="1154734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2438400" y="5344179"/>
            <a:ext cx="7210058" cy="1447800"/>
          </a:xfrm>
          <a:prstGeom prst="cloudCallout">
            <a:avLst>
              <a:gd name="adj1" fmla="val -15164"/>
              <a:gd name="adj2" fmla="val -6477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88861" y="5240727"/>
            <a:ext cx="5373740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(ST);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(PT)</a:t>
            </a:r>
          </a:p>
        </p:txBody>
      </p:sp>
      <p:sp>
        <p:nvSpPr>
          <p:cNvPr id="9" name="Rectangle 8"/>
          <p:cNvSpPr/>
          <p:nvPr/>
        </p:nvSpPr>
        <p:spPr>
          <a:xfrm>
            <a:off x="6934200" y="5293346"/>
            <a:ext cx="4884530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(PT);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(ST).</a:t>
            </a:r>
          </a:p>
        </p:txBody>
      </p:sp>
    </p:spTree>
    <p:extLst>
      <p:ext uri="{BB962C8B-B14F-4D97-AF65-F5344CB8AC3E}">
        <p14:creationId xmlns:p14="http://schemas.microsoft.com/office/powerpoint/2010/main" val="359332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1863</Words>
  <Application>Microsoft Office PowerPoint</Application>
  <PresentationFormat>Widescreen</PresentationFormat>
  <Paragraphs>314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微软雅黑</vt:lpstr>
      <vt:lpstr>宋体</vt:lpstr>
      <vt:lpstr>Arial</vt:lpstr>
      <vt:lpstr>Calibri</vt:lpstr>
      <vt:lpstr>Times New Roman</vt:lpstr>
      <vt:lpstr>VNI-Korin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PV</cp:lastModifiedBy>
  <cp:revision>52</cp:revision>
  <dcterms:created xsi:type="dcterms:W3CDTF">2006-08-16T00:00:00Z</dcterms:created>
  <dcterms:modified xsi:type="dcterms:W3CDTF">2024-04-09T16:34:38Z</dcterms:modified>
</cp:coreProperties>
</file>