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4" r:id="rId3"/>
    <p:sldMasterId id="2147483699" r:id="rId4"/>
    <p:sldMasterId id="2147483730" r:id="rId5"/>
    <p:sldMasterId id="2147483743" r:id="rId6"/>
    <p:sldMasterId id="2147483756" r:id="rId7"/>
    <p:sldMasterId id="2147483769" r:id="rId8"/>
    <p:sldMasterId id="2147483781" r:id="rId9"/>
  </p:sldMasterIdLst>
  <p:notesMasterIdLst>
    <p:notesMasterId r:id="rId38"/>
  </p:notesMasterIdLst>
  <p:sldIdLst>
    <p:sldId id="256" r:id="rId10"/>
    <p:sldId id="258" r:id="rId11"/>
    <p:sldId id="257" r:id="rId12"/>
    <p:sldId id="259" r:id="rId13"/>
    <p:sldId id="260" r:id="rId14"/>
    <p:sldId id="261" r:id="rId15"/>
    <p:sldId id="262" r:id="rId16"/>
    <p:sldId id="263" r:id="rId17"/>
    <p:sldId id="264" r:id="rId18"/>
    <p:sldId id="265" r:id="rId19"/>
    <p:sldId id="266" r:id="rId20"/>
    <p:sldId id="267" r:id="rId21"/>
    <p:sldId id="269" r:id="rId22"/>
    <p:sldId id="273" r:id="rId23"/>
    <p:sldId id="274" r:id="rId24"/>
    <p:sldId id="277" r:id="rId25"/>
    <p:sldId id="278" r:id="rId26"/>
    <p:sldId id="280" r:id="rId27"/>
    <p:sldId id="281" r:id="rId28"/>
    <p:sldId id="282" r:id="rId29"/>
    <p:sldId id="284" r:id="rId30"/>
    <p:sldId id="285" r:id="rId31"/>
    <p:sldId id="286" r:id="rId32"/>
    <p:sldId id="287" r:id="rId33"/>
    <p:sldId id="289" r:id="rId34"/>
    <p:sldId id="290" r:id="rId35"/>
    <p:sldId id="291" r:id="rId36"/>
    <p:sldId id="292" r:id="rId37"/>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Saira Bold" panose="020B0604020202020204" charset="0"/>
      <p:regular r:id="rId43"/>
    </p:embeddedFont>
    <p:embeddedFont>
      <p:font typeface="Saira Heavy" panose="020B0604020202020204" charset="0"/>
      <p:regular r:id="rId44"/>
    </p:embeddedFont>
    <p:embeddedFont>
      <p:font typeface="Open Sans Bold" panose="020B0604020202020204" charset="0"/>
      <p:regular r:id="rId45"/>
    </p:embeddedFont>
    <p:embeddedFont>
      <p:font typeface="Cambria Math" panose="02040503050406030204" pitchFamily="18" charset="0"/>
      <p:regular r:id="rId46"/>
    </p:embeddedFont>
    <p:embeddedFont>
      <p:font typeface="Noto Sans Bold" panose="020B0604020202020204" charset="0"/>
      <p:regular r:id="rId47"/>
    </p:embeddedFont>
  </p:embeddedFontLst>
  <p:defaultText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1.fntdata"/><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1.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4140BB-43EE-4392-9879-972548A34E5C}" type="datetimeFigureOut">
              <a:rPr lang="en-US" smtClean="0"/>
              <a:t>12/11/2024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D4D409-F121-4287-852D-1C836CFE5602}" type="slidenum">
              <a:rPr lang="en-US" smtClean="0"/>
              <a:t>‹#›</a:t>
            </a:fld>
            <a:endParaRPr lang="en-US"/>
          </a:p>
        </p:txBody>
      </p:sp>
    </p:spTree>
    <p:extLst>
      <p:ext uri="{BB962C8B-B14F-4D97-AF65-F5344CB8AC3E}">
        <p14:creationId xmlns:p14="http://schemas.microsoft.com/office/powerpoint/2010/main" val="4245634509"/>
      </p:ext>
    </p:extLst>
  </p:cSld>
  <p:clrMap bg1="lt1" tx1="dk1" bg2="lt2" tx2="dk2" accent1="accent1" accent2="accent2" accent3="accent3" accent4="accent4" accent5="accent5" accent6="accent6" hlink="hlink" folHlink="folHlink"/>
  <p:notesStyle>
    <a:lvl1pPr marL="0" algn="l" defTabSz="913661" rtl="0" eaLnBrk="1" latinLnBrk="0" hangingPunct="1">
      <a:defRPr sz="1200" kern="1200">
        <a:solidFill>
          <a:schemeClr val="tx1"/>
        </a:solidFill>
        <a:latin typeface="+mn-lt"/>
        <a:ea typeface="+mn-ea"/>
        <a:cs typeface="+mn-cs"/>
      </a:defRPr>
    </a:lvl1pPr>
    <a:lvl2pPr marL="456836" algn="l" defTabSz="913661" rtl="0" eaLnBrk="1" latinLnBrk="0" hangingPunct="1">
      <a:defRPr sz="1200" kern="1200">
        <a:solidFill>
          <a:schemeClr val="tx1"/>
        </a:solidFill>
        <a:latin typeface="+mn-lt"/>
        <a:ea typeface="+mn-ea"/>
        <a:cs typeface="+mn-cs"/>
      </a:defRPr>
    </a:lvl2pPr>
    <a:lvl3pPr marL="913661" algn="l" defTabSz="913661" rtl="0" eaLnBrk="1" latinLnBrk="0" hangingPunct="1">
      <a:defRPr sz="1200" kern="1200">
        <a:solidFill>
          <a:schemeClr val="tx1"/>
        </a:solidFill>
        <a:latin typeface="+mn-lt"/>
        <a:ea typeface="+mn-ea"/>
        <a:cs typeface="+mn-cs"/>
      </a:defRPr>
    </a:lvl3pPr>
    <a:lvl4pPr marL="1370496" algn="l" defTabSz="913661" rtl="0" eaLnBrk="1" latinLnBrk="0" hangingPunct="1">
      <a:defRPr sz="1200" kern="1200">
        <a:solidFill>
          <a:schemeClr val="tx1"/>
        </a:solidFill>
        <a:latin typeface="+mn-lt"/>
        <a:ea typeface="+mn-ea"/>
        <a:cs typeface="+mn-cs"/>
      </a:defRPr>
    </a:lvl4pPr>
    <a:lvl5pPr marL="1827321" algn="l" defTabSz="913661" rtl="0" eaLnBrk="1" latinLnBrk="0" hangingPunct="1">
      <a:defRPr sz="1200" kern="1200">
        <a:solidFill>
          <a:schemeClr val="tx1"/>
        </a:solidFill>
        <a:latin typeface="+mn-lt"/>
        <a:ea typeface="+mn-ea"/>
        <a:cs typeface="+mn-cs"/>
      </a:defRPr>
    </a:lvl5pPr>
    <a:lvl6pPr marL="2284159" algn="l" defTabSz="913661" rtl="0" eaLnBrk="1" latinLnBrk="0" hangingPunct="1">
      <a:defRPr sz="1200" kern="1200">
        <a:solidFill>
          <a:schemeClr val="tx1"/>
        </a:solidFill>
        <a:latin typeface="+mn-lt"/>
        <a:ea typeface="+mn-ea"/>
        <a:cs typeface="+mn-cs"/>
      </a:defRPr>
    </a:lvl6pPr>
    <a:lvl7pPr marL="2740991" algn="l" defTabSz="913661" rtl="0" eaLnBrk="1" latinLnBrk="0" hangingPunct="1">
      <a:defRPr sz="1200" kern="1200">
        <a:solidFill>
          <a:schemeClr val="tx1"/>
        </a:solidFill>
        <a:latin typeface="+mn-lt"/>
        <a:ea typeface="+mn-ea"/>
        <a:cs typeface="+mn-cs"/>
      </a:defRPr>
    </a:lvl7pPr>
    <a:lvl8pPr marL="3197819" algn="l" defTabSz="913661" rtl="0" eaLnBrk="1" latinLnBrk="0" hangingPunct="1">
      <a:defRPr sz="1200" kern="1200">
        <a:solidFill>
          <a:schemeClr val="tx1"/>
        </a:solidFill>
        <a:latin typeface="+mn-lt"/>
        <a:ea typeface="+mn-ea"/>
        <a:cs typeface="+mn-cs"/>
      </a:defRPr>
    </a:lvl8pPr>
    <a:lvl9pPr marL="3654642" algn="l" defTabSz="91366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D4D409-F121-4287-852D-1C836CFE5602}" type="slidenum">
              <a:rPr lang="en-US" smtClean="0"/>
              <a:t>20</a:t>
            </a:fld>
            <a:endParaRPr lang="en-US"/>
          </a:p>
        </p:txBody>
      </p:sp>
    </p:spTree>
    <p:extLst>
      <p:ext uri="{BB962C8B-B14F-4D97-AF65-F5344CB8AC3E}">
        <p14:creationId xmlns:p14="http://schemas.microsoft.com/office/powerpoint/2010/main" val="7284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fld id="{038B3081-ECBC-4630-ABB5-DDA0A5AC99BE}" type="slidenum">
              <a:rPr lang="en-US">
                <a:solidFill>
                  <a:prstClr val="black"/>
                </a:solidFill>
                <a:latin typeface="Times New Roman" pitchFamily="18" charset="0"/>
              </a:rPr>
              <a:pPr/>
              <a:t>25</a:t>
            </a:fld>
            <a:endParaRPr lang="en-US">
              <a:solidFill>
                <a:prstClr val="black"/>
              </a:solidFill>
              <a:latin typeface="Times New Roman" pitchFamily="18" charset="0"/>
            </a:endParaRPr>
          </a:p>
        </p:txBody>
      </p:sp>
      <p:sp>
        <p:nvSpPr>
          <p:cNvPr id="49155" name="Rectangle 2"/>
          <p:cNvSpPr>
            <a:spLocks noGrp="1" noRot="1" noChangeAspect="1" noChangeArrowheads="1" noTextEdit="1"/>
          </p:cNvSpPr>
          <p:nvPr>
            <p:ph type="sldImg"/>
          </p:nvPr>
        </p:nvSpPr>
        <p:spPr>
          <a:xfrm>
            <a:off x="381000" y="685800"/>
            <a:ext cx="6096000" cy="342900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61" indent="0" algn="ctr">
              <a:buNone/>
              <a:defRPr>
                <a:solidFill>
                  <a:schemeClr val="tx1">
                    <a:tint val="75000"/>
                  </a:schemeClr>
                </a:solidFill>
              </a:defRPr>
            </a:lvl3pPr>
            <a:lvl4pPr marL="1370496" indent="0" algn="ctr">
              <a:buNone/>
              <a:defRPr>
                <a:solidFill>
                  <a:schemeClr val="tx1">
                    <a:tint val="75000"/>
                  </a:schemeClr>
                </a:solidFill>
              </a:defRPr>
            </a:lvl4pPr>
            <a:lvl5pPr marL="1827321" indent="0" algn="ctr">
              <a:buNone/>
              <a:defRPr>
                <a:solidFill>
                  <a:schemeClr val="tx1">
                    <a:tint val="75000"/>
                  </a:schemeClr>
                </a:solidFill>
              </a:defRPr>
            </a:lvl5pPr>
            <a:lvl6pPr marL="2284159" indent="0" algn="ctr">
              <a:buNone/>
              <a:defRPr>
                <a:solidFill>
                  <a:schemeClr val="tx1">
                    <a:tint val="75000"/>
                  </a:schemeClr>
                </a:solidFill>
              </a:defRPr>
            </a:lvl6pPr>
            <a:lvl7pPr marL="2740991" indent="0" algn="ctr">
              <a:buNone/>
              <a:defRPr>
                <a:solidFill>
                  <a:schemeClr val="tx1">
                    <a:tint val="75000"/>
                  </a:schemeClr>
                </a:solidFill>
              </a:defRPr>
            </a:lvl7pPr>
            <a:lvl8pPr marL="3197819" indent="0" algn="ctr">
              <a:buNone/>
              <a:defRPr>
                <a:solidFill>
                  <a:schemeClr val="tx1">
                    <a:tint val="75000"/>
                  </a:schemeClr>
                </a:solidFill>
              </a:defRPr>
            </a:lvl8pPr>
            <a:lvl9pPr marL="36546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4300" b="1"/>
            </a:lvl1pPr>
            <a:lvl2pPr marL="816422" indent="0">
              <a:buNone/>
              <a:defRPr sz="3600" b="1"/>
            </a:lvl2pPr>
            <a:lvl3pPr marL="1632844" indent="0">
              <a:buNone/>
              <a:defRPr sz="3200" b="1"/>
            </a:lvl3pPr>
            <a:lvl4pPr marL="2449266" indent="0">
              <a:buNone/>
              <a:defRPr sz="2900" b="1"/>
            </a:lvl4pPr>
            <a:lvl5pPr marL="3265688" indent="0">
              <a:buNone/>
              <a:defRPr sz="2900" b="1"/>
            </a:lvl5pPr>
            <a:lvl6pPr marL="4082110" indent="0">
              <a:buNone/>
              <a:defRPr sz="2900" b="1"/>
            </a:lvl6pPr>
            <a:lvl7pPr marL="4898532" indent="0">
              <a:buNone/>
              <a:defRPr sz="2900" b="1"/>
            </a:lvl7pPr>
            <a:lvl8pPr marL="5714954" indent="0">
              <a:buNone/>
              <a:defRPr sz="2900" b="1"/>
            </a:lvl8pPr>
            <a:lvl9pPr marL="6531376" indent="0">
              <a:buNone/>
              <a:defRPr sz="29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4300" b="1"/>
            </a:lvl1pPr>
            <a:lvl2pPr marL="816422" indent="0">
              <a:buNone/>
              <a:defRPr sz="3600" b="1"/>
            </a:lvl2pPr>
            <a:lvl3pPr marL="1632844" indent="0">
              <a:buNone/>
              <a:defRPr sz="3200" b="1"/>
            </a:lvl3pPr>
            <a:lvl4pPr marL="2449266" indent="0">
              <a:buNone/>
              <a:defRPr sz="2900" b="1"/>
            </a:lvl4pPr>
            <a:lvl5pPr marL="3265688" indent="0">
              <a:buNone/>
              <a:defRPr sz="2900" b="1"/>
            </a:lvl5pPr>
            <a:lvl6pPr marL="4082110" indent="0">
              <a:buNone/>
              <a:defRPr sz="2900" b="1"/>
            </a:lvl6pPr>
            <a:lvl7pPr marL="4898532" indent="0">
              <a:buNone/>
              <a:defRPr sz="2900" b="1"/>
            </a:lvl7pPr>
            <a:lvl8pPr marL="5714954" indent="0">
              <a:buNone/>
              <a:defRPr sz="2900" b="1"/>
            </a:lvl8pPr>
            <a:lvl9pPr marL="6531376" indent="0">
              <a:buNone/>
              <a:defRPr sz="29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0F7D27B-B455-42B3-8ACD-F8C999954C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08934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CA3129D-AB59-4535-B37B-3C03640B86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74337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1302DB-6BD4-4CCF-AFAE-0BF2449BAA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40922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6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500"/>
            </a:lvl1pPr>
            <a:lvl2pPr marL="816422" indent="0">
              <a:buNone/>
              <a:defRPr sz="2100"/>
            </a:lvl2pPr>
            <a:lvl3pPr marL="1632844" indent="0">
              <a:buNone/>
              <a:defRPr sz="1800"/>
            </a:lvl3pPr>
            <a:lvl4pPr marL="2449266" indent="0">
              <a:buNone/>
              <a:defRPr sz="1600"/>
            </a:lvl4pPr>
            <a:lvl5pPr marL="3265688" indent="0">
              <a:buNone/>
              <a:defRPr sz="1600"/>
            </a:lvl5pPr>
            <a:lvl6pPr marL="4082110" indent="0">
              <a:buNone/>
              <a:defRPr sz="1600"/>
            </a:lvl6pPr>
            <a:lvl7pPr marL="4898532" indent="0">
              <a:buNone/>
              <a:defRPr sz="1600"/>
            </a:lvl7pPr>
            <a:lvl8pPr marL="5714954" indent="0">
              <a:buNone/>
              <a:defRPr sz="1600"/>
            </a:lvl8pPr>
            <a:lvl9pPr marL="6531376" indent="0">
              <a:buNone/>
              <a:defRPr sz="16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1C57875-B43D-4ED7-8487-39CE249DF5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6083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6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5700"/>
            </a:lvl1pPr>
            <a:lvl2pPr marL="816422" indent="0">
              <a:buNone/>
              <a:defRPr sz="5000"/>
            </a:lvl2pPr>
            <a:lvl3pPr marL="1632844" indent="0">
              <a:buNone/>
              <a:defRPr sz="4300"/>
            </a:lvl3pPr>
            <a:lvl4pPr marL="2449266" indent="0">
              <a:buNone/>
              <a:defRPr sz="3600"/>
            </a:lvl4pPr>
            <a:lvl5pPr marL="3265688" indent="0">
              <a:buNone/>
              <a:defRPr sz="3600"/>
            </a:lvl5pPr>
            <a:lvl6pPr marL="4082110" indent="0">
              <a:buNone/>
              <a:defRPr sz="3600"/>
            </a:lvl6pPr>
            <a:lvl7pPr marL="4898532" indent="0">
              <a:buNone/>
              <a:defRPr sz="3600"/>
            </a:lvl7pPr>
            <a:lvl8pPr marL="5714954" indent="0">
              <a:buNone/>
              <a:defRPr sz="3600"/>
            </a:lvl8pPr>
            <a:lvl9pPr marL="6531376" indent="0">
              <a:buNone/>
              <a:defRPr sz="36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500"/>
            </a:lvl1pPr>
            <a:lvl2pPr marL="816422" indent="0">
              <a:buNone/>
              <a:defRPr sz="2100"/>
            </a:lvl2pPr>
            <a:lvl3pPr marL="1632844" indent="0">
              <a:buNone/>
              <a:defRPr sz="1800"/>
            </a:lvl3pPr>
            <a:lvl4pPr marL="2449266" indent="0">
              <a:buNone/>
              <a:defRPr sz="1600"/>
            </a:lvl4pPr>
            <a:lvl5pPr marL="3265688" indent="0">
              <a:buNone/>
              <a:defRPr sz="1600"/>
            </a:lvl5pPr>
            <a:lvl6pPr marL="4082110" indent="0">
              <a:buNone/>
              <a:defRPr sz="1600"/>
            </a:lvl6pPr>
            <a:lvl7pPr marL="4898532" indent="0">
              <a:buNone/>
              <a:defRPr sz="1600"/>
            </a:lvl7pPr>
            <a:lvl8pPr marL="5714954" indent="0">
              <a:buNone/>
              <a:defRPr sz="1600"/>
            </a:lvl8pPr>
            <a:lvl9pPr marL="6531376" indent="0">
              <a:buNone/>
              <a:defRPr sz="16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0CD2B02-7381-442C-B97C-C8B24DE772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17710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E7F6794-3428-44E8-B49A-69D8E88BED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94731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1A4BFA-FD0E-472D-B6DF-175B36AE6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8826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fld id="{850DF36B-0EBF-4235-84D3-2B1B7E2BCE3B}" type="datetime13">
              <a:rPr lang="vi-VN">
                <a:solidFill>
                  <a:srgbClr val="000000"/>
                </a:solidFill>
              </a:rPr>
              <a:pPr>
                <a:defRPr/>
              </a:pPr>
              <a:t>21:01:30</a:t>
            </a:fld>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399B3946-AE41-4847-9143-E8E22DA64F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7445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3"/>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9367839"/>
            <a:ext cx="4267200" cy="714375"/>
          </a:xfrm>
        </p:spPr>
        <p:txBody>
          <a:bodyPr/>
          <a:lstStyle>
            <a:lvl1pPr>
              <a:defRPr/>
            </a:lvl1pPr>
          </a:lstStyle>
          <a:p>
            <a:endParaRPr lang="en-US"/>
          </a:p>
        </p:txBody>
      </p:sp>
      <p:sp>
        <p:nvSpPr>
          <p:cNvPr id="4" name="Footer Placeholder 3"/>
          <p:cNvSpPr>
            <a:spLocks noGrp="1"/>
          </p:cNvSpPr>
          <p:nvPr>
            <p:ph type="ftr" sz="quarter" idx="11"/>
          </p:nvPr>
        </p:nvSpPr>
        <p:spPr>
          <a:xfrm>
            <a:off x="6248400" y="9367839"/>
            <a:ext cx="5791200" cy="714375"/>
          </a:xfrm>
        </p:spPr>
        <p:txBody>
          <a:bodyPr/>
          <a:lstStyle>
            <a:lvl1pPr>
              <a:defRPr/>
            </a:lvl1pPr>
          </a:lstStyle>
          <a:p>
            <a:endParaRPr lang="en-US"/>
          </a:p>
        </p:txBody>
      </p:sp>
      <p:sp>
        <p:nvSpPr>
          <p:cNvPr id="5" name="Slide Number Placeholder 4"/>
          <p:cNvSpPr>
            <a:spLocks noGrp="1"/>
          </p:cNvSpPr>
          <p:nvPr>
            <p:ph type="sldNum" sz="quarter" idx="12"/>
          </p:nvPr>
        </p:nvSpPr>
        <p:spPr>
          <a:xfrm>
            <a:off x="13106400" y="9367839"/>
            <a:ext cx="4267200" cy="714375"/>
          </a:xfrm>
        </p:spPr>
        <p:txBody>
          <a:bodyPr/>
          <a:lstStyle>
            <a:lvl1pPr>
              <a:defRPr/>
            </a:lvl1pPr>
          </a:lstStyle>
          <a:p>
            <a:fld id="{F2780D06-A0FC-4B4D-91F0-B504CD91D2D6}" type="slidenum">
              <a:rPr lang="en-US"/>
              <a:pPr/>
              <a:t>‹#›</a:t>
            </a:fld>
            <a:endParaRPr lang="en-US"/>
          </a:p>
        </p:txBody>
      </p:sp>
    </p:spTree>
    <p:extLst>
      <p:ext uri="{BB962C8B-B14F-4D97-AF65-F5344CB8AC3E}">
        <p14:creationId xmlns:p14="http://schemas.microsoft.com/office/powerpoint/2010/main" val="2561287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61" indent="0" algn="ctr">
              <a:buNone/>
              <a:defRPr>
                <a:solidFill>
                  <a:schemeClr val="tx1">
                    <a:tint val="75000"/>
                  </a:schemeClr>
                </a:solidFill>
              </a:defRPr>
            </a:lvl3pPr>
            <a:lvl4pPr marL="1370496" indent="0" algn="ctr">
              <a:buNone/>
              <a:defRPr>
                <a:solidFill>
                  <a:schemeClr val="tx1">
                    <a:tint val="75000"/>
                  </a:schemeClr>
                </a:solidFill>
              </a:defRPr>
            </a:lvl4pPr>
            <a:lvl5pPr marL="1827321" indent="0" algn="ctr">
              <a:buNone/>
              <a:defRPr>
                <a:solidFill>
                  <a:schemeClr val="tx1">
                    <a:tint val="75000"/>
                  </a:schemeClr>
                </a:solidFill>
              </a:defRPr>
            </a:lvl5pPr>
            <a:lvl6pPr marL="2284159" indent="0" algn="ctr">
              <a:buNone/>
              <a:defRPr>
                <a:solidFill>
                  <a:schemeClr val="tx1">
                    <a:tint val="75000"/>
                  </a:schemeClr>
                </a:solidFill>
              </a:defRPr>
            </a:lvl6pPr>
            <a:lvl7pPr marL="2740991" indent="0" algn="ctr">
              <a:buNone/>
              <a:defRPr>
                <a:solidFill>
                  <a:schemeClr val="tx1">
                    <a:tint val="75000"/>
                  </a:schemeClr>
                </a:solidFill>
              </a:defRPr>
            </a:lvl7pPr>
            <a:lvl8pPr marL="3197819" indent="0" algn="ctr">
              <a:buNone/>
              <a:defRPr>
                <a:solidFill>
                  <a:schemeClr val="tx1">
                    <a:tint val="75000"/>
                  </a:schemeClr>
                </a:solidFill>
              </a:defRPr>
            </a:lvl8pPr>
            <a:lvl9pPr marL="36546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66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386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1"/>
            <a:ext cx="7772400" cy="1500188"/>
          </a:xfrm>
        </p:spPr>
        <p:txBody>
          <a:bodyPr anchor="b"/>
          <a:lstStyle>
            <a:lvl1pPr marL="0" indent="0">
              <a:buNone/>
              <a:defRPr sz="2000">
                <a:solidFill>
                  <a:schemeClr val="tx1">
                    <a:tint val="75000"/>
                  </a:schemeClr>
                </a:solidFill>
              </a:defRPr>
            </a:lvl1pPr>
            <a:lvl2pPr marL="456836" indent="0">
              <a:buNone/>
              <a:defRPr sz="1800">
                <a:solidFill>
                  <a:schemeClr val="tx1">
                    <a:tint val="75000"/>
                  </a:schemeClr>
                </a:solidFill>
              </a:defRPr>
            </a:lvl2pPr>
            <a:lvl3pPr marL="913661" indent="0">
              <a:buNone/>
              <a:defRPr sz="1800">
                <a:solidFill>
                  <a:schemeClr val="tx1">
                    <a:tint val="75000"/>
                  </a:schemeClr>
                </a:solidFill>
              </a:defRPr>
            </a:lvl3pPr>
            <a:lvl4pPr marL="1370496" indent="0">
              <a:buNone/>
              <a:defRPr sz="1400">
                <a:solidFill>
                  <a:schemeClr val="tx1">
                    <a:tint val="75000"/>
                  </a:schemeClr>
                </a:solidFill>
              </a:defRPr>
            </a:lvl4pPr>
            <a:lvl5pPr marL="1827321" indent="0">
              <a:buNone/>
              <a:defRPr sz="1400">
                <a:solidFill>
                  <a:schemeClr val="tx1">
                    <a:tint val="75000"/>
                  </a:schemeClr>
                </a:solidFill>
              </a:defRPr>
            </a:lvl5pPr>
            <a:lvl6pPr marL="2284159" indent="0">
              <a:buNone/>
              <a:defRPr sz="1400">
                <a:solidFill>
                  <a:schemeClr val="tx1">
                    <a:tint val="75000"/>
                  </a:schemeClr>
                </a:solidFill>
              </a:defRPr>
            </a:lvl6pPr>
            <a:lvl7pPr marL="2740991" indent="0">
              <a:buNone/>
              <a:defRPr sz="1400">
                <a:solidFill>
                  <a:schemeClr val="tx1">
                    <a:tint val="75000"/>
                  </a:schemeClr>
                </a:solidFill>
              </a:defRPr>
            </a:lvl7pPr>
            <a:lvl8pPr marL="3197819" indent="0">
              <a:buNone/>
              <a:defRPr sz="1400">
                <a:solidFill>
                  <a:schemeClr val="tx1">
                    <a:tint val="75000"/>
                  </a:schemeClr>
                </a:solidFill>
              </a:defRPr>
            </a:lvl8pPr>
            <a:lvl9pPr marL="36546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185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467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3" y="1535114"/>
            <a:ext cx="4040190"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13" y="2174876"/>
            <a:ext cx="4040190"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6"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544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909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38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4" cy="46910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391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13"/>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836" indent="0">
              <a:buNone/>
              <a:defRPr sz="2900"/>
            </a:lvl2pPr>
            <a:lvl3pPr marL="913661" indent="0">
              <a:buNone/>
              <a:defRPr sz="2300"/>
            </a:lvl3pPr>
            <a:lvl4pPr marL="1370496" indent="0">
              <a:buNone/>
              <a:defRPr sz="2000"/>
            </a:lvl4pPr>
            <a:lvl5pPr marL="1827321" indent="0">
              <a:buNone/>
              <a:defRPr sz="2000"/>
            </a:lvl5pPr>
            <a:lvl6pPr marL="2284159" indent="0">
              <a:buNone/>
              <a:defRPr sz="2000"/>
            </a:lvl6pPr>
            <a:lvl7pPr marL="2740991" indent="0">
              <a:buNone/>
              <a:defRPr sz="2000"/>
            </a:lvl7pPr>
            <a:lvl8pPr marL="3197819" indent="0">
              <a:buNone/>
              <a:defRPr sz="2000"/>
            </a:lvl8pPr>
            <a:lvl9pPr marL="3654642" indent="0">
              <a:buNone/>
              <a:defRPr sz="2000"/>
            </a:lvl9pPr>
          </a:lstStyle>
          <a:p>
            <a:endParaRPr lang="en-US"/>
          </a:p>
        </p:txBody>
      </p:sp>
      <p:sp>
        <p:nvSpPr>
          <p:cNvPr id="4" name="Text Placeholder 3"/>
          <p:cNvSpPr>
            <a:spLocks noGrp="1"/>
          </p:cNvSpPr>
          <p:nvPr>
            <p:ph type="body" sz="half" idx="2"/>
          </p:nvPr>
        </p:nvSpPr>
        <p:spPr>
          <a:xfrm>
            <a:off x="1792290" y="5367350"/>
            <a:ext cx="5486400" cy="8048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502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535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865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3"/>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9367839"/>
            <a:ext cx="4267200" cy="714375"/>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6248400" y="9367839"/>
            <a:ext cx="5791200" cy="714375"/>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3106400" y="9367839"/>
            <a:ext cx="4267200" cy="714375"/>
          </a:xfrm>
        </p:spPr>
        <p:txBody>
          <a:bodyPr/>
          <a:lstStyle>
            <a:lvl1pPr>
              <a:defRPr/>
            </a:lvl1pPr>
          </a:lstStyle>
          <a:p>
            <a:fld id="{F2780D06-A0FC-4B4D-91F0-B504CD91D2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950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107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4500"/>
            </a:lvl1pPr>
            <a:lvl2pPr marL="815767" indent="0" algn="ctr">
              <a:buNone/>
              <a:defRPr sz="3600"/>
            </a:lvl2pPr>
            <a:lvl3pPr marL="1631530" indent="0" algn="ctr">
              <a:buNone/>
              <a:defRPr sz="3200"/>
            </a:lvl3pPr>
            <a:lvl4pPr marL="2447291" indent="0" algn="ctr">
              <a:buNone/>
              <a:defRPr sz="2900"/>
            </a:lvl4pPr>
            <a:lvl5pPr marL="3263047" indent="0" algn="ctr">
              <a:buNone/>
              <a:defRPr sz="2900"/>
            </a:lvl5pPr>
            <a:lvl6pPr marL="4078814" indent="0" algn="ctr">
              <a:buNone/>
              <a:defRPr sz="2900"/>
            </a:lvl6pPr>
            <a:lvl7pPr marL="4894580" indent="0" algn="ctr">
              <a:buNone/>
              <a:defRPr sz="2900"/>
            </a:lvl7pPr>
            <a:lvl8pPr marL="5710340" indent="0" algn="ctr">
              <a:buNone/>
              <a:defRPr sz="2900"/>
            </a:lvl8pPr>
            <a:lvl9pPr marL="6526103" indent="0" algn="ctr">
              <a:buNone/>
              <a:defRPr sz="29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20569F-ECB7-4AAD-940E-6EC3130F5C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0968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4D6CE8-9214-4337-BBE9-82BC831C55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35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8" y="2564621"/>
            <a:ext cx="15773400" cy="4279106"/>
          </a:xfrm>
        </p:spPr>
        <p:txBody>
          <a:bodyPr anchor="b"/>
          <a:lstStyle>
            <a:lvl1pPr>
              <a:defRPr sz="10700"/>
            </a:lvl1pPr>
          </a:lstStyle>
          <a:p>
            <a:r>
              <a:rPr lang="en-US" smtClean="0"/>
              <a:t>Click to edit Master title style</a:t>
            </a:r>
            <a:endParaRPr lang="en-US"/>
          </a:p>
        </p:txBody>
      </p:sp>
      <p:sp>
        <p:nvSpPr>
          <p:cNvPr id="3" name="Text Placeholder 2"/>
          <p:cNvSpPr>
            <a:spLocks noGrp="1"/>
          </p:cNvSpPr>
          <p:nvPr>
            <p:ph type="body" idx="1"/>
          </p:nvPr>
        </p:nvSpPr>
        <p:spPr>
          <a:xfrm>
            <a:off x="1247778" y="6884209"/>
            <a:ext cx="15773400" cy="2250281"/>
          </a:xfrm>
        </p:spPr>
        <p:txBody>
          <a:bodyPr/>
          <a:lstStyle>
            <a:lvl1pPr marL="0" indent="0">
              <a:buNone/>
              <a:defRPr sz="4500"/>
            </a:lvl1pPr>
            <a:lvl2pPr marL="815767" indent="0">
              <a:buNone/>
              <a:defRPr sz="3600"/>
            </a:lvl2pPr>
            <a:lvl3pPr marL="1631530" indent="0">
              <a:buNone/>
              <a:defRPr sz="3200"/>
            </a:lvl3pPr>
            <a:lvl4pPr marL="2447291" indent="0">
              <a:buNone/>
              <a:defRPr sz="2900"/>
            </a:lvl4pPr>
            <a:lvl5pPr marL="3263047" indent="0">
              <a:buNone/>
              <a:defRPr sz="2900"/>
            </a:lvl5pPr>
            <a:lvl6pPr marL="4078814" indent="0">
              <a:buNone/>
              <a:defRPr sz="2900"/>
            </a:lvl6pPr>
            <a:lvl7pPr marL="4894580" indent="0">
              <a:buNone/>
              <a:defRPr sz="2900"/>
            </a:lvl7pPr>
            <a:lvl8pPr marL="5710340" indent="0">
              <a:buNone/>
              <a:defRPr sz="2900"/>
            </a:lvl8pPr>
            <a:lvl9pPr marL="6526103" indent="0">
              <a:buNone/>
              <a:defRPr sz="29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2BF8D1-A1EB-4EF7-B44C-1C023BD961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090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14"/>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14"/>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D2A0D4C-2616-4476-AC28-FBD904D0C7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1466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701"/>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60479" y="2521745"/>
            <a:ext cx="7737474" cy="1235868"/>
          </a:xfrm>
        </p:spPr>
        <p:txBody>
          <a:bodyPr anchor="b"/>
          <a:lstStyle>
            <a:lvl1pPr marL="0" indent="0">
              <a:buNone/>
              <a:defRPr sz="4500" b="1"/>
            </a:lvl1pPr>
            <a:lvl2pPr marL="815767" indent="0">
              <a:buNone/>
              <a:defRPr sz="3600" b="1"/>
            </a:lvl2pPr>
            <a:lvl3pPr marL="1631530" indent="0">
              <a:buNone/>
              <a:defRPr sz="3200" b="1"/>
            </a:lvl3pPr>
            <a:lvl4pPr marL="2447291" indent="0">
              <a:buNone/>
              <a:defRPr sz="2900" b="1"/>
            </a:lvl4pPr>
            <a:lvl5pPr marL="3263047" indent="0">
              <a:buNone/>
              <a:defRPr sz="2900" b="1"/>
            </a:lvl5pPr>
            <a:lvl6pPr marL="4078814" indent="0">
              <a:buNone/>
              <a:defRPr sz="2900" b="1"/>
            </a:lvl6pPr>
            <a:lvl7pPr marL="4894580" indent="0">
              <a:buNone/>
              <a:defRPr sz="2900" b="1"/>
            </a:lvl7pPr>
            <a:lvl8pPr marL="5710340" indent="0">
              <a:buNone/>
              <a:defRPr sz="2900" b="1"/>
            </a:lvl8pPr>
            <a:lvl9pPr marL="6526103" indent="0">
              <a:buNone/>
              <a:defRPr sz="2900" b="1"/>
            </a:lvl9pPr>
          </a:lstStyle>
          <a:p>
            <a:pPr lvl="0"/>
            <a:r>
              <a:rPr lang="en-US" smtClean="0"/>
              <a:t>Click to edit Master text styles</a:t>
            </a:r>
          </a:p>
        </p:txBody>
      </p:sp>
      <p:sp>
        <p:nvSpPr>
          <p:cNvPr id="4" name="Content Placeholder 3"/>
          <p:cNvSpPr>
            <a:spLocks noGrp="1"/>
          </p:cNvSpPr>
          <p:nvPr>
            <p:ph sz="half" idx="2"/>
          </p:nvPr>
        </p:nvSpPr>
        <p:spPr>
          <a:xfrm>
            <a:off x="1260479" y="3757613"/>
            <a:ext cx="7737474"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12" y="2521745"/>
            <a:ext cx="7775576" cy="1235868"/>
          </a:xfrm>
        </p:spPr>
        <p:txBody>
          <a:bodyPr anchor="b"/>
          <a:lstStyle>
            <a:lvl1pPr marL="0" indent="0">
              <a:buNone/>
              <a:defRPr sz="4500" b="1"/>
            </a:lvl1pPr>
            <a:lvl2pPr marL="815767" indent="0">
              <a:buNone/>
              <a:defRPr sz="3600" b="1"/>
            </a:lvl2pPr>
            <a:lvl3pPr marL="1631530" indent="0">
              <a:buNone/>
              <a:defRPr sz="3200" b="1"/>
            </a:lvl3pPr>
            <a:lvl4pPr marL="2447291" indent="0">
              <a:buNone/>
              <a:defRPr sz="2900" b="1"/>
            </a:lvl4pPr>
            <a:lvl5pPr marL="3263047" indent="0">
              <a:buNone/>
              <a:defRPr sz="2900" b="1"/>
            </a:lvl5pPr>
            <a:lvl6pPr marL="4078814" indent="0">
              <a:buNone/>
              <a:defRPr sz="2900" b="1"/>
            </a:lvl6pPr>
            <a:lvl7pPr marL="4894580" indent="0">
              <a:buNone/>
              <a:defRPr sz="2900" b="1"/>
            </a:lvl7pPr>
            <a:lvl8pPr marL="5710340" indent="0">
              <a:buNone/>
              <a:defRPr sz="2900" b="1"/>
            </a:lvl8pPr>
            <a:lvl9pPr marL="6526103" indent="0">
              <a:buNone/>
              <a:defRPr sz="2900" b="1"/>
            </a:lvl9pPr>
          </a:lstStyle>
          <a:p>
            <a:pPr lvl="0"/>
            <a:r>
              <a:rPr lang="en-US" smtClean="0"/>
              <a:t>Click to edit Master text styles</a:t>
            </a:r>
          </a:p>
        </p:txBody>
      </p:sp>
      <p:sp>
        <p:nvSpPr>
          <p:cNvPr id="6" name="Content Placeholder 5"/>
          <p:cNvSpPr>
            <a:spLocks noGrp="1"/>
          </p:cNvSpPr>
          <p:nvPr>
            <p:ph sz="quarter" idx="4"/>
          </p:nvPr>
        </p:nvSpPr>
        <p:spPr>
          <a:xfrm>
            <a:off x="9258312" y="3757613"/>
            <a:ext cx="7775576"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674E044-B4C8-4330-9915-55A4F472B3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70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1"/>
            <a:ext cx="7772400" cy="1500188"/>
          </a:xfrm>
        </p:spPr>
        <p:txBody>
          <a:bodyPr anchor="b"/>
          <a:lstStyle>
            <a:lvl1pPr marL="0" indent="0">
              <a:buNone/>
              <a:defRPr sz="2000">
                <a:solidFill>
                  <a:schemeClr val="tx1">
                    <a:tint val="75000"/>
                  </a:schemeClr>
                </a:solidFill>
              </a:defRPr>
            </a:lvl1pPr>
            <a:lvl2pPr marL="456836" indent="0">
              <a:buNone/>
              <a:defRPr sz="1800">
                <a:solidFill>
                  <a:schemeClr val="tx1">
                    <a:tint val="75000"/>
                  </a:schemeClr>
                </a:solidFill>
              </a:defRPr>
            </a:lvl2pPr>
            <a:lvl3pPr marL="913661" indent="0">
              <a:buNone/>
              <a:defRPr sz="1800">
                <a:solidFill>
                  <a:schemeClr val="tx1">
                    <a:tint val="75000"/>
                  </a:schemeClr>
                </a:solidFill>
              </a:defRPr>
            </a:lvl3pPr>
            <a:lvl4pPr marL="1370496" indent="0">
              <a:buNone/>
              <a:defRPr sz="1400">
                <a:solidFill>
                  <a:schemeClr val="tx1">
                    <a:tint val="75000"/>
                  </a:schemeClr>
                </a:solidFill>
              </a:defRPr>
            </a:lvl4pPr>
            <a:lvl5pPr marL="1827321" indent="0">
              <a:buNone/>
              <a:defRPr sz="1400">
                <a:solidFill>
                  <a:schemeClr val="tx1">
                    <a:tint val="75000"/>
                  </a:schemeClr>
                </a:solidFill>
              </a:defRPr>
            </a:lvl5pPr>
            <a:lvl6pPr marL="2284159" indent="0">
              <a:buNone/>
              <a:defRPr sz="1400">
                <a:solidFill>
                  <a:schemeClr val="tx1">
                    <a:tint val="75000"/>
                  </a:schemeClr>
                </a:solidFill>
              </a:defRPr>
            </a:lvl6pPr>
            <a:lvl7pPr marL="2740991" indent="0">
              <a:buNone/>
              <a:defRPr sz="1400">
                <a:solidFill>
                  <a:schemeClr val="tx1">
                    <a:tint val="75000"/>
                  </a:schemeClr>
                </a:solidFill>
              </a:defRPr>
            </a:lvl7pPr>
            <a:lvl8pPr marL="3197819" indent="0">
              <a:buNone/>
              <a:defRPr sz="1400">
                <a:solidFill>
                  <a:schemeClr val="tx1">
                    <a:tint val="75000"/>
                  </a:schemeClr>
                </a:solidFill>
              </a:defRPr>
            </a:lvl8pPr>
            <a:lvl9pPr marL="36546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B856FC4-A306-4707-A6C3-8CAC3BE010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1151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C6E2724-AA2F-40DD-A072-56179F09D2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3478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88" y="685800"/>
            <a:ext cx="5899152" cy="2400300"/>
          </a:xfrm>
        </p:spPr>
        <p:txBody>
          <a:bodyPr anchor="b"/>
          <a:lstStyle>
            <a:lvl1pPr>
              <a:defRPr sz="5700"/>
            </a:lvl1pPr>
          </a:lstStyle>
          <a:p>
            <a:r>
              <a:rPr lang="en-US" smtClean="0"/>
              <a:t>Click to edit Master title style</a:t>
            </a:r>
            <a:endParaRPr lang="en-US"/>
          </a:p>
        </p:txBody>
      </p:sp>
      <p:sp>
        <p:nvSpPr>
          <p:cNvPr id="3" name="Content Placeholder 2"/>
          <p:cNvSpPr>
            <a:spLocks noGrp="1"/>
          </p:cNvSpPr>
          <p:nvPr>
            <p:ph idx="1"/>
          </p:nvPr>
        </p:nvSpPr>
        <p:spPr>
          <a:xfrm>
            <a:off x="7775576" y="1481152"/>
            <a:ext cx="9258300" cy="7310438"/>
          </a:xfrm>
        </p:spPr>
        <p:txBody>
          <a:bodyPr/>
          <a:lstStyle>
            <a:lvl1pPr>
              <a:defRPr sz="5700"/>
            </a:lvl1pPr>
            <a:lvl2pPr>
              <a:defRPr sz="5000"/>
            </a:lvl2pPr>
            <a:lvl3pPr>
              <a:defRPr sz="45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60488" y="3086100"/>
            <a:ext cx="5899152" cy="5717382"/>
          </a:xfrm>
        </p:spPr>
        <p:txBody>
          <a:bodyPr/>
          <a:lstStyle>
            <a:lvl1pPr marL="0" indent="0">
              <a:buNone/>
              <a:defRPr sz="2900"/>
            </a:lvl1pPr>
            <a:lvl2pPr marL="815767" indent="0">
              <a:buNone/>
              <a:defRPr sz="2700"/>
            </a:lvl2pPr>
            <a:lvl3pPr marL="1631530" indent="0">
              <a:buNone/>
              <a:defRPr sz="2100"/>
            </a:lvl3pPr>
            <a:lvl4pPr marL="2447291" indent="0">
              <a:buNone/>
              <a:defRPr sz="1800"/>
            </a:lvl4pPr>
            <a:lvl5pPr marL="3263047" indent="0">
              <a:buNone/>
              <a:defRPr sz="1800"/>
            </a:lvl5pPr>
            <a:lvl6pPr marL="4078814" indent="0">
              <a:buNone/>
              <a:defRPr sz="1800"/>
            </a:lvl6pPr>
            <a:lvl7pPr marL="4894580" indent="0">
              <a:buNone/>
              <a:defRPr sz="1800"/>
            </a:lvl7pPr>
            <a:lvl8pPr marL="5710340" indent="0">
              <a:buNone/>
              <a:defRPr sz="1800"/>
            </a:lvl8pPr>
            <a:lvl9pPr marL="6526103"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1B69D4C-8975-4795-9D81-6374A5AEF8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0611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88" y="685800"/>
            <a:ext cx="5899152" cy="2400300"/>
          </a:xfrm>
        </p:spPr>
        <p:txBody>
          <a:bodyPr anchor="b"/>
          <a:lstStyle>
            <a:lvl1pPr>
              <a:defRPr sz="5700"/>
            </a:lvl1pPr>
          </a:lstStyle>
          <a:p>
            <a:r>
              <a:rPr lang="en-US" smtClean="0"/>
              <a:t>Click to edit Master title style</a:t>
            </a:r>
            <a:endParaRPr lang="en-US"/>
          </a:p>
        </p:txBody>
      </p:sp>
      <p:sp>
        <p:nvSpPr>
          <p:cNvPr id="3" name="Picture Placeholder 2"/>
          <p:cNvSpPr>
            <a:spLocks noGrp="1"/>
          </p:cNvSpPr>
          <p:nvPr>
            <p:ph type="pic" idx="1"/>
          </p:nvPr>
        </p:nvSpPr>
        <p:spPr>
          <a:xfrm>
            <a:off x="7775576" y="1481152"/>
            <a:ext cx="9258300" cy="7310438"/>
          </a:xfrm>
        </p:spPr>
        <p:txBody>
          <a:bodyPr/>
          <a:lstStyle>
            <a:lvl1pPr marL="0" indent="0">
              <a:buNone/>
              <a:defRPr sz="5700"/>
            </a:lvl1pPr>
            <a:lvl2pPr marL="815767" indent="0">
              <a:buNone/>
              <a:defRPr sz="5000"/>
            </a:lvl2pPr>
            <a:lvl3pPr marL="1631530" indent="0">
              <a:buNone/>
              <a:defRPr sz="4500"/>
            </a:lvl3pPr>
            <a:lvl4pPr marL="2447291" indent="0">
              <a:buNone/>
              <a:defRPr sz="3600"/>
            </a:lvl4pPr>
            <a:lvl5pPr marL="3263047" indent="0">
              <a:buNone/>
              <a:defRPr sz="3600"/>
            </a:lvl5pPr>
            <a:lvl6pPr marL="4078814" indent="0">
              <a:buNone/>
              <a:defRPr sz="3600"/>
            </a:lvl6pPr>
            <a:lvl7pPr marL="4894580" indent="0">
              <a:buNone/>
              <a:defRPr sz="3600"/>
            </a:lvl7pPr>
            <a:lvl8pPr marL="5710340" indent="0">
              <a:buNone/>
              <a:defRPr sz="3600"/>
            </a:lvl8pPr>
            <a:lvl9pPr marL="6526103" indent="0">
              <a:buNone/>
              <a:defRPr sz="3600"/>
            </a:lvl9pPr>
          </a:lstStyle>
          <a:p>
            <a:pPr lvl="0"/>
            <a:endParaRPr lang="en-US" noProof="0" smtClean="0"/>
          </a:p>
        </p:txBody>
      </p:sp>
      <p:sp>
        <p:nvSpPr>
          <p:cNvPr id="4" name="Text Placeholder 3"/>
          <p:cNvSpPr>
            <a:spLocks noGrp="1"/>
          </p:cNvSpPr>
          <p:nvPr>
            <p:ph type="body" sz="half" idx="2"/>
          </p:nvPr>
        </p:nvSpPr>
        <p:spPr>
          <a:xfrm>
            <a:off x="1260488" y="3086100"/>
            <a:ext cx="5899152" cy="5717382"/>
          </a:xfrm>
        </p:spPr>
        <p:txBody>
          <a:bodyPr/>
          <a:lstStyle>
            <a:lvl1pPr marL="0" indent="0">
              <a:buNone/>
              <a:defRPr sz="2900"/>
            </a:lvl1pPr>
            <a:lvl2pPr marL="815767" indent="0">
              <a:buNone/>
              <a:defRPr sz="2700"/>
            </a:lvl2pPr>
            <a:lvl3pPr marL="1631530" indent="0">
              <a:buNone/>
              <a:defRPr sz="2100"/>
            </a:lvl3pPr>
            <a:lvl4pPr marL="2447291" indent="0">
              <a:buNone/>
              <a:defRPr sz="1800"/>
            </a:lvl4pPr>
            <a:lvl5pPr marL="3263047" indent="0">
              <a:buNone/>
              <a:defRPr sz="1800"/>
            </a:lvl5pPr>
            <a:lvl6pPr marL="4078814" indent="0">
              <a:buNone/>
              <a:defRPr sz="1800"/>
            </a:lvl6pPr>
            <a:lvl7pPr marL="4894580" indent="0">
              <a:buNone/>
              <a:defRPr sz="1800"/>
            </a:lvl7pPr>
            <a:lvl8pPr marL="5710340" indent="0">
              <a:buNone/>
              <a:defRPr sz="1800"/>
            </a:lvl8pPr>
            <a:lvl9pPr marL="6526103"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2F158B7-347D-4311-9652-8E3FBFAA11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964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B67A95-0D3B-4B05-9AEA-E4AED48BD2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7650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71"/>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71"/>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FDAA9-573C-417C-8A62-1A6BB7C74D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5166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1"/>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7E01EEB-F360-4376-A66B-8958010EBC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3354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61" indent="0" algn="ctr">
              <a:buNone/>
              <a:defRPr>
                <a:solidFill>
                  <a:schemeClr val="tx1">
                    <a:tint val="75000"/>
                  </a:schemeClr>
                </a:solidFill>
              </a:defRPr>
            </a:lvl3pPr>
            <a:lvl4pPr marL="1370496" indent="0" algn="ctr">
              <a:buNone/>
              <a:defRPr>
                <a:solidFill>
                  <a:schemeClr val="tx1">
                    <a:tint val="75000"/>
                  </a:schemeClr>
                </a:solidFill>
              </a:defRPr>
            </a:lvl4pPr>
            <a:lvl5pPr marL="1827321" indent="0" algn="ctr">
              <a:buNone/>
              <a:defRPr>
                <a:solidFill>
                  <a:schemeClr val="tx1">
                    <a:tint val="75000"/>
                  </a:schemeClr>
                </a:solidFill>
              </a:defRPr>
            </a:lvl5pPr>
            <a:lvl6pPr marL="2284159" indent="0" algn="ctr">
              <a:buNone/>
              <a:defRPr>
                <a:solidFill>
                  <a:schemeClr val="tx1">
                    <a:tint val="75000"/>
                  </a:schemeClr>
                </a:solidFill>
              </a:defRPr>
            </a:lvl6pPr>
            <a:lvl7pPr marL="2740991" indent="0" algn="ctr">
              <a:buNone/>
              <a:defRPr>
                <a:solidFill>
                  <a:schemeClr val="tx1">
                    <a:tint val="75000"/>
                  </a:schemeClr>
                </a:solidFill>
              </a:defRPr>
            </a:lvl7pPr>
            <a:lvl8pPr marL="3197819" indent="0" algn="ctr">
              <a:buNone/>
              <a:defRPr>
                <a:solidFill>
                  <a:schemeClr val="tx1">
                    <a:tint val="75000"/>
                  </a:schemeClr>
                </a:solidFill>
              </a:defRPr>
            </a:lvl8pPr>
            <a:lvl9pPr marL="36546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072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104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1"/>
            <a:ext cx="7772400" cy="1500188"/>
          </a:xfrm>
        </p:spPr>
        <p:txBody>
          <a:bodyPr anchor="b"/>
          <a:lstStyle>
            <a:lvl1pPr marL="0" indent="0">
              <a:buNone/>
              <a:defRPr sz="2000">
                <a:solidFill>
                  <a:schemeClr val="tx1">
                    <a:tint val="75000"/>
                  </a:schemeClr>
                </a:solidFill>
              </a:defRPr>
            </a:lvl1pPr>
            <a:lvl2pPr marL="456836" indent="0">
              <a:buNone/>
              <a:defRPr sz="1800">
                <a:solidFill>
                  <a:schemeClr val="tx1">
                    <a:tint val="75000"/>
                  </a:schemeClr>
                </a:solidFill>
              </a:defRPr>
            </a:lvl2pPr>
            <a:lvl3pPr marL="913661" indent="0">
              <a:buNone/>
              <a:defRPr sz="1800">
                <a:solidFill>
                  <a:schemeClr val="tx1">
                    <a:tint val="75000"/>
                  </a:schemeClr>
                </a:solidFill>
              </a:defRPr>
            </a:lvl3pPr>
            <a:lvl4pPr marL="1370496" indent="0">
              <a:buNone/>
              <a:defRPr sz="1400">
                <a:solidFill>
                  <a:schemeClr val="tx1">
                    <a:tint val="75000"/>
                  </a:schemeClr>
                </a:solidFill>
              </a:defRPr>
            </a:lvl4pPr>
            <a:lvl5pPr marL="1827321" indent="0">
              <a:buNone/>
              <a:defRPr sz="1400">
                <a:solidFill>
                  <a:schemeClr val="tx1">
                    <a:tint val="75000"/>
                  </a:schemeClr>
                </a:solidFill>
              </a:defRPr>
            </a:lvl5pPr>
            <a:lvl6pPr marL="2284159" indent="0">
              <a:buNone/>
              <a:defRPr sz="1400">
                <a:solidFill>
                  <a:schemeClr val="tx1">
                    <a:tint val="75000"/>
                  </a:schemeClr>
                </a:solidFill>
              </a:defRPr>
            </a:lvl6pPr>
            <a:lvl7pPr marL="2740991" indent="0">
              <a:buNone/>
              <a:defRPr sz="1400">
                <a:solidFill>
                  <a:schemeClr val="tx1">
                    <a:tint val="75000"/>
                  </a:schemeClr>
                </a:solidFill>
              </a:defRPr>
            </a:lvl7pPr>
            <a:lvl8pPr marL="3197819" indent="0">
              <a:buNone/>
              <a:defRPr sz="1400">
                <a:solidFill>
                  <a:schemeClr val="tx1">
                    <a:tint val="75000"/>
                  </a:schemeClr>
                </a:solidFill>
              </a:defRPr>
            </a:lvl8pPr>
            <a:lvl9pPr marL="36546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763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526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3" y="1535114"/>
            <a:ext cx="4040190"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13" y="2174876"/>
            <a:ext cx="4040190"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6"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65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115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238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4" cy="46910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834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13"/>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836" indent="0">
              <a:buNone/>
              <a:defRPr sz="2900"/>
            </a:lvl2pPr>
            <a:lvl3pPr marL="913661" indent="0">
              <a:buNone/>
              <a:defRPr sz="2300"/>
            </a:lvl3pPr>
            <a:lvl4pPr marL="1370496" indent="0">
              <a:buNone/>
              <a:defRPr sz="2000"/>
            </a:lvl4pPr>
            <a:lvl5pPr marL="1827321" indent="0">
              <a:buNone/>
              <a:defRPr sz="2000"/>
            </a:lvl5pPr>
            <a:lvl6pPr marL="2284159" indent="0">
              <a:buNone/>
              <a:defRPr sz="2000"/>
            </a:lvl6pPr>
            <a:lvl7pPr marL="2740991" indent="0">
              <a:buNone/>
              <a:defRPr sz="2000"/>
            </a:lvl7pPr>
            <a:lvl8pPr marL="3197819" indent="0">
              <a:buNone/>
              <a:defRPr sz="2000"/>
            </a:lvl8pPr>
            <a:lvl9pPr marL="3654642" indent="0">
              <a:buNone/>
              <a:defRPr sz="2000"/>
            </a:lvl9pPr>
          </a:lstStyle>
          <a:p>
            <a:endParaRPr lang="en-US"/>
          </a:p>
        </p:txBody>
      </p:sp>
      <p:sp>
        <p:nvSpPr>
          <p:cNvPr id="4" name="Text Placeholder 3"/>
          <p:cNvSpPr>
            <a:spLocks noGrp="1"/>
          </p:cNvSpPr>
          <p:nvPr>
            <p:ph type="body" sz="half" idx="2"/>
          </p:nvPr>
        </p:nvSpPr>
        <p:spPr>
          <a:xfrm>
            <a:off x="1792290" y="5367350"/>
            <a:ext cx="5486400" cy="8048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6901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00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823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3"/>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9367839"/>
            <a:ext cx="4267200" cy="714375"/>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6248400" y="9367839"/>
            <a:ext cx="5791200" cy="714375"/>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3106400" y="9367839"/>
            <a:ext cx="4267200" cy="714375"/>
          </a:xfrm>
        </p:spPr>
        <p:txBody>
          <a:bodyPr/>
          <a:lstStyle>
            <a:lvl1pPr>
              <a:defRPr/>
            </a:lvl1pPr>
          </a:lstStyle>
          <a:p>
            <a:fld id="{F2780D06-A0FC-4B4D-91F0-B504CD91D2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990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61" indent="0" algn="ctr">
              <a:buNone/>
              <a:defRPr>
                <a:solidFill>
                  <a:schemeClr val="tx1">
                    <a:tint val="75000"/>
                  </a:schemeClr>
                </a:solidFill>
              </a:defRPr>
            </a:lvl3pPr>
            <a:lvl4pPr marL="1370496" indent="0" algn="ctr">
              <a:buNone/>
              <a:defRPr>
                <a:solidFill>
                  <a:schemeClr val="tx1">
                    <a:tint val="75000"/>
                  </a:schemeClr>
                </a:solidFill>
              </a:defRPr>
            </a:lvl4pPr>
            <a:lvl5pPr marL="1827321" indent="0" algn="ctr">
              <a:buNone/>
              <a:defRPr>
                <a:solidFill>
                  <a:schemeClr val="tx1">
                    <a:tint val="75000"/>
                  </a:schemeClr>
                </a:solidFill>
              </a:defRPr>
            </a:lvl5pPr>
            <a:lvl6pPr marL="2284159" indent="0" algn="ctr">
              <a:buNone/>
              <a:defRPr>
                <a:solidFill>
                  <a:schemeClr val="tx1">
                    <a:tint val="75000"/>
                  </a:schemeClr>
                </a:solidFill>
              </a:defRPr>
            </a:lvl6pPr>
            <a:lvl7pPr marL="2740991" indent="0" algn="ctr">
              <a:buNone/>
              <a:defRPr>
                <a:solidFill>
                  <a:schemeClr val="tx1">
                    <a:tint val="75000"/>
                  </a:schemeClr>
                </a:solidFill>
              </a:defRPr>
            </a:lvl7pPr>
            <a:lvl8pPr marL="3197819" indent="0" algn="ctr">
              <a:buNone/>
              <a:defRPr>
                <a:solidFill>
                  <a:schemeClr val="tx1">
                    <a:tint val="75000"/>
                  </a:schemeClr>
                </a:solidFill>
              </a:defRPr>
            </a:lvl8pPr>
            <a:lvl9pPr marL="36546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744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3" y="1535114"/>
            <a:ext cx="4040190"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13" y="2174876"/>
            <a:ext cx="4040190"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6"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844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1"/>
            <a:ext cx="7772400" cy="1500188"/>
          </a:xfrm>
        </p:spPr>
        <p:txBody>
          <a:bodyPr anchor="b"/>
          <a:lstStyle>
            <a:lvl1pPr marL="0" indent="0">
              <a:buNone/>
              <a:defRPr sz="2000">
                <a:solidFill>
                  <a:schemeClr val="tx1">
                    <a:tint val="75000"/>
                  </a:schemeClr>
                </a:solidFill>
              </a:defRPr>
            </a:lvl1pPr>
            <a:lvl2pPr marL="456836" indent="0">
              <a:buNone/>
              <a:defRPr sz="1800">
                <a:solidFill>
                  <a:schemeClr val="tx1">
                    <a:tint val="75000"/>
                  </a:schemeClr>
                </a:solidFill>
              </a:defRPr>
            </a:lvl2pPr>
            <a:lvl3pPr marL="913661" indent="0">
              <a:buNone/>
              <a:defRPr sz="1800">
                <a:solidFill>
                  <a:schemeClr val="tx1">
                    <a:tint val="75000"/>
                  </a:schemeClr>
                </a:solidFill>
              </a:defRPr>
            </a:lvl3pPr>
            <a:lvl4pPr marL="1370496" indent="0">
              <a:buNone/>
              <a:defRPr sz="1400">
                <a:solidFill>
                  <a:schemeClr val="tx1">
                    <a:tint val="75000"/>
                  </a:schemeClr>
                </a:solidFill>
              </a:defRPr>
            </a:lvl4pPr>
            <a:lvl5pPr marL="1827321" indent="0">
              <a:buNone/>
              <a:defRPr sz="1400">
                <a:solidFill>
                  <a:schemeClr val="tx1">
                    <a:tint val="75000"/>
                  </a:schemeClr>
                </a:solidFill>
              </a:defRPr>
            </a:lvl5pPr>
            <a:lvl6pPr marL="2284159" indent="0">
              <a:buNone/>
              <a:defRPr sz="1400">
                <a:solidFill>
                  <a:schemeClr val="tx1">
                    <a:tint val="75000"/>
                  </a:schemeClr>
                </a:solidFill>
              </a:defRPr>
            </a:lvl6pPr>
            <a:lvl7pPr marL="2740991" indent="0">
              <a:buNone/>
              <a:defRPr sz="1400">
                <a:solidFill>
                  <a:schemeClr val="tx1">
                    <a:tint val="75000"/>
                  </a:schemeClr>
                </a:solidFill>
              </a:defRPr>
            </a:lvl7pPr>
            <a:lvl8pPr marL="3197819" indent="0">
              <a:buNone/>
              <a:defRPr sz="1400">
                <a:solidFill>
                  <a:schemeClr val="tx1">
                    <a:tint val="75000"/>
                  </a:schemeClr>
                </a:solidFill>
              </a:defRPr>
            </a:lvl8pPr>
            <a:lvl9pPr marL="36546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107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928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3" y="1535114"/>
            <a:ext cx="4040190"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13" y="2174876"/>
            <a:ext cx="4040190"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6"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082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714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5742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4" cy="46910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008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13"/>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836" indent="0">
              <a:buNone/>
              <a:defRPr sz="2900"/>
            </a:lvl2pPr>
            <a:lvl3pPr marL="913661" indent="0">
              <a:buNone/>
              <a:defRPr sz="2300"/>
            </a:lvl3pPr>
            <a:lvl4pPr marL="1370496" indent="0">
              <a:buNone/>
              <a:defRPr sz="2000"/>
            </a:lvl4pPr>
            <a:lvl5pPr marL="1827321" indent="0">
              <a:buNone/>
              <a:defRPr sz="2000"/>
            </a:lvl5pPr>
            <a:lvl6pPr marL="2284159" indent="0">
              <a:buNone/>
              <a:defRPr sz="2000"/>
            </a:lvl6pPr>
            <a:lvl7pPr marL="2740991" indent="0">
              <a:buNone/>
              <a:defRPr sz="2000"/>
            </a:lvl7pPr>
            <a:lvl8pPr marL="3197819" indent="0">
              <a:buNone/>
              <a:defRPr sz="2000"/>
            </a:lvl8pPr>
            <a:lvl9pPr marL="3654642" indent="0">
              <a:buNone/>
              <a:defRPr sz="2000"/>
            </a:lvl9pPr>
          </a:lstStyle>
          <a:p>
            <a:endParaRPr lang="en-US"/>
          </a:p>
        </p:txBody>
      </p:sp>
      <p:sp>
        <p:nvSpPr>
          <p:cNvPr id="4" name="Text Placeholder 3"/>
          <p:cNvSpPr>
            <a:spLocks noGrp="1"/>
          </p:cNvSpPr>
          <p:nvPr>
            <p:ph type="body" sz="half" idx="2"/>
          </p:nvPr>
        </p:nvSpPr>
        <p:spPr>
          <a:xfrm>
            <a:off x="1792290" y="5367350"/>
            <a:ext cx="5486400" cy="8048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360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0564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317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3"/>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9367839"/>
            <a:ext cx="4267200" cy="714375"/>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6248400" y="9367839"/>
            <a:ext cx="5791200" cy="714375"/>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3106400" y="9367839"/>
            <a:ext cx="4267200" cy="714375"/>
          </a:xfrm>
        </p:spPr>
        <p:txBody>
          <a:bodyPr/>
          <a:lstStyle>
            <a:lvl1pPr>
              <a:defRPr/>
            </a:lvl1pPr>
          </a:lstStyle>
          <a:p>
            <a:fld id="{F2780D06-A0FC-4B4D-91F0-B504CD91D2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628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61" indent="0" algn="ctr">
              <a:buNone/>
              <a:defRPr>
                <a:solidFill>
                  <a:schemeClr val="tx1">
                    <a:tint val="75000"/>
                  </a:schemeClr>
                </a:solidFill>
              </a:defRPr>
            </a:lvl3pPr>
            <a:lvl4pPr marL="1370496" indent="0" algn="ctr">
              <a:buNone/>
              <a:defRPr>
                <a:solidFill>
                  <a:schemeClr val="tx1">
                    <a:tint val="75000"/>
                  </a:schemeClr>
                </a:solidFill>
              </a:defRPr>
            </a:lvl4pPr>
            <a:lvl5pPr marL="1827321" indent="0" algn="ctr">
              <a:buNone/>
              <a:defRPr>
                <a:solidFill>
                  <a:schemeClr val="tx1">
                    <a:tint val="75000"/>
                  </a:schemeClr>
                </a:solidFill>
              </a:defRPr>
            </a:lvl5pPr>
            <a:lvl6pPr marL="2284159" indent="0" algn="ctr">
              <a:buNone/>
              <a:defRPr>
                <a:solidFill>
                  <a:schemeClr val="tx1">
                    <a:tint val="75000"/>
                  </a:schemeClr>
                </a:solidFill>
              </a:defRPr>
            </a:lvl6pPr>
            <a:lvl7pPr marL="2740991" indent="0" algn="ctr">
              <a:buNone/>
              <a:defRPr>
                <a:solidFill>
                  <a:schemeClr val="tx1">
                    <a:tint val="75000"/>
                  </a:schemeClr>
                </a:solidFill>
              </a:defRPr>
            </a:lvl7pPr>
            <a:lvl8pPr marL="3197819" indent="0" algn="ctr">
              <a:buNone/>
              <a:defRPr>
                <a:solidFill>
                  <a:schemeClr val="tx1">
                    <a:tint val="75000"/>
                  </a:schemeClr>
                </a:solidFill>
              </a:defRPr>
            </a:lvl8pPr>
            <a:lvl9pPr marL="36546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3789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967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1"/>
            <a:ext cx="7772400" cy="1500188"/>
          </a:xfrm>
        </p:spPr>
        <p:txBody>
          <a:bodyPr anchor="b"/>
          <a:lstStyle>
            <a:lvl1pPr marL="0" indent="0">
              <a:buNone/>
              <a:defRPr sz="2000">
                <a:solidFill>
                  <a:schemeClr val="tx1">
                    <a:tint val="75000"/>
                  </a:schemeClr>
                </a:solidFill>
              </a:defRPr>
            </a:lvl1pPr>
            <a:lvl2pPr marL="456836" indent="0">
              <a:buNone/>
              <a:defRPr sz="1800">
                <a:solidFill>
                  <a:schemeClr val="tx1">
                    <a:tint val="75000"/>
                  </a:schemeClr>
                </a:solidFill>
              </a:defRPr>
            </a:lvl2pPr>
            <a:lvl3pPr marL="913661" indent="0">
              <a:buNone/>
              <a:defRPr sz="1800">
                <a:solidFill>
                  <a:schemeClr val="tx1">
                    <a:tint val="75000"/>
                  </a:schemeClr>
                </a:solidFill>
              </a:defRPr>
            </a:lvl3pPr>
            <a:lvl4pPr marL="1370496" indent="0">
              <a:buNone/>
              <a:defRPr sz="1400">
                <a:solidFill>
                  <a:schemeClr val="tx1">
                    <a:tint val="75000"/>
                  </a:schemeClr>
                </a:solidFill>
              </a:defRPr>
            </a:lvl4pPr>
            <a:lvl5pPr marL="1827321" indent="0">
              <a:buNone/>
              <a:defRPr sz="1400">
                <a:solidFill>
                  <a:schemeClr val="tx1">
                    <a:tint val="75000"/>
                  </a:schemeClr>
                </a:solidFill>
              </a:defRPr>
            </a:lvl5pPr>
            <a:lvl6pPr marL="2284159" indent="0">
              <a:buNone/>
              <a:defRPr sz="1400">
                <a:solidFill>
                  <a:schemeClr val="tx1">
                    <a:tint val="75000"/>
                  </a:schemeClr>
                </a:solidFill>
              </a:defRPr>
            </a:lvl6pPr>
            <a:lvl7pPr marL="2740991" indent="0">
              <a:buNone/>
              <a:defRPr sz="1400">
                <a:solidFill>
                  <a:schemeClr val="tx1">
                    <a:tint val="75000"/>
                  </a:schemeClr>
                </a:solidFill>
              </a:defRPr>
            </a:lvl7pPr>
            <a:lvl8pPr marL="3197819" indent="0">
              <a:buNone/>
              <a:defRPr sz="1400">
                <a:solidFill>
                  <a:schemeClr val="tx1">
                    <a:tint val="75000"/>
                  </a:schemeClr>
                </a:solidFill>
              </a:defRPr>
            </a:lvl8pPr>
            <a:lvl9pPr marL="36546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4198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8450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3" y="1535114"/>
            <a:ext cx="4040190"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13" y="2174876"/>
            <a:ext cx="4040190"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6"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765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4914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301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4" cy="46910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644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13"/>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836" indent="0">
              <a:buNone/>
              <a:defRPr sz="2900"/>
            </a:lvl2pPr>
            <a:lvl3pPr marL="913661" indent="0">
              <a:buNone/>
              <a:defRPr sz="2300"/>
            </a:lvl3pPr>
            <a:lvl4pPr marL="1370496" indent="0">
              <a:buNone/>
              <a:defRPr sz="2000"/>
            </a:lvl4pPr>
            <a:lvl5pPr marL="1827321" indent="0">
              <a:buNone/>
              <a:defRPr sz="2000"/>
            </a:lvl5pPr>
            <a:lvl6pPr marL="2284159" indent="0">
              <a:buNone/>
              <a:defRPr sz="2000"/>
            </a:lvl6pPr>
            <a:lvl7pPr marL="2740991" indent="0">
              <a:buNone/>
              <a:defRPr sz="2000"/>
            </a:lvl7pPr>
            <a:lvl8pPr marL="3197819" indent="0">
              <a:buNone/>
              <a:defRPr sz="2000"/>
            </a:lvl8pPr>
            <a:lvl9pPr marL="3654642" indent="0">
              <a:buNone/>
              <a:defRPr sz="2000"/>
            </a:lvl9pPr>
          </a:lstStyle>
          <a:p>
            <a:endParaRPr lang="en-US"/>
          </a:p>
        </p:txBody>
      </p:sp>
      <p:sp>
        <p:nvSpPr>
          <p:cNvPr id="4" name="Text Placeholder 3"/>
          <p:cNvSpPr>
            <a:spLocks noGrp="1"/>
          </p:cNvSpPr>
          <p:nvPr>
            <p:ph type="body" sz="half" idx="2"/>
          </p:nvPr>
        </p:nvSpPr>
        <p:spPr>
          <a:xfrm>
            <a:off x="1792290" y="5367350"/>
            <a:ext cx="5486400" cy="8048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50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619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3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3"/>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9367839"/>
            <a:ext cx="4267200" cy="714375"/>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6248400" y="9367839"/>
            <a:ext cx="5791200" cy="714375"/>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3106400" y="9367839"/>
            <a:ext cx="4267200" cy="714375"/>
          </a:xfrm>
        </p:spPr>
        <p:txBody>
          <a:bodyPr/>
          <a:lstStyle>
            <a:lvl1pPr>
              <a:defRPr/>
            </a:lvl1pPr>
          </a:lstStyle>
          <a:p>
            <a:fld id="{F2780D06-A0FC-4B4D-91F0-B504CD91D2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856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61" indent="0" algn="ctr">
              <a:buNone/>
              <a:defRPr>
                <a:solidFill>
                  <a:schemeClr val="tx1">
                    <a:tint val="75000"/>
                  </a:schemeClr>
                </a:solidFill>
              </a:defRPr>
            </a:lvl3pPr>
            <a:lvl4pPr marL="1370496" indent="0" algn="ctr">
              <a:buNone/>
              <a:defRPr>
                <a:solidFill>
                  <a:schemeClr val="tx1">
                    <a:tint val="75000"/>
                  </a:schemeClr>
                </a:solidFill>
              </a:defRPr>
            </a:lvl4pPr>
            <a:lvl5pPr marL="1827321" indent="0" algn="ctr">
              <a:buNone/>
              <a:defRPr>
                <a:solidFill>
                  <a:schemeClr val="tx1">
                    <a:tint val="75000"/>
                  </a:schemeClr>
                </a:solidFill>
              </a:defRPr>
            </a:lvl5pPr>
            <a:lvl6pPr marL="2284159" indent="0" algn="ctr">
              <a:buNone/>
              <a:defRPr>
                <a:solidFill>
                  <a:schemeClr val="tx1">
                    <a:tint val="75000"/>
                  </a:schemeClr>
                </a:solidFill>
              </a:defRPr>
            </a:lvl6pPr>
            <a:lvl7pPr marL="2740991" indent="0" algn="ctr">
              <a:buNone/>
              <a:defRPr>
                <a:solidFill>
                  <a:schemeClr val="tx1">
                    <a:tint val="75000"/>
                  </a:schemeClr>
                </a:solidFill>
              </a:defRPr>
            </a:lvl7pPr>
            <a:lvl8pPr marL="3197819" indent="0" algn="ctr">
              <a:buNone/>
              <a:defRPr>
                <a:solidFill>
                  <a:schemeClr val="tx1">
                    <a:tint val="75000"/>
                  </a:schemeClr>
                </a:solidFill>
              </a:defRPr>
            </a:lvl8pPr>
            <a:lvl9pPr marL="36546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6474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2867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1"/>
            <a:ext cx="7772400" cy="1500188"/>
          </a:xfrm>
        </p:spPr>
        <p:txBody>
          <a:bodyPr anchor="b"/>
          <a:lstStyle>
            <a:lvl1pPr marL="0" indent="0">
              <a:buNone/>
              <a:defRPr sz="2000">
                <a:solidFill>
                  <a:schemeClr val="tx1">
                    <a:tint val="75000"/>
                  </a:schemeClr>
                </a:solidFill>
              </a:defRPr>
            </a:lvl1pPr>
            <a:lvl2pPr marL="456836" indent="0">
              <a:buNone/>
              <a:defRPr sz="1800">
                <a:solidFill>
                  <a:schemeClr val="tx1">
                    <a:tint val="75000"/>
                  </a:schemeClr>
                </a:solidFill>
              </a:defRPr>
            </a:lvl2pPr>
            <a:lvl3pPr marL="913661" indent="0">
              <a:buNone/>
              <a:defRPr sz="1800">
                <a:solidFill>
                  <a:schemeClr val="tx1">
                    <a:tint val="75000"/>
                  </a:schemeClr>
                </a:solidFill>
              </a:defRPr>
            </a:lvl3pPr>
            <a:lvl4pPr marL="1370496" indent="0">
              <a:buNone/>
              <a:defRPr sz="1400">
                <a:solidFill>
                  <a:schemeClr val="tx1">
                    <a:tint val="75000"/>
                  </a:schemeClr>
                </a:solidFill>
              </a:defRPr>
            </a:lvl4pPr>
            <a:lvl5pPr marL="1827321" indent="0">
              <a:buNone/>
              <a:defRPr sz="1400">
                <a:solidFill>
                  <a:schemeClr val="tx1">
                    <a:tint val="75000"/>
                  </a:schemeClr>
                </a:solidFill>
              </a:defRPr>
            </a:lvl5pPr>
            <a:lvl6pPr marL="2284159" indent="0">
              <a:buNone/>
              <a:defRPr sz="1400">
                <a:solidFill>
                  <a:schemeClr val="tx1">
                    <a:tint val="75000"/>
                  </a:schemeClr>
                </a:solidFill>
              </a:defRPr>
            </a:lvl6pPr>
            <a:lvl7pPr marL="2740991" indent="0">
              <a:buNone/>
              <a:defRPr sz="1400">
                <a:solidFill>
                  <a:schemeClr val="tx1">
                    <a:tint val="75000"/>
                  </a:schemeClr>
                </a:solidFill>
              </a:defRPr>
            </a:lvl7pPr>
            <a:lvl8pPr marL="3197819" indent="0">
              <a:buNone/>
              <a:defRPr sz="1400">
                <a:solidFill>
                  <a:schemeClr val="tx1">
                    <a:tint val="75000"/>
                  </a:schemeClr>
                </a:solidFill>
              </a:defRPr>
            </a:lvl8pPr>
            <a:lvl9pPr marL="36546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8596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6934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3" y="1535114"/>
            <a:ext cx="4040190"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13" y="2174876"/>
            <a:ext cx="4040190"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6"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844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516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85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4" cy="46910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4" cy="46910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4238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13"/>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836" indent="0">
              <a:buNone/>
              <a:defRPr sz="2900"/>
            </a:lvl2pPr>
            <a:lvl3pPr marL="913661" indent="0">
              <a:buNone/>
              <a:defRPr sz="2300"/>
            </a:lvl3pPr>
            <a:lvl4pPr marL="1370496" indent="0">
              <a:buNone/>
              <a:defRPr sz="2000"/>
            </a:lvl4pPr>
            <a:lvl5pPr marL="1827321" indent="0">
              <a:buNone/>
              <a:defRPr sz="2000"/>
            </a:lvl5pPr>
            <a:lvl6pPr marL="2284159" indent="0">
              <a:buNone/>
              <a:defRPr sz="2000"/>
            </a:lvl6pPr>
            <a:lvl7pPr marL="2740991" indent="0">
              <a:buNone/>
              <a:defRPr sz="2000"/>
            </a:lvl7pPr>
            <a:lvl8pPr marL="3197819" indent="0">
              <a:buNone/>
              <a:defRPr sz="2000"/>
            </a:lvl8pPr>
            <a:lvl9pPr marL="3654642" indent="0">
              <a:buNone/>
              <a:defRPr sz="2000"/>
            </a:lvl9pPr>
          </a:lstStyle>
          <a:p>
            <a:endParaRPr lang="en-US"/>
          </a:p>
        </p:txBody>
      </p:sp>
      <p:sp>
        <p:nvSpPr>
          <p:cNvPr id="4" name="Text Placeholder 3"/>
          <p:cNvSpPr>
            <a:spLocks noGrp="1"/>
          </p:cNvSpPr>
          <p:nvPr>
            <p:ph type="body" sz="half" idx="2"/>
          </p:nvPr>
        </p:nvSpPr>
        <p:spPr>
          <a:xfrm>
            <a:off x="1792290" y="5367350"/>
            <a:ext cx="5486400" cy="8048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475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727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8004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3"/>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9367839"/>
            <a:ext cx="4267200" cy="714375"/>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6248400" y="9367839"/>
            <a:ext cx="5791200" cy="714375"/>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3106400" y="9367839"/>
            <a:ext cx="4267200" cy="714375"/>
          </a:xfrm>
        </p:spPr>
        <p:txBody>
          <a:bodyPr/>
          <a:lstStyle>
            <a:lvl1pPr>
              <a:defRPr/>
            </a:lvl1pPr>
          </a:lstStyle>
          <a:p>
            <a:fld id="{F2780D06-A0FC-4B4D-91F0-B504CD91D2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3712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3166-96E8-4881-8C43-82F6807EB73E}"/>
              </a:ext>
            </a:extLst>
          </p:cNvPr>
          <p:cNvSpPr>
            <a:spLocks noGrp="1"/>
          </p:cNvSpPr>
          <p:nvPr>
            <p:ph type="ctrTitle"/>
          </p:nvPr>
        </p:nvSpPr>
        <p:spPr>
          <a:xfrm>
            <a:off x="2286000" y="1683545"/>
            <a:ext cx="13716000" cy="3581400"/>
          </a:xfrm>
        </p:spPr>
        <p:txBody>
          <a:bodyPr anchor="b"/>
          <a:lstStyle>
            <a:lvl1pPr algn="ctr">
              <a:defRPr sz="8900"/>
            </a:lvl1pPr>
          </a:lstStyle>
          <a:p>
            <a:r>
              <a:rPr lang="en-US"/>
              <a:t>Click to edit Master title style</a:t>
            </a:r>
          </a:p>
        </p:txBody>
      </p:sp>
      <p:sp>
        <p:nvSpPr>
          <p:cNvPr id="3" name="Subtitle 2">
            <a:extLst>
              <a:ext uri="{FF2B5EF4-FFF2-40B4-BE49-F238E27FC236}">
                <a16:creationId xmlns:a16="http://schemas.microsoft.com/office/drawing/2014/main" id="{1E81F2B4-AB8D-4853-A81F-F94D78B61E49}"/>
              </a:ext>
            </a:extLst>
          </p:cNvPr>
          <p:cNvSpPr>
            <a:spLocks noGrp="1"/>
          </p:cNvSpPr>
          <p:nvPr>
            <p:ph type="subTitle" idx="1"/>
          </p:nvPr>
        </p:nvSpPr>
        <p:spPr>
          <a:xfrm>
            <a:off x="2286000" y="5403057"/>
            <a:ext cx="13716000" cy="2483643"/>
          </a:xfrm>
        </p:spPr>
        <p:txBody>
          <a:bodyPr/>
          <a:lstStyle>
            <a:lvl1pPr marL="0" indent="0" algn="ctr">
              <a:buNone/>
              <a:defRPr sz="3600"/>
            </a:lvl1pPr>
            <a:lvl2pPr marL="685795" indent="0" algn="ctr">
              <a:buNone/>
              <a:defRPr sz="3000"/>
            </a:lvl2pPr>
            <a:lvl3pPr marL="1371589" indent="0" algn="ctr">
              <a:buNone/>
              <a:defRPr sz="2700"/>
            </a:lvl3pPr>
            <a:lvl4pPr marL="2057384" indent="0" algn="ctr">
              <a:buNone/>
              <a:defRPr sz="2300"/>
            </a:lvl4pPr>
            <a:lvl5pPr marL="2743178" indent="0" algn="ctr">
              <a:buNone/>
              <a:defRPr sz="2300"/>
            </a:lvl5pPr>
            <a:lvl6pPr marL="3428973" indent="0" algn="ctr">
              <a:buNone/>
              <a:defRPr sz="2300"/>
            </a:lvl6pPr>
            <a:lvl7pPr marL="4114767" indent="0" algn="ctr">
              <a:buNone/>
              <a:defRPr sz="2300"/>
            </a:lvl7pPr>
            <a:lvl8pPr marL="4800562" indent="0" algn="ctr">
              <a:buNone/>
              <a:defRPr sz="2300"/>
            </a:lvl8pPr>
            <a:lvl9pPr marL="5486356" indent="0" algn="ctr">
              <a:buNone/>
              <a:defRPr sz="2300"/>
            </a:lvl9pPr>
          </a:lstStyle>
          <a:p>
            <a:r>
              <a:rPr lang="en-US"/>
              <a:t>Click to edit Master subtitle style</a:t>
            </a:r>
          </a:p>
        </p:txBody>
      </p:sp>
      <p:sp>
        <p:nvSpPr>
          <p:cNvPr id="4" name="Date Placeholder 3">
            <a:extLst>
              <a:ext uri="{FF2B5EF4-FFF2-40B4-BE49-F238E27FC236}">
                <a16:creationId xmlns:a16="http://schemas.microsoft.com/office/drawing/2014/main" id="{23B0C314-9D3E-4860-B2BC-FCB22A693C88}"/>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C13C10-53B7-45DA-A2FD-3A827747BB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442941-0547-41E0-BED2-68FC34CB01AF}"/>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4834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86F84-7302-442A-9D6B-363AC598F7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499C8-BCEC-40FF-9573-3817B05131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1C9581-FCE8-4191-8478-38DFCA823D58}"/>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A70750-72AB-4D15-893D-363361D8AF4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17DC0BE-4119-4ECF-A53B-8D1328B7FF0E}"/>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8185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A51C-92DD-4F46-B51E-EC632C9EE305}"/>
              </a:ext>
            </a:extLst>
          </p:cNvPr>
          <p:cNvSpPr>
            <a:spLocks noGrp="1"/>
          </p:cNvSpPr>
          <p:nvPr>
            <p:ph type="title"/>
          </p:nvPr>
        </p:nvSpPr>
        <p:spPr>
          <a:xfrm>
            <a:off x="1247776" y="2564609"/>
            <a:ext cx="15773400" cy="4279106"/>
          </a:xfrm>
        </p:spPr>
        <p:txBody>
          <a:bodyPr anchor="b"/>
          <a:lstStyle>
            <a:lvl1pPr>
              <a:defRPr sz="8900"/>
            </a:lvl1pPr>
          </a:lstStyle>
          <a:p>
            <a:r>
              <a:rPr lang="en-US"/>
              <a:t>Click to edit Master title style</a:t>
            </a:r>
          </a:p>
        </p:txBody>
      </p:sp>
      <p:sp>
        <p:nvSpPr>
          <p:cNvPr id="3" name="Text Placeholder 2">
            <a:extLst>
              <a:ext uri="{FF2B5EF4-FFF2-40B4-BE49-F238E27FC236}">
                <a16:creationId xmlns:a16="http://schemas.microsoft.com/office/drawing/2014/main" id="{01521A7E-3FA7-487D-ADE4-826814823FF2}"/>
              </a:ext>
            </a:extLst>
          </p:cNvPr>
          <p:cNvSpPr>
            <a:spLocks noGrp="1"/>
          </p:cNvSpPr>
          <p:nvPr>
            <p:ph type="body" idx="1"/>
          </p:nvPr>
        </p:nvSpPr>
        <p:spPr>
          <a:xfrm>
            <a:off x="1247776" y="6884197"/>
            <a:ext cx="15773400" cy="2250281"/>
          </a:xfrm>
        </p:spPr>
        <p:txBody>
          <a:bodyPr/>
          <a:lstStyle>
            <a:lvl1pPr marL="0" indent="0">
              <a:buNone/>
              <a:defRPr sz="3600">
                <a:solidFill>
                  <a:schemeClr val="tx1">
                    <a:tint val="75000"/>
                  </a:schemeClr>
                </a:solidFill>
              </a:defRPr>
            </a:lvl1pPr>
            <a:lvl2pPr marL="685795" indent="0">
              <a:buNone/>
              <a:defRPr sz="3000">
                <a:solidFill>
                  <a:schemeClr val="tx1">
                    <a:tint val="75000"/>
                  </a:schemeClr>
                </a:solidFill>
              </a:defRPr>
            </a:lvl2pPr>
            <a:lvl3pPr marL="1371589" indent="0">
              <a:buNone/>
              <a:defRPr sz="2700">
                <a:solidFill>
                  <a:schemeClr val="tx1">
                    <a:tint val="75000"/>
                  </a:schemeClr>
                </a:solidFill>
              </a:defRPr>
            </a:lvl3pPr>
            <a:lvl4pPr marL="2057384" indent="0">
              <a:buNone/>
              <a:defRPr sz="2300">
                <a:solidFill>
                  <a:schemeClr val="tx1">
                    <a:tint val="75000"/>
                  </a:schemeClr>
                </a:solidFill>
              </a:defRPr>
            </a:lvl4pPr>
            <a:lvl5pPr marL="2743178" indent="0">
              <a:buNone/>
              <a:defRPr sz="2300">
                <a:solidFill>
                  <a:schemeClr val="tx1">
                    <a:tint val="75000"/>
                  </a:schemeClr>
                </a:solidFill>
              </a:defRPr>
            </a:lvl5pPr>
            <a:lvl6pPr marL="3428973" indent="0">
              <a:buNone/>
              <a:defRPr sz="2300">
                <a:solidFill>
                  <a:schemeClr val="tx1">
                    <a:tint val="75000"/>
                  </a:schemeClr>
                </a:solidFill>
              </a:defRPr>
            </a:lvl6pPr>
            <a:lvl7pPr marL="4114767" indent="0">
              <a:buNone/>
              <a:defRPr sz="2300">
                <a:solidFill>
                  <a:schemeClr val="tx1">
                    <a:tint val="75000"/>
                  </a:schemeClr>
                </a:solidFill>
              </a:defRPr>
            </a:lvl7pPr>
            <a:lvl8pPr marL="4800562" indent="0">
              <a:buNone/>
              <a:defRPr sz="2300">
                <a:solidFill>
                  <a:schemeClr val="tx1">
                    <a:tint val="75000"/>
                  </a:schemeClr>
                </a:solidFill>
              </a:defRPr>
            </a:lvl8pPr>
            <a:lvl9pPr marL="5486356" indent="0">
              <a:buNone/>
              <a:defRPr sz="2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373762-DF65-4047-AFC3-9B37308F2ADB}"/>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FA6018D-1411-413F-9215-4FCFFAEF3E7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C2FC6DC-7FEA-4FF0-B120-A9B93AF91C73}"/>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4853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1D6C-7B25-40E7-BADC-5EE3BE1D59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A30B0-1593-48BC-AF2C-DEA24FACD85F}"/>
              </a:ext>
            </a:extLst>
          </p:cNvPr>
          <p:cNvSpPr>
            <a:spLocks noGrp="1"/>
          </p:cNvSpPr>
          <p:nvPr>
            <p:ph sz="half" idx="1"/>
          </p:nvPr>
        </p:nvSpPr>
        <p:spPr>
          <a:xfrm>
            <a:off x="1257300" y="2738439"/>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C70C10-2E86-418B-B22F-0ED6FA4467B4}"/>
              </a:ext>
            </a:extLst>
          </p:cNvPr>
          <p:cNvSpPr>
            <a:spLocks noGrp="1"/>
          </p:cNvSpPr>
          <p:nvPr>
            <p:ph sz="half" idx="2"/>
          </p:nvPr>
        </p:nvSpPr>
        <p:spPr>
          <a:xfrm>
            <a:off x="9258300" y="2738439"/>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895E2A-D8B4-4EE3-99D1-E18963559611}"/>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097B4AA-7CDD-4BF2-8011-77041434901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CF284B6-5323-4D0E-86AA-61C76E74A6A9}"/>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2164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5139-1CE7-44D5-8317-2F1205CBA6B9}"/>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871767-3DFA-41A4-915B-368C32FDD464}"/>
              </a:ext>
            </a:extLst>
          </p:cNvPr>
          <p:cNvSpPr>
            <a:spLocks noGrp="1"/>
          </p:cNvSpPr>
          <p:nvPr>
            <p:ph type="body" idx="1"/>
          </p:nvPr>
        </p:nvSpPr>
        <p:spPr>
          <a:xfrm>
            <a:off x="1259685" y="2521745"/>
            <a:ext cx="7736682" cy="1235868"/>
          </a:xfrm>
        </p:spPr>
        <p:txBody>
          <a:bodyPr anchor="b"/>
          <a:lstStyle>
            <a:lvl1pPr marL="0" indent="0">
              <a:buNone/>
              <a:defRPr sz="3600" b="1"/>
            </a:lvl1pPr>
            <a:lvl2pPr marL="685795" indent="0">
              <a:buNone/>
              <a:defRPr sz="3000" b="1"/>
            </a:lvl2pPr>
            <a:lvl3pPr marL="1371589" indent="0">
              <a:buNone/>
              <a:defRPr sz="2700" b="1"/>
            </a:lvl3pPr>
            <a:lvl4pPr marL="2057384" indent="0">
              <a:buNone/>
              <a:defRPr sz="2300" b="1"/>
            </a:lvl4pPr>
            <a:lvl5pPr marL="2743178" indent="0">
              <a:buNone/>
              <a:defRPr sz="2300" b="1"/>
            </a:lvl5pPr>
            <a:lvl6pPr marL="3428973" indent="0">
              <a:buNone/>
              <a:defRPr sz="2300" b="1"/>
            </a:lvl6pPr>
            <a:lvl7pPr marL="4114767" indent="0">
              <a:buNone/>
              <a:defRPr sz="2300" b="1"/>
            </a:lvl7pPr>
            <a:lvl8pPr marL="4800562" indent="0">
              <a:buNone/>
              <a:defRPr sz="2300" b="1"/>
            </a:lvl8pPr>
            <a:lvl9pPr marL="5486356" indent="0">
              <a:buNone/>
              <a:defRPr sz="2300" b="1"/>
            </a:lvl9pPr>
          </a:lstStyle>
          <a:p>
            <a:pPr lvl="0"/>
            <a:r>
              <a:rPr lang="en-US"/>
              <a:t>Click to edit Master text styles</a:t>
            </a:r>
          </a:p>
        </p:txBody>
      </p:sp>
      <p:sp>
        <p:nvSpPr>
          <p:cNvPr id="4" name="Content Placeholder 3">
            <a:extLst>
              <a:ext uri="{FF2B5EF4-FFF2-40B4-BE49-F238E27FC236}">
                <a16:creationId xmlns:a16="http://schemas.microsoft.com/office/drawing/2014/main" id="{48126F6B-C20A-49D3-BD29-0CE3E46283B2}"/>
              </a:ext>
            </a:extLst>
          </p:cNvPr>
          <p:cNvSpPr>
            <a:spLocks noGrp="1"/>
          </p:cNvSpPr>
          <p:nvPr>
            <p:ph sz="half" idx="2"/>
          </p:nvPr>
        </p:nvSpPr>
        <p:spPr>
          <a:xfrm>
            <a:off x="1259685" y="3757613"/>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6941A8-53E0-4AB4-9338-0EEA1D0DE9B2}"/>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795" indent="0">
              <a:buNone/>
              <a:defRPr sz="3000" b="1"/>
            </a:lvl2pPr>
            <a:lvl3pPr marL="1371589" indent="0">
              <a:buNone/>
              <a:defRPr sz="2700" b="1"/>
            </a:lvl3pPr>
            <a:lvl4pPr marL="2057384" indent="0">
              <a:buNone/>
              <a:defRPr sz="2300" b="1"/>
            </a:lvl4pPr>
            <a:lvl5pPr marL="2743178" indent="0">
              <a:buNone/>
              <a:defRPr sz="2300" b="1"/>
            </a:lvl5pPr>
            <a:lvl6pPr marL="3428973" indent="0">
              <a:buNone/>
              <a:defRPr sz="2300" b="1"/>
            </a:lvl6pPr>
            <a:lvl7pPr marL="4114767" indent="0">
              <a:buNone/>
              <a:defRPr sz="2300" b="1"/>
            </a:lvl7pPr>
            <a:lvl8pPr marL="4800562" indent="0">
              <a:buNone/>
              <a:defRPr sz="2300" b="1"/>
            </a:lvl8pPr>
            <a:lvl9pPr marL="5486356" indent="0">
              <a:buNone/>
              <a:defRPr sz="23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CBFA1-4FA2-4A98-B006-AD3FD578FB96}"/>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F5D1B-75EC-4A93-BEF8-E0E6603BD367}"/>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12/11/2024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46CC05F-52E4-4C58-96AA-B77341B5698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9A00487-89B4-4E32-B307-C235408DEA5A}"/>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75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13"/>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836" indent="0">
              <a:buNone/>
              <a:defRPr sz="2900"/>
            </a:lvl2pPr>
            <a:lvl3pPr marL="913661" indent="0">
              <a:buNone/>
              <a:defRPr sz="2300"/>
            </a:lvl3pPr>
            <a:lvl4pPr marL="1370496" indent="0">
              <a:buNone/>
              <a:defRPr sz="2000"/>
            </a:lvl4pPr>
            <a:lvl5pPr marL="1827321" indent="0">
              <a:buNone/>
              <a:defRPr sz="2000"/>
            </a:lvl5pPr>
            <a:lvl6pPr marL="2284159" indent="0">
              <a:buNone/>
              <a:defRPr sz="2000"/>
            </a:lvl6pPr>
            <a:lvl7pPr marL="2740991" indent="0">
              <a:buNone/>
              <a:defRPr sz="2000"/>
            </a:lvl7pPr>
            <a:lvl8pPr marL="3197819" indent="0">
              <a:buNone/>
              <a:defRPr sz="2000"/>
            </a:lvl8pPr>
            <a:lvl9pPr marL="3654642" indent="0">
              <a:buNone/>
              <a:defRPr sz="2000"/>
            </a:lvl9pPr>
          </a:lstStyle>
          <a:p>
            <a:endParaRPr lang="en-US"/>
          </a:p>
        </p:txBody>
      </p:sp>
      <p:sp>
        <p:nvSpPr>
          <p:cNvPr id="4" name="Text Placeholder 3"/>
          <p:cNvSpPr>
            <a:spLocks noGrp="1"/>
          </p:cNvSpPr>
          <p:nvPr>
            <p:ph type="body" sz="half" idx="2"/>
          </p:nvPr>
        </p:nvSpPr>
        <p:spPr>
          <a:xfrm>
            <a:off x="1792290" y="5367350"/>
            <a:ext cx="5486400" cy="8048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78E3C-9200-4851-A51E-9F87117861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6A0C7D-D2BE-434A-A941-008FC66B2320}"/>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12/11/2024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F1B81F9-8FCF-4D7F-9363-A2E344351D9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4EFBF48-8317-4382-8159-A5620E7B4A6F}"/>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8026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C40EBF-DFEE-4A09-8CBF-EBB8DC661312}"/>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12/11/2024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EE4A857-3459-4811-AE5B-879C9DF0EC1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7AE305A-4467-42D8-8061-E72B309AD550}"/>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9489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EB99-9359-43B5-BCD0-BCCC287EF69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3F7BBAD-E62D-487D-8F26-23D8E91F6839}"/>
              </a:ext>
            </a:extLst>
          </p:cNvPr>
          <p:cNvSpPr>
            <a:spLocks noGrp="1"/>
          </p:cNvSpPr>
          <p:nvPr>
            <p:ph idx="1"/>
          </p:nvPr>
        </p:nvSpPr>
        <p:spPr>
          <a:xfrm>
            <a:off x="7774782" y="1481140"/>
            <a:ext cx="9258300" cy="7310438"/>
          </a:xfrm>
        </p:spPr>
        <p:txBody>
          <a:bodyPr/>
          <a:lstStyle>
            <a:lvl1pPr>
              <a:defRPr sz="4800"/>
            </a:lvl1pPr>
            <a:lvl2pPr>
              <a:defRPr sz="43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4CB8DC-7F8C-4B04-9CDC-2EC35FAF165E}"/>
              </a:ext>
            </a:extLst>
          </p:cNvPr>
          <p:cNvSpPr>
            <a:spLocks noGrp="1"/>
          </p:cNvSpPr>
          <p:nvPr>
            <p:ph type="body" sz="half" idx="2"/>
          </p:nvPr>
        </p:nvSpPr>
        <p:spPr>
          <a:xfrm>
            <a:off x="1259684" y="3086100"/>
            <a:ext cx="5898356" cy="5717382"/>
          </a:xfrm>
        </p:spPr>
        <p:txBody>
          <a:bodyPr/>
          <a:lstStyle>
            <a:lvl1pPr marL="0" indent="0">
              <a:buNone/>
              <a:defRPr sz="2300"/>
            </a:lvl1pPr>
            <a:lvl2pPr marL="685795" indent="0">
              <a:buNone/>
              <a:defRPr sz="2100"/>
            </a:lvl2pPr>
            <a:lvl3pPr marL="1371589" indent="0">
              <a:buNone/>
              <a:defRPr sz="1800"/>
            </a:lvl3pPr>
            <a:lvl4pPr marL="2057384" indent="0">
              <a:buNone/>
              <a:defRPr sz="1400"/>
            </a:lvl4pPr>
            <a:lvl5pPr marL="2743178" indent="0">
              <a:buNone/>
              <a:defRPr sz="1400"/>
            </a:lvl5pPr>
            <a:lvl6pPr marL="3428973" indent="0">
              <a:buNone/>
              <a:defRPr sz="1400"/>
            </a:lvl6pPr>
            <a:lvl7pPr marL="4114767" indent="0">
              <a:buNone/>
              <a:defRPr sz="1400"/>
            </a:lvl7pPr>
            <a:lvl8pPr marL="4800562" indent="0">
              <a:buNone/>
              <a:defRPr sz="1400"/>
            </a:lvl8pPr>
            <a:lvl9pPr marL="5486356" indent="0">
              <a:buNone/>
              <a:defRPr sz="1400"/>
            </a:lvl9pPr>
          </a:lstStyle>
          <a:p>
            <a:pPr lvl="0"/>
            <a:r>
              <a:rPr lang="en-US"/>
              <a:t>Click to edit Master text styles</a:t>
            </a:r>
          </a:p>
        </p:txBody>
      </p:sp>
      <p:sp>
        <p:nvSpPr>
          <p:cNvPr id="5" name="Date Placeholder 4">
            <a:extLst>
              <a:ext uri="{FF2B5EF4-FFF2-40B4-BE49-F238E27FC236}">
                <a16:creationId xmlns:a16="http://schemas.microsoft.com/office/drawing/2014/main" id="{F7625B9C-774E-43BA-82C7-FC13171D5968}"/>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F0D264E-4BBE-4328-B42F-07C90162A3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F32016E-649D-46D3-9190-0DE3A95598A1}"/>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7650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CC6A0-2515-485D-A778-50DAE683C43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7B519A0-8DB8-43F1-B473-31882A44CA92}"/>
              </a:ext>
            </a:extLst>
          </p:cNvPr>
          <p:cNvSpPr>
            <a:spLocks noGrp="1"/>
          </p:cNvSpPr>
          <p:nvPr>
            <p:ph type="pic" idx="1"/>
          </p:nvPr>
        </p:nvSpPr>
        <p:spPr>
          <a:xfrm>
            <a:off x="7774782" y="1481140"/>
            <a:ext cx="9258300" cy="7310438"/>
          </a:xfrm>
        </p:spPr>
        <p:txBody>
          <a:bodyPr/>
          <a:lstStyle>
            <a:lvl1pPr marL="0" indent="0">
              <a:buNone/>
              <a:defRPr sz="4800"/>
            </a:lvl1pPr>
            <a:lvl2pPr marL="685795" indent="0">
              <a:buNone/>
              <a:defRPr sz="4300"/>
            </a:lvl2pPr>
            <a:lvl3pPr marL="1371589" indent="0">
              <a:buNone/>
              <a:defRPr sz="3600"/>
            </a:lvl3pPr>
            <a:lvl4pPr marL="2057384" indent="0">
              <a:buNone/>
              <a:defRPr sz="3000"/>
            </a:lvl4pPr>
            <a:lvl5pPr marL="2743178" indent="0">
              <a:buNone/>
              <a:defRPr sz="3000"/>
            </a:lvl5pPr>
            <a:lvl6pPr marL="3428973" indent="0">
              <a:buNone/>
              <a:defRPr sz="3000"/>
            </a:lvl6pPr>
            <a:lvl7pPr marL="4114767" indent="0">
              <a:buNone/>
              <a:defRPr sz="3000"/>
            </a:lvl7pPr>
            <a:lvl8pPr marL="4800562" indent="0">
              <a:buNone/>
              <a:defRPr sz="3000"/>
            </a:lvl8pPr>
            <a:lvl9pPr marL="5486356" indent="0">
              <a:buNone/>
              <a:defRPr sz="3000"/>
            </a:lvl9pPr>
          </a:lstStyle>
          <a:p>
            <a:endParaRPr lang="en-US"/>
          </a:p>
        </p:txBody>
      </p:sp>
      <p:sp>
        <p:nvSpPr>
          <p:cNvPr id="4" name="Text Placeholder 3">
            <a:extLst>
              <a:ext uri="{FF2B5EF4-FFF2-40B4-BE49-F238E27FC236}">
                <a16:creationId xmlns:a16="http://schemas.microsoft.com/office/drawing/2014/main" id="{048EAB58-FF46-482B-8A71-09598236C372}"/>
              </a:ext>
            </a:extLst>
          </p:cNvPr>
          <p:cNvSpPr>
            <a:spLocks noGrp="1"/>
          </p:cNvSpPr>
          <p:nvPr>
            <p:ph type="body" sz="half" idx="2"/>
          </p:nvPr>
        </p:nvSpPr>
        <p:spPr>
          <a:xfrm>
            <a:off x="1259684" y="3086100"/>
            <a:ext cx="5898356" cy="5717382"/>
          </a:xfrm>
        </p:spPr>
        <p:txBody>
          <a:bodyPr/>
          <a:lstStyle>
            <a:lvl1pPr marL="0" indent="0">
              <a:buNone/>
              <a:defRPr sz="2300"/>
            </a:lvl1pPr>
            <a:lvl2pPr marL="685795" indent="0">
              <a:buNone/>
              <a:defRPr sz="2100"/>
            </a:lvl2pPr>
            <a:lvl3pPr marL="1371589" indent="0">
              <a:buNone/>
              <a:defRPr sz="1800"/>
            </a:lvl3pPr>
            <a:lvl4pPr marL="2057384" indent="0">
              <a:buNone/>
              <a:defRPr sz="1400"/>
            </a:lvl4pPr>
            <a:lvl5pPr marL="2743178" indent="0">
              <a:buNone/>
              <a:defRPr sz="1400"/>
            </a:lvl5pPr>
            <a:lvl6pPr marL="3428973" indent="0">
              <a:buNone/>
              <a:defRPr sz="1400"/>
            </a:lvl6pPr>
            <a:lvl7pPr marL="4114767" indent="0">
              <a:buNone/>
              <a:defRPr sz="1400"/>
            </a:lvl7pPr>
            <a:lvl8pPr marL="4800562" indent="0">
              <a:buNone/>
              <a:defRPr sz="1400"/>
            </a:lvl8pPr>
            <a:lvl9pPr marL="5486356" indent="0">
              <a:buNone/>
              <a:defRPr sz="1400"/>
            </a:lvl9pPr>
          </a:lstStyle>
          <a:p>
            <a:pPr lvl="0"/>
            <a:r>
              <a:rPr lang="en-US"/>
              <a:t>Click to edit Master text styles</a:t>
            </a:r>
          </a:p>
        </p:txBody>
      </p:sp>
      <p:sp>
        <p:nvSpPr>
          <p:cNvPr id="5" name="Date Placeholder 4">
            <a:extLst>
              <a:ext uri="{FF2B5EF4-FFF2-40B4-BE49-F238E27FC236}">
                <a16:creationId xmlns:a16="http://schemas.microsoft.com/office/drawing/2014/main" id="{49B887E8-0696-4B7F-B4FC-0EAAF9C29BD9}"/>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12/11/2024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6707E90-994B-4284-A196-BF498B4BC1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6A71C91-6D71-4C1A-8AB8-7A09BE5112EB}"/>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0238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1E1E-1760-481C-A6C6-6B24524B07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175E27-D05B-4E02-B8AA-7DCF322F8F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A6AF7F-CD50-496E-BE2F-0D63EB1DE217}"/>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371EAA2-BAFC-4CE0-9BF9-5EB921D2D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BCD2DDE-F059-48F7-BCA5-6E0CFAFC37B6}"/>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7426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EFF4E3-29F9-4FB0-95AC-BDE9753EDEE2}"/>
              </a:ext>
            </a:extLst>
          </p:cNvPr>
          <p:cNvSpPr>
            <a:spLocks noGrp="1"/>
          </p:cNvSpPr>
          <p:nvPr>
            <p:ph type="title" orient="vert"/>
          </p:nvPr>
        </p:nvSpPr>
        <p:spPr>
          <a:xfrm>
            <a:off x="13087351"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C16E4B-75A8-4905-A8E6-B3009CEE713F}"/>
              </a:ext>
            </a:extLst>
          </p:cNvPr>
          <p:cNvSpPr>
            <a:spLocks noGrp="1"/>
          </p:cNvSpPr>
          <p:nvPr>
            <p:ph type="body" orient="vert" idx="1"/>
          </p:nvPr>
        </p:nvSpPr>
        <p:spPr>
          <a:xfrm>
            <a:off x="1257301" y="547689"/>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2BB1A-B9BA-41C8-B90B-B0D023B0D246}"/>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F3D62A-2C97-4621-BFE3-8E0C937035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40E1B9-8062-43F1-B0CF-D91A99718F2E}"/>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983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816422" indent="0" algn="ctr">
              <a:buNone/>
              <a:defRPr/>
            </a:lvl2pPr>
            <a:lvl3pPr marL="1632844" indent="0" algn="ctr">
              <a:buNone/>
              <a:defRPr/>
            </a:lvl3pPr>
            <a:lvl4pPr marL="2449266" indent="0" algn="ctr">
              <a:buNone/>
              <a:defRPr/>
            </a:lvl4pPr>
            <a:lvl5pPr marL="3265688" indent="0" algn="ctr">
              <a:buNone/>
              <a:defRPr/>
            </a:lvl5pPr>
            <a:lvl6pPr marL="4082110" indent="0" algn="ctr">
              <a:buNone/>
              <a:defRPr/>
            </a:lvl6pPr>
            <a:lvl7pPr marL="4898532" indent="0" algn="ctr">
              <a:buNone/>
              <a:defRPr/>
            </a:lvl7pPr>
            <a:lvl8pPr marL="5714954" indent="0" algn="ctr">
              <a:buNone/>
              <a:defRPr/>
            </a:lvl8pPr>
            <a:lvl9pPr marL="653137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3A56FAB-6D4C-40D7-8807-25D34B3CF1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2010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7E1CE93-0059-47FF-9653-B490448313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10883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71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600"/>
            </a:lvl1pPr>
            <a:lvl2pPr marL="816422" indent="0">
              <a:buNone/>
              <a:defRPr sz="3200"/>
            </a:lvl2pPr>
            <a:lvl3pPr marL="1632844" indent="0">
              <a:buNone/>
              <a:defRPr sz="2900"/>
            </a:lvl3pPr>
            <a:lvl4pPr marL="2449266" indent="0">
              <a:buNone/>
              <a:defRPr sz="2500"/>
            </a:lvl4pPr>
            <a:lvl5pPr marL="3265688" indent="0">
              <a:buNone/>
              <a:defRPr sz="2500"/>
            </a:lvl5pPr>
            <a:lvl6pPr marL="4082110" indent="0">
              <a:buNone/>
              <a:defRPr sz="2500"/>
            </a:lvl6pPr>
            <a:lvl7pPr marL="4898532" indent="0">
              <a:buNone/>
              <a:defRPr sz="2500"/>
            </a:lvl7pPr>
            <a:lvl8pPr marL="5714954" indent="0">
              <a:buNone/>
              <a:defRPr sz="2500"/>
            </a:lvl8pPr>
            <a:lvl9pPr marL="6531376" indent="0">
              <a:buNone/>
              <a:defRPr sz="2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03B888-48EA-4ED7-86E6-8FF1DCE5D8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97842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4375C75-8F33-4900-A851-E3A0CE540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75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7" tIns="45684" rIns="91367"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367" tIns="45684" rIns="91367"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6"/>
          </a:xfrm>
          <a:prstGeom prst="rect">
            <a:avLst/>
          </a:prstGeom>
        </p:spPr>
        <p:txBody>
          <a:bodyPr vert="horz" lIns="91367" tIns="45684" rIns="91367" bIns="45684" rtlCol="0" anchor="ctr"/>
          <a:lstStyle>
            <a:lvl1pPr algn="l">
              <a:defRPr sz="1200">
                <a:solidFill>
                  <a:schemeClr val="tx1">
                    <a:tint val="75000"/>
                  </a:schemeClr>
                </a:solidFill>
              </a:defRPr>
            </a:lvl1pPr>
          </a:lstStyle>
          <a:p>
            <a:fld id="{1D8BD707-D9CF-40AE-B4C6-C98DA3205C09}" type="datetimeFigureOut">
              <a:rPr lang="en-US" smtClean="0"/>
              <a:pPr/>
              <a:t>12/11/2024</a:t>
            </a:fld>
            <a:endParaRPr lang="en-US"/>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67" tIns="45684" rIns="91367" bIns="4568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67" tIns="45684" rIns="91367" bIns="45684"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661" rtl="0" eaLnBrk="1" latinLnBrk="0" hangingPunct="1">
        <a:spcBef>
          <a:spcPct val="0"/>
        </a:spcBef>
        <a:buNone/>
        <a:defRPr sz="4500" kern="1200">
          <a:solidFill>
            <a:schemeClr val="tx1"/>
          </a:solidFill>
          <a:latin typeface="+mj-lt"/>
          <a:ea typeface="+mj-ea"/>
          <a:cs typeface="+mj-cs"/>
        </a:defRPr>
      </a:lvl1pPr>
    </p:titleStyle>
    <p:bodyStyle>
      <a:lvl1pPr marL="342620" indent="-342620" algn="l" defTabSz="91366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48" indent="-285519" algn="l" defTabSz="91366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078" indent="-228418" algn="l" defTabSz="91366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891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3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6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9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35"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62"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7" tIns="45684" rIns="91367"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367" tIns="45684" rIns="91367"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6"/>
          </a:xfrm>
          <a:prstGeom prst="rect">
            <a:avLst/>
          </a:prstGeom>
        </p:spPr>
        <p:txBody>
          <a:bodyPr vert="horz" lIns="91367" tIns="45684" rIns="91367" bIns="45684"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67" tIns="45684" rIns="91367" bIns="4568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67" tIns="45684" rIns="91367" bIns="4568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1102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3661" rtl="0" eaLnBrk="1" latinLnBrk="0" hangingPunct="1">
        <a:spcBef>
          <a:spcPct val="0"/>
        </a:spcBef>
        <a:buNone/>
        <a:defRPr sz="4500" kern="1200">
          <a:solidFill>
            <a:schemeClr val="tx1"/>
          </a:solidFill>
          <a:latin typeface="+mj-lt"/>
          <a:ea typeface="+mj-ea"/>
          <a:cs typeface="+mj-cs"/>
        </a:defRPr>
      </a:lvl1pPr>
    </p:titleStyle>
    <p:bodyStyle>
      <a:lvl1pPr marL="342620" indent="-342620" algn="l" defTabSz="91366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48" indent="-285519" algn="l" defTabSz="91366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078" indent="-228418" algn="l" defTabSz="91366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891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3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6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9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35"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62"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150" tIns="81581" rIns="163150" bIns="8158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2400314"/>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150" tIns="81581" rIns="163150" bIns="8158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9367839"/>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150" tIns="81581" rIns="163150" bIns="81581" numCol="1" anchor="t" anchorCtr="0" compatLnSpc="1">
            <a:prstTxWarp prst="textNoShape">
              <a:avLst/>
            </a:prstTxWarp>
          </a:bodyPr>
          <a:lstStyle>
            <a:lvl1pPr eaLnBrk="1" hangingPunct="1">
              <a:defRPr sz="27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67839"/>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150" tIns="81581" rIns="163150" bIns="81581" numCol="1" anchor="t" anchorCtr="0" compatLnSpc="1">
            <a:prstTxWarp prst="textNoShape">
              <a:avLst/>
            </a:prstTxWarp>
          </a:bodyPr>
          <a:lstStyle>
            <a:lvl1pPr algn="ctr" eaLnBrk="1" hangingPunct="1">
              <a:defRPr sz="27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67839"/>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150" tIns="81581" rIns="163150" bIns="81581" numCol="1" anchor="t" anchorCtr="0" compatLnSpc="1">
            <a:prstTxWarp prst="textNoShape">
              <a:avLst/>
            </a:prstTxWarp>
          </a:bodyPr>
          <a:lstStyle>
            <a:lvl1pPr algn="r" eaLnBrk="1" hangingPunct="1">
              <a:defRPr sz="2700"/>
            </a:lvl1pPr>
          </a:lstStyle>
          <a:p>
            <a:pPr fontAlgn="base">
              <a:spcBef>
                <a:spcPct val="0"/>
              </a:spcBef>
              <a:spcAft>
                <a:spcPct val="0"/>
              </a:spcAft>
            </a:pPr>
            <a:fld id="{6377F5CA-E9F8-4B42-B91F-A140C53A80A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9763582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8000" kern="1200">
          <a:solidFill>
            <a:schemeClr val="tx2"/>
          </a:solidFill>
          <a:latin typeface="+mj-lt"/>
          <a:ea typeface="+mj-ea"/>
          <a:cs typeface="+mj-cs"/>
        </a:defRPr>
      </a:lvl1pPr>
      <a:lvl2pPr algn="ctr" rtl="0" eaLnBrk="0" fontAlgn="base" hangingPunct="0">
        <a:spcBef>
          <a:spcPct val="0"/>
        </a:spcBef>
        <a:spcAft>
          <a:spcPct val="0"/>
        </a:spcAft>
        <a:defRPr sz="8000">
          <a:solidFill>
            <a:schemeClr val="tx2"/>
          </a:solidFill>
          <a:latin typeface="Arial" panose="020B0604020202020204" pitchFamily="34" charset="0"/>
        </a:defRPr>
      </a:lvl2pPr>
      <a:lvl3pPr algn="ctr" rtl="0" eaLnBrk="0" fontAlgn="base" hangingPunct="0">
        <a:spcBef>
          <a:spcPct val="0"/>
        </a:spcBef>
        <a:spcAft>
          <a:spcPct val="0"/>
        </a:spcAft>
        <a:defRPr sz="8000">
          <a:solidFill>
            <a:schemeClr val="tx2"/>
          </a:solidFill>
          <a:latin typeface="Arial" panose="020B0604020202020204" pitchFamily="34" charset="0"/>
        </a:defRPr>
      </a:lvl3pPr>
      <a:lvl4pPr algn="ctr" rtl="0" eaLnBrk="0" fontAlgn="base" hangingPunct="0">
        <a:spcBef>
          <a:spcPct val="0"/>
        </a:spcBef>
        <a:spcAft>
          <a:spcPct val="0"/>
        </a:spcAft>
        <a:defRPr sz="8000">
          <a:solidFill>
            <a:schemeClr val="tx2"/>
          </a:solidFill>
          <a:latin typeface="Arial" panose="020B0604020202020204" pitchFamily="34" charset="0"/>
        </a:defRPr>
      </a:lvl4pPr>
      <a:lvl5pPr algn="ctr" rtl="0" eaLnBrk="0" fontAlgn="base" hangingPunct="0">
        <a:spcBef>
          <a:spcPct val="0"/>
        </a:spcBef>
        <a:spcAft>
          <a:spcPct val="0"/>
        </a:spcAft>
        <a:defRPr sz="8000">
          <a:solidFill>
            <a:schemeClr val="tx2"/>
          </a:solidFill>
          <a:latin typeface="Arial" panose="020B0604020202020204" pitchFamily="34" charset="0"/>
        </a:defRPr>
      </a:lvl5pPr>
      <a:lvl6pPr marL="815767" algn="ctr" rtl="0" fontAlgn="base">
        <a:spcBef>
          <a:spcPct val="0"/>
        </a:spcBef>
        <a:spcAft>
          <a:spcPct val="0"/>
        </a:spcAft>
        <a:defRPr sz="8000">
          <a:solidFill>
            <a:schemeClr val="tx2"/>
          </a:solidFill>
          <a:latin typeface="Arial" panose="020B0604020202020204" pitchFamily="34" charset="0"/>
        </a:defRPr>
      </a:lvl6pPr>
      <a:lvl7pPr marL="1631530" algn="ctr" rtl="0" fontAlgn="base">
        <a:spcBef>
          <a:spcPct val="0"/>
        </a:spcBef>
        <a:spcAft>
          <a:spcPct val="0"/>
        </a:spcAft>
        <a:defRPr sz="8000">
          <a:solidFill>
            <a:schemeClr val="tx2"/>
          </a:solidFill>
          <a:latin typeface="Arial" panose="020B0604020202020204" pitchFamily="34" charset="0"/>
        </a:defRPr>
      </a:lvl7pPr>
      <a:lvl8pPr marL="2447291" algn="ctr" rtl="0" fontAlgn="base">
        <a:spcBef>
          <a:spcPct val="0"/>
        </a:spcBef>
        <a:spcAft>
          <a:spcPct val="0"/>
        </a:spcAft>
        <a:defRPr sz="8000">
          <a:solidFill>
            <a:schemeClr val="tx2"/>
          </a:solidFill>
          <a:latin typeface="Arial" panose="020B0604020202020204" pitchFamily="34" charset="0"/>
        </a:defRPr>
      </a:lvl8pPr>
      <a:lvl9pPr marL="3263047" algn="ctr" rtl="0" fontAlgn="base">
        <a:spcBef>
          <a:spcPct val="0"/>
        </a:spcBef>
        <a:spcAft>
          <a:spcPct val="0"/>
        </a:spcAft>
        <a:defRPr sz="8000">
          <a:solidFill>
            <a:schemeClr val="tx2"/>
          </a:solidFill>
          <a:latin typeface="Arial" panose="020B0604020202020204" pitchFamily="34" charset="0"/>
        </a:defRPr>
      </a:lvl9pPr>
    </p:titleStyle>
    <p:bodyStyle>
      <a:lvl1pPr marL="611833" indent="-611833" algn="l" rtl="0" eaLnBrk="0" fontAlgn="base" hangingPunct="0">
        <a:spcBef>
          <a:spcPct val="20000"/>
        </a:spcBef>
        <a:spcAft>
          <a:spcPct val="0"/>
        </a:spcAft>
        <a:buChar char="•"/>
        <a:defRPr sz="5700" kern="1200">
          <a:solidFill>
            <a:schemeClr val="tx1"/>
          </a:solidFill>
          <a:latin typeface="+mn-lt"/>
          <a:ea typeface="+mn-ea"/>
          <a:cs typeface="+mn-cs"/>
        </a:defRPr>
      </a:lvl1pPr>
      <a:lvl2pPr marL="1325620" indent="-509851" algn="l" rtl="0" eaLnBrk="0" fontAlgn="base" hangingPunct="0">
        <a:spcBef>
          <a:spcPct val="20000"/>
        </a:spcBef>
        <a:spcAft>
          <a:spcPct val="0"/>
        </a:spcAft>
        <a:buChar char="–"/>
        <a:defRPr sz="5000" kern="1200">
          <a:solidFill>
            <a:schemeClr val="tx1"/>
          </a:solidFill>
          <a:latin typeface="+mn-lt"/>
          <a:ea typeface="+mn-ea"/>
          <a:cs typeface="+mn-cs"/>
        </a:defRPr>
      </a:lvl2pPr>
      <a:lvl3pPr marL="2039407" indent="-407882" algn="l" rtl="0" eaLnBrk="0" fontAlgn="base" hangingPunct="0">
        <a:spcBef>
          <a:spcPct val="20000"/>
        </a:spcBef>
        <a:spcAft>
          <a:spcPct val="0"/>
        </a:spcAft>
        <a:buChar char="•"/>
        <a:defRPr sz="4500" kern="1200">
          <a:solidFill>
            <a:schemeClr val="tx1"/>
          </a:solidFill>
          <a:latin typeface="+mn-lt"/>
          <a:ea typeface="+mn-ea"/>
          <a:cs typeface="+mn-cs"/>
        </a:defRPr>
      </a:lvl3pPr>
      <a:lvl4pPr marL="2855174" indent="-407882" algn="l" rtl="0" eaLnBrk="0" fontAlgn="base" hangingPunct="0">
        <a:spcBef>
          <a:spcPct val="20000"/>
        </a:spcBef>
        <a:spcAft>
          <a:spcPct val="0"/>
        </a:spcAft>
        <a:buChar char="–"/>
        <a:defRPr sz="3600" kern="1200">
          <a:solidFill>
            <a:schemeClr val="tx1"/>
          </a:solidFill>
          <a:latin typeface="+mn-lt"/>
          <a:ea typeface="+mn-ea"/>
          <a:cs typeface="+mn-cs"/>
        </a:defRPr>
      </a:lvl4pPr>
      <a:lvl5pPr marL="3670935" indent="-407882" algn="l" rtl="0" eaLnBrk="0" fontAlgn="base" hangingPunct="0">
        <a:spcBef>
          <a:spcPct val="20000"/>
        </a:spcBef>
        <a:spcAft>
          <a:spcPct val="0"/>
        </a:spcAft>
        <a:buChar char="»"/>
        <a:defRPr sz="3600" kern="1200">
          <a:solidFill>
            <a:schemeClr val="tx1"/>
          </a:solidFill>
          <a:latin typeface="+mn-lt"/>
          <a:ea typeface="+mn-ea"/>
          <a:cs typeface="+mn-cs"/>
        </a:defRPr>
      </a:lvl5pPr>
      <a:lvl6pPr marL="4486696" indent="-407882" algn="l" defTabSz="1631530"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6pPr>
      <a:lvl7pPr marL="5302454" indent="-407882" algn="l" defTabSz="1631530"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7pPr>
      <a:lvl8pPr marL="6118221" indent="-407882" algn="l" defTabSz="1631530"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8pPr>
      <a:lvl9pPr marL="6933987" indent="-407882" algn="l" defTabSz="1631530"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31530" rtl="0" eaLnBrk="1" latinLnBrk="0" hangingPunct="1">
        <a:defRPr sz="3200" kern="1200">
          <a:solidFill>
            <a:schemeClr val="tx1"/>
          </a:solidFill>
          <a:latin typeface="+mn-lt"/>
          <a:ea typeface="+mn-ea"/>
          <a:cs typeface="+mn-cs"/>
        </a:defRPr>
      </a:lvl1pPr>
      <a:lvl2pPr marL="815767" algn="l" defTabSz="1631530" rtl="0" eaLnBrk="1" latinLnBrk="0" hangingPunct="1">
        <a:defRPr sz="3200" kern="1200">
          <a:solidFill>
            <a:schemeClr val="tx1"/>
          </a:solidFill>
          <a:latin typeface="+mn-lt"/>
          <a:ea typeface="+mn-ea"/>
          <a:cs typeface="+mn-cs"/>
        </a:defRPr>
      </a:lvl2pPr>
      <a:lvl3pPr marL="1631530" algn="l" defTabSz="1631530" rtl="0" eaLnBrk="1" latinLnBrk="0" hangingPunct="1">
        <a:defRPr sz="3200" kern="1200">
          <a:solidFill>
            <a:schemeClr val="tx1"/>
          </a:solidFill>
          <a:latin typeface="+mn-lt"/>
          <a:ea typeface="+mn-ea"/>
          <a:cs typeface="+mn-cs"/>
        </a:defRPr>
      </a:lvl3pPr>
      <a:lvl4pPr marL="2447291" algn="l" defTabSz="1631530" rtl="0" eaLnBrk="1" latinLnBrk="0" hangingPunct="1">
        <a:defRPr sz="3200" kern="1200">
          <a:solidFill>
            <a:schemeClr val="tx1"/>
          </a:solidFill>
          <a:latin typeface="+mn-lt"/>
          <a:ea typeface="+mn-ea"/>
          <a:cs typeface="+mn-cs"/>
        </a:defRPr>
      </a:lvl4pPr>
      <a:lvl5pPr marL="3263047" algn="l" defTabSz="1631530" rtl="0" eaLnBrk="1" latinLnBrk="0" hangingPunct="1">
        <a:defRPr sz="3200" kern="1200">
          <a:solidFill>
            <a:schemeClr val="tx1"/>
          </a:solidFill>
          <a:latin typeface="+mn-lt"/>
          <a:ea typeface="+mn-ea"/>
          <a:cs typeface="+mn-cs"/>
        </a:defRPr>
      </a:lvl5pPr>
      <a:lvl6pPr marL="4078814" algn="l" defTabSz="1631530" rtl="0" eaLnBrk="1" latinLnBrk="0" hangingPunct="1">
        <a:defRPr sz="3200" kern="1200">
          <a:solidFill>
            <a:schemeClr val="tx1"/>
          </a:solidFill>
          <a:latin typeface="+mn-lt"/>
          <a:ea typeface="+mn-ea"/>
          <a:cs typeface="+mn-cs"/>
        </a:defRPr>
      </a:lvl6pPr>
      <a:lvl7pPr marL="4894580" algn="l" defTabSz="1631530" rtl="0" eaLnBrk="1" latinLnBrk="0" hangingPunct="1">
        <a:defRPr sz="3200" kern="1200">
          <a:solidFill>
            <a:schemeClr val="tx1"/>
          </a:solidFill>
          <a:latin typeface="+mn-lt"/>
          <a:ea typeface="+mn-ea"/>
          <a:cs typeface="+mn-cs"/>
        </a:defRPr>
      </a:lvl7pPr>
      <a:lvl8pPr marL="5710340" algn="l" defTabSz="1631530" rtl="0" eaLnBrk="1" latinLnBrk="0" hangingPunct="1">
        <a:defRPr sz="3200" kern="1200">
          <a:solidFill>
            <a:schemeClr val="tx1"/>
          </a:solidFill>
          <a:latin typeface="+mn-lt"/>
          <a:ea typeface="+mn-ea"/>
          <a:cs typeface="+mn-cs"/>
        </a:defRPr>
      </a:lvl8pPr>
      <a:lvl9pPr marL="6526103" algn="l" defTabSz="1631530"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7" tIns="45684" rIns="91367"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367" tIns="45684" rIns="91367"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6"/>
          </a:xfrm>
          <a:prstGeom prst="rect">
            <a:avLst/>
          </a:prstGeom>
        </p:spPr>
        <p:txBody>
          <a:bodyPr vert="horz" lIns="91367" tIns="45684" rIns="91367" bIns="45684"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67" tIns="45684" rIns="91367" bIns="4568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67" tIns="45684" rIns="91367" bIns="4568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55920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3661" rtl="0" eaLnBrk="1" latinLnBrk="0" hangingPunct="1">
        <a:spcBef>
          <a:spcPct val="0"/>
        </a:spcBef>
        <a:buNone/>
        <a:defRPr sz="4500" kern="1200">
          <a:solidFill>
            <a:schemeClr val="tx1"/>
          </a:solidFill>
          <a:latin typeface="+mj-lt"/>
          <a:ea typeface="+mj-ea"/>
          <a:cs typeface="+mj-cs"/>
        </a:defRPr>
      </a:lvl1pPr>
    </p:titleStyle>
    <p:bodyStyle>
      <a:lvl1pPr marL="342620" indent="-342620" algn="l" defTabSz="91366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48" indent="-285519" algn="l" defTabSz="91366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078" indent="-228418" algn="l" defTabSz="91366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891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3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6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9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35"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62"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7" tIns="45684" rIns="91367"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367" tIns="45684" rIns="91367"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6"/>
          </a:xfrm>
          <a:prstGeom prst="rect">
            <a:avLst/>
          </a:prstGeom>
        </p:spPr>
        <p:txBody>
          <a:bodyPr vert="horz" lIns="91367" tIns="45684" rIns="91367" bIns="45684"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67" tIns="45684" rIns="91367" bIns="4568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67" tIns="45684" rIns="91367" bIns="4568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99890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ctr" defTabSz="913661" rtl="0" eaLnBrk="1" latinLnBrk="0" hangingPunct="1">
        <a:spcBef>
          <a:spcPct val="0"/>
        </a:spcBef>
        <a:buNone/>
        <a:defRPr sz="4500" kern="1200">
          <a:solidFill>
            <a:schemeClr val="tx1"/>
          </a:solidFill>
          <a:latin typeface="+mj-lt"/>
          <a:ea typeface="+mj-ea"/>
          <a:cs typeface="+mj-cs"/>
        </a:defRPr>
      </a:lvl1pPr>
    </p:titleStyle>
    <p:bodyStyle>
      <a:lvl1pPr marL="342620" indent="-342620" algn="l" defTabSz="91366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48" indent="-285519" algn="l" defTabSz="91366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078" indent="-228418" algn="l" defTabSz="91366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891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3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6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9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35"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62"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7" tIns="45684" rIns="91367"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367" tIns="45684" rIns="91367"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6"/>
          </a:xfrm>
          <a:prstGeom prst="rect">
            <a:avLst/>
          </a:prstGeom>
        </p:spPr>
        <p:txBody>
          <a:bodyPr vert="horz" lIns="91367" tIns="45684" rIns="91367" bIns="45684"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67" tIns="45684" rIns="91367" bIns="4568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67" tIns="45684" rIns="91367" bIns="4568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88701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ctr" defTabSz="913661" rtl="0" eaLnBrk="1" latinLnBrk="0" hangingPunct="1">
        <a:spcBef>
          <a:spcPct val="0"/>
        </a:spcBef>
        <a:buNone/>
        <a:defRPr sz="4500" kern="1200">
          <a:solidFill>
            <a:schemeClr val="tx1"/>
          </a:solidFill>
          <a:latin typeface="+mj-lt"/>
          <a:ea typeface="+mj-ea"/>
          <a:cs typeface="+mj-cs"/>
        </a:defRPr>
      </a:lvl1pPr>
    </p:titleStyle>
    <p:bodyStyle>
      <a:lvl1pPr marL="342620" indent="-342620" algn="l" defTabSz="91366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48" indent="-285519" algn="l" defTabSz="91366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078" indent="-228418" algn="l" defTabSz="91366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891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3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6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9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35"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62"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7" tIns="45684" rIns="91367"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367" tIns="45684" rIns="91367"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6"/>
          </a:xfrm>
          <a:prstGeom prst="rect">
            <a:avLst/>
          </a:prstGeom>
        </p:spPr>
        <p:txBody>
          <a:bodyPr vert="horz" lIns="91367" tIns="45684" rIns="91367" bIns="45684"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67" tIns="45684" rIns="91367" bIns="4568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67" tIns="45684" rIns="91367" bIns="4568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41639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ctr" defTabSz="913661" rtl="0" eaLnBrk="1" latinLnBrk="0" hangingPunct="1">
        <a:spcBef>
          <a:spcPct val="0"/>
        </a:spcBef>
        <a:buNone/>
        <a:defRPr sz="4500" kern="1200">
          <a:solidFill>
            <a:schemeClr val="tx1"/>
          </a:solidFill>
          <a:latin typeface="+mj-lt"/>
          <a:ea typeface="+mj-ea"/>
          <a:cs typeface="+mj-cs"/>
        </a:defRPr>
      </a:lvl1pPr>
    </p:titleStyle>
    <p:bodyStyle>
      <a:lvl1pPr marL="342620" indent="-342620" algn="l" defTabSz="91366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48" indent="-285519" algn="l" defTabSz="91366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078" indent="-228418" algn="l" defTabSz="91366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891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3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6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9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35"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62"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49848-E09A-498E-A57C-FDDE18A93CBC}"/>
              </a:ext>
            </a:extLst>
          </p:cNvPr>
          <p:cNvSpPr>
            <a:spLocks noGrp="1"/>
          </p:cNvSpPr>
          <p:nvPr>
            <p:ph type="title"/>
          </p:nvPr>
        </p:nvSpPr>
        <p:spPr>
          <a:xfrm>
            <a:off x="1257300" y="547690"/>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C7824D-B709-44A7-BB2D-7C588D7E8B78}"/>
              </a:ext>
            </a:extLst>
          </p:cNvPr>
          <p:cNvSpPr>
            <a:spLocks noGrp="1"/>
          </p:cNvSpPr>
          <p:nvPr>
            <p:ph type="body" idx="1"/>
          </p:nvPr>
        </p:nvSpPr>
        <p:spPr>
          <a:xfrm>
            <a:off x="1257300" y="2738439"/>
            <a:ext cx="15773400" cy="6527007"/>
          </a:xfrm>
          <a:prstGeom prst="rect">
            <a:avLst/>
          </a:prstGeom>
        </p:spPr>
        <p:txBody>
          <a:bodyPr vert="horz" lIns="137160" tIns="68580" rIns="137160" bIns="68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E8AD2-A37A-42EE-B819-1F125F4A82D6}"/>
              </a:ext>
            </a:extLst>
          </p:cNvPr>
          <p:cNvSpPr>
            <a:spLocks noGrp="1"/>
          </p:cNvSpPr>
          <p:nvPr>
            <p:ph type="dt" sz="half" idx="2"/>
          </p:nvPr>
        </p:nvSpPr>
        <p:spPr>
          <a:xfrm>
            <a:off x="1257300" y="9534527"/>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589"/>
            <a:fld id="{17FEBA24-491E-424C-8008-88783548BCED}" type="datetimeFigureOut">
              <a:rPr lang="en-US" smtClean="0">
                <a:solidFill>
                  <a:prstClr val="black">
                    <a:tint val="75000"/>
                  </a:prstClr>
                </a:solidFill>
              </a:rPr>
              <a:pPr defTabSz="1371589"/>
              <a:t>12/11/2024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97F005-49CD-4B8C-B14A-DBADCB280491}"/>
              </a:ext>
            </a:extLst>
          </p:cNvPr>
          <p:cNvSpPr>
            <a:spLocks noGrp="1"/>
          </p:cNvSpPr>
          <p:nvPr>
            <p:ph type="ftr" sz="quarter" idx="3"/>
          </p:nvPr>
        </p:nvSpPr>
        <p:spPr>
          <a:xfrm>
            <a:off x="6057900" y="9534527"/>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58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F01C31-40D4-4FDB-83B2-282CE1EE8D60}"/>
              </a:ext>
            </a:extLst>
          </p:cNvPr>
          <p:cNvSpPr>
            <a:spLocks noGrp="1"/>
          </p:cNvSpPr>
          <p:nvPr>
            <p:ph type="sldNum" sz="quarter" idx="4"/>
          </p:nvPr>
        </p:nvSpPr>
        <p:spPr>
          <a:xfrm>
            <a:off x="12915900" y="9534527"/>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589"/>
            <a:fld id="{016898A4-BE01-430D-A80C-22269FBAF3F8}" type="slidenum">
              <a:rPr lang="en-US" smtClean="0">
                <a:solidFill>
                  <a:prstClr val="black">
                    <a:tint val="75000"/>
                  </a:prstClr>
                </a:solidFill>
              </a:rPr>
              <a:pPr defTabSz="1371589"/>
              <a:t>‹#›</a:t>
            </a:fld>
            <a:endParaRPr lang="en-US">
              <a:solidFill>
                <a:prstClr val="black">
                  <a:tint val="75000"/>
                </a:prstClr>
              </a:solidFill>
            </a:endParaRPr>
          </a:p>
        </p:txBody>
      </p:sp>
    </p:spTree>
    <p:extLst>
      <p:ext uri="{BB962C8B-B14F-4D97-AF65-F5344CB8AC3E}">
        <p14:creationId xmlns:p14="http://schemas.microsoft.com/office/powerpoint/2010/main" val="231076479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137158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7" indent="-342897" algn="l" defTabSz="1371589" rtl="0" eaLnBrk="1" latinLnBrk="0" hangingPunct="1">
        <a:lnSpc>
          <a:spcPct val="90000"/>
        </a:lnSpc>
        <a:spcBef>
          <a:spcPts val="1500"/>
        </a:spcBef>
        <a:buFont typeface="Arial" panose="020B0604020202020204" pitchFamily="34" charset="0"/>
        <a:buChar char="•"/>
        <a:defRPr sz="4300" kern="1200">
          <a:solidFill>
            <a:schemeClr val="tx1"/>
          </a:solidFill>
          <a:latin typeface="+mn-lt"/>
          <a:ea typeface="+mn-ea"/>
          <a:cs typeface="+mn-cs"/>
        </a:defRPr>
      </a:lvl1pPr>
      <a:lvl2pPr marL="1028692" indent="-342897" algn="l" defTabSz="137158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86" indent="-342897" algn="l" defTabSz="137158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81"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75"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70"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664"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459"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253"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89" rtl="0" eaLnBrk="1" latinLnBrk="0" hangingPunct="1">
        <a:defRPr sz="2700" kern="1200">
          <a:solidFill>
            <a:schemeClr val="tx1"/>
          </a:solidFill>
          <a:latin typeface="+mn-lt"/>
          <a:ea typeface="+mn-ea"/>
          <a:cs typeface="+mn-cs"/>
        </a:defRPr>
      </a:lvl1pPr>
      <a:lvl2pPr marL="685795" algn="l" defTabSz="1371589" rtl="0" eaLnBrk="1" latinLnBrk="0" hangingPunct="1">
        <a:defRPr sz="2700" kern="1200">
          <a:solidFill>
            <a:schemeClr val="tx1"/>
          </a:solidFill>
          <a:latin typeface="+mn-lt"/>
          <a:ea typeface="+mn-ea"/>
          <a:cs typeface="+mn-cs"/>
        </a:defRPr>
      </a:lvl2pPr>
      <a:lvl3pPr marL="1371589" algn="l" defTabSz="1371589" rtl="0" eaLnBrk="1" latinLnBrk="0" hangingPunct="1">
        <a:defRPr sz="2700" kern="1200">
          <a:solidFill>
            <a:schemeClr val="tx1"/>
          </a:solidFill>
          <a:latin typeface="+mn-lt"/>
          <a:ea typeface="+mn-ea"/>
          <a:cs typeface="+mn-cs"/>
        </a:defRPr>
      </a:lvl3pPr>
      <a:lvl4pPr marL="2057384" algn="l" defTabSz="1371589" rtl="0" eaLnBrk="1" latinLnBrk="0" hangingPunct="1">
        <a:defRPr sz="2700" kern="1200">
          <a:solidFill>
            <a:schemeClr val="tx1"/>
          </a:solidFill>
          <a:latin typeface="+mn-lt"/>
          <a:ea typeface="+mn-ea"/>
          <a:cs typeface="+mn-cs"/>
        </a:defRPr>
      </a:lvl4pPr>
      <a:lvl5pPr marL="2743178" algn="l" defTabSz="1371589" rtl="0" eaLnBrk="1" latinLnBrk="0" hangingPunct="1">
        <a:defRPr sz="2700" kern="1200">
          <a:solidFill>
            <a:schemeClr val="tx1"/>
          </a:solidFill>
          <a:latin typeface="+mn-lt"/>
          <a:ea typeface="+mn-ea"/>
          <a:cs typeface="+mn-cs"/>
        </a:defRPr>
      </a:lvl5pPr>
      <a:lvl6pPr marL="3428973" algn="l" defTabSz="1371589" rtl="0" eaLnBrk="1" latinLnBrk="0" hangingPunct="1">
        <a:defRPr sz="2700" kern="1200">
          <a:solidFill>
            <a:schemeClr val="tx1"/>
          </a:solidFill>
          <a:latin typeface="+mn-lt"/>
          <a:ea typeface="+mn-ea"/>
          <a:cs typeface="+mn-cs"/>
        </a:defRPr>
      </a:lvl6pPr>
      <a:lvl7pPr marL="4114767" algn="l" defTabSz="1371589" rtl="0" eaLnBrk="1" latinLnBrk="0" hangingPunct="1">
        <a:defRPr sz="2700" kern="1200">
          <a:solidFill>
            <a:schemeClr val="tx1"/>
          </a:solidFill>
          <a:latin typeface="+mn-lt"/>
          <a:ea typeface="+mn-ea"/>
          <a:cs typeface="+mn-cs"/>
        </a:defRPr>
      </a:lvl7pPr>
      <a:lvl8pPr marL="4800562" algn="l" defTabSz="1371589" rtl="0" eaLnBrk="1" latinLnBrk="0" hangingPunct="1">
        <a:defRPr sz="2700" kern="1200">
          <a:solidFill>
            <a:schemeClr val="tx1"/>
          </a:solidFill>
          <a:latin typeface="+mn-lt"/>
          <a:ea typeface="+mn-ea"/>
          <a:cs typeface="+mn-cs"/>
        </a:defRPr>
      </a:lvl8pPr>
      <a:lvl9pPr marL="5486356" algn="l" defTabSz="1371589"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84" tIns="81642" rIns="163284" bIns="81642"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84" tIns="81642" rIns="163284" bIns="8164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w="9525">
            <a:noFill/>
            <a:miter lim="800000"/>
            <a:headEnd/>
            <a:tailEnd/>
          </a:ln>
          <a:effectLst/>
        </p:spPr>
        <p:txBody>
          <a:bodyPr vert="horz" wrap="square" lIns="163284" tIns="81642" rIns="163284" bIns="81642" numCol="1" anchor="t" anchorCtr="0" compatLnSpc="1">
            <a:prstTxWarp prst="textNoShape">
              <a:avLst/>
            </a:prstTxWarp>
          </a:bodyPr>
          <a:lstStyle>
            <a:lvl1pPr eaLnBrk="1" hangingPunct="1">
              <a:defRPr sz="2500">
                <a:latin typeface="Times New Roman" panose="02020603050405020304" pitchFamily="18"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w="9525">
            <a:noFill/>
            <a:miter lim="800000"/>
            <a:headEnd/>
            <a:tailEnd/>
          </a:ln>
          <a:effectLst/>
        </p:spPr>
        <p:txBody>
          <a:bodyPr vert="horz" wrap="square" lIns="163284" tIns="81642" rIns="163284" bIns="81642" numCol="1" anchor="t" anchorCtr="0" compatLnSpc="1">
            <a:prstTxWarp prst="textNoShape">
              <a:avLst/>
            </a:prstTxWarp>
          </a:bodyPr>
          <a:lstStyle>
            <a:lvl1pPr algn="ctr" eaLnBrk="1" hangingPunct="1">
              <a:defRPr sz="2500">
                <a:latin typeface="Times New Roman" panose="02020603050405020304" pitchFamily="18"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w="9525">
            <a:noFill/>
            <a:miter lim="800000"/>
            <a:headEnd/>
            <a:tailEnd/>
          </a:ln>
          <a:effectLst/>
        </p:spPr>
        <p:txBody>
          <a:bodyPr vert="horz" wrap="square" lIns="163284" tIns="81642" rIns="163284" bIns="81642" numCol="1" anchor="t" anchorCtr="0" compatLnSpc="1">
            <a:prstTxWarp prst="textNoShape">
              <a:avLst/>
            </a:prstTxWarp>
          </a:bodyPr>
          <a:lstStyle>
            <a:lvl1pPr algn="r" eaLnBrk="1" hangingPunct="1">
              <a:defRPr sz="2500">
                <a:latin typeface="Times New Roman" pitchFamily="18" charset="0"/>
              </a:defRPr>
            </a:lvl1pPr>
          </a:lstStyle>
          <a:p>
            <a:pPr defTabSz="914400" fontAlgn="base">
              <a:spcBef>
                <a:spcPct val="0"/>
              </a:spcBef>
              <a:spcAft>
                <a:spcPct val="0"/>
              </a:spcAft>
            </a:pPr>
            <a:fld id="{0C381E94-441B-4191-8290-1F535D43F899}" type="slidenum">
              <a:rPr lang="en-US">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29166162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ctr" rtl="0" eaLnBrk="0" fontAlgn="base" hangingPunct="0">
        <a:spcBef>
          <a:spcPct val="0"/>
        </a:spcBef>
        <a:spcAft>
          <a:spcPct val="0"/>
        </a:spcAft>
        <a:defRPr sz="7900">
          <a:solidFill>
            <a:schemeClr val="tx2"/>
          </a:solidFill>
          <a:latin typeface="+mj-lt"/>
          <a:ea typeface="+mj-ea"/>
          <a:cs typeface="+mj-cs"/>
        </a:defRPr>
      </a:lvl1pPr>
      <a:lvl2pPr algn="ctr" rtl="0" eaLnBrk="0" fontAlgn="base" hangingPunct="0">
        <a:spcBef>
          <a:spcPct val="0"/>
        </a:spcBef>
        <a:spcAft>
          <a:spcPct val="0"/>
        </a:spcAft>
        <a:defRPr sz="7900">
          <a:solidFill>
            <a:schemeClr val="tx2"/>
          </a:solidFill>
          <a:latin typeface="Times New Roman" pitchFamily="18" charset="0"/>
        </a:defRPr>
      </a:lvl2pPr>
      <a:lvl3pPr algn="ctr" rtl="0" eaLnBrk="0" fontAlgn="base" hangingPunct="0">
        <a:spcBef>
          <a:spcPct val="0"/>
        </a:spcBef>
        <a:spcAft>
          <a:spcPct val="0"/>
        </a:spcAft>
        <a:defRPr sz="7900">
          <a:solidFill>
            <a:schemeClr val="tx2"/>
          </a:solidFill>
          <a:latin typeface="Times New Roman" pitchFamily="18" charset="0"/>
        </a:defRPr>
      </a:lvl3pPr>
      <a:lvl4pPr algn="ctr" rtl="0" eaLnBrk="0" fontAlgn="base" hangingPunct="0">
        <a:spcBef>
          <a:spcPct val="0"/>
        </a:spcBef>
        <a:spcAft>
          <a:spcPct val="0"/>
        </a:spcAft>
        <a:defRPr sz="7900">
          <a:solidFill>
            <a:schemeClr val="tx2"/>
          </a:solidFill>
          <a:latin typeface="Times New Roman" pitchFamily="18" charset="0"/>
        </a:defRPr>
      </a:lvl4pPr>
      <a:lvl5pPr algn="ctr" rtl="0" eaLnBrk="0" fontAlgn="base" hangingPunct="0">
        <a:spcBef>
          <a:spcPct val="0"/>
        </a:spcBef>
        <a:spcAft>
          <a:spcPct val="0"/>
        </a:spcAft>
        <a:defRPr sz="7900">
          <a:solidFill>
            <a:schemeClr val="tx2"/>
          </a:solidFill>
          <a:latin typeface="Times New Roman" pitchFamily="18" charset="0"/>
        </a:defRPr>
      </a:lvl5pPr>
      <a:lvl6pPr marL="816422" algn="ctr" rtl="0" fontAlgn="base">
        <a:spcBef>
          <a:spcPct val="0"/>
        </a:spcBef>
        <a:spcAft>
          <a:spcPct val="0"/>
        </a:spcAft>
        <a:defRPr sz="7900">
          <a:solidFill>
            <a:schemeClr val="tx2"/>
          </a:solidFill>
          <a:latin typeface="Times New Roman" pitchFamily="18" charset="0"/>
        </a:defRPr>
      </a:lvl6pPr>
      <a:lvl7pPr marL="1632844" algn="ctr" rtl="0" fontAlgn="base">
        <a:spcBef>
          <a:spcPct val="0"/>
        </a:spcBef>
        <a:spcAft>
          <a:spcPct val="0"/>
        </a:spcAft>
        <a:defRPr sz="7900">
          <a:solidFill>
            <a:schemeClr val="tx2"/>
          </a:solidFill>
          <a:latin typeface="Times New Roman" pitchFamily="18" charset="0"/>
        </a:defRPr>
      </a:lvl7pPr>
      <a:lvl8pPr marL="2449266" algn="ctr" rtl="0" fontAlgn="base">
        <a:spcBef>
          <a:spcPct val="0"/>
        </a:spcBef>
        <a:spcAft>
          <a:spcPct val="0"/>
        </a:spcAft>
        <a:defRPr sz="7900">
          <a:solidFill>
            <a:schemeClr val="tx2"/>
          </a:solidFill>
          <a:latin typeface="Times New Roman" pitchFamily="18" charset="0"/>
        </a:defRPr>
      </a:lvl8pPr>
      <a:lvl9pPr marL="3265688" algn="ctr" rtl="0" fontAlgn="base">
        <a:spcBef>
          <a:spcPct val="0"/>
        </a:spcBef>
        <a:spcAft>
          <a:spcPct val="0"/>
        </a:spcAft>
        <a:defRPr sz="7900">
          <a:solidFill>
            <a:schemeClr val="tx2"/>
          </a:solidFill>
          <a:latin typeface="Times New Roman" pitchFamily="18" charset="0"/>
        </a:defRPr>
      </a:lvl9pPr>
    </p:titleStyle>
    <p:bodyStyle>
      <a:lvl1pPr marL="612317" indent="-612317" algn="l" rtl="0" eaLnBrk="0" fontAlgn="base" hangingPunct="0">
        <a:spcBef>
          <a:spcPct val="20000"/>
        </a:spcBef>
        <a:spcAft>
          <a:spcPct val="0"/>
        </a:spcAft>
        <a:buChar char="•"/>
        <a:defRPr sz="5700">
          <a:solidFill>
            <a:schemeClr val="tx1"/>
          </a:solidFill>
          <a:latin typeface="+mn-lt"/>
          <a:ea typeface="+mn-ea"/>
          <a:cs typeface="+mn-cs"/>
        </a:defRPr>
      </a:lvl1pPr>
      <a:lvl2pPr marL="1326686" indent="-510264" algn="l" rtl="0" eaLnBrk="0" fontAlgn="base" hangingPunct="0">
        <a:spcBef>
          <a:spcPct val="20000"/>
        </a:spcBef>
        <a:spcAft>
          <a:spcPct val="0"/>
        </a:spcAft>
        <a:buChar char="–"/>
        <a:defRPr sz="5000">
          <a:solidFill>
            <a:schemeClr val="tx1"/>
          </a:solidFill>
          <a:latin typeface="+mn-lt"/>
        </a:defRPr>
      </a:lvl2pPr>
      <a:lvl3pPr marL="2041055" indent="-408211" algn="l" rtl="0" eaLnBrk="0" fontAlgn="base" hangingPunct="0">
        <a:spcBef>
          <a:spcPct val="20000"/>
        </a:spcBef>
        <a:spcAft>
          <a:spcPct val="0"/>
        </a:spcAft>
        <a:buChar char="•"/>
        <a:defRPr sz="4300">
          <a:solidFill>
            <a:schemeClr val="tx1"/>
          </a:solidFill>
          <a:latin typeface="+mn-lt"/>
        </a:defRPr>
      </a:lvl3pPr>
      <a:lvl4pPr marL="2857477" indent="-408211" algn="l" rtl="0" eaLnBrk="0" fontAlgn="base" hangingPunct="0">
        <a:spcBef>
          <a:spcPct val="20000"/>
        </a:spcBef>
        <a:spcAft>
          <a:spcPct val="0"/>
        </a:spcAft>
        <a:buChar char="–"/>
        <a:defRPr sz="3600">
          <a:solidFill>
            <a:schemeClr val="tx1"/>
          </a:solidFill>
          <a:latin typeface="+mn-lt"/>
        </a:defRPr>
      </a:lvl4pPr>
      <a:lvl5pPr marL="3673899" indent="-408211" algn="l" rtl="0" eaLnBrk="0" fontAlgn="base" hangingPunct="0">
        <a:spcBef>
          <a:spcPct val="20000"/>
        </a:spcBef>
        <a:spcAft>
          <a:spcPct val="0"/>
        </a:spcAft>
        <a:buChar char="»"/>
        <a:defRPr sz="3600">
          <a:solidFill>
            <a:schemeClr val="tx1"/>
          </a:solidFill>
          <a:latin typeface="+mn-lt"/>
        </a:defRPr>
      </a:lvl5pPr>
      <a:lvl6pPr marL="4490321" indent="-408211" algn="l" rtl="0" fontAlgn="base">
        <a:spcBef>
          <a:spcPct val="20000"/>
        </a:spcBef>
        <a:spcAft>
          <a:spcPct val="0"/>
        </a:spcAft>
        <a:buChar char="»"/>
        <a:defRPr sz="3600">
          <a:solidFill>
            <a:schemeClr val="tx1"/>
          </a:solidFill>
          <a:latin typeface="+mn-lt"/>
        </a:defRPr>
      </a:lvl6pPr>
      <a:lvl7pPr marL="5306743" indent="-408211" algn="l" rtl="0" fontAlgn="base">
        <a:spcBef>
          <a:spcPct val="20000"/>
        </a:spcBef>
        <a:spcAft>
          <a:spcPct val="0"/>
        </a:spcAft>
        <a:buChar char="»"/>
        <a:defRPr sz="3600">
          <a:solidFill>
            <a:schemeClr val="tx1"/>
          </a:solidFill>
          <a:latin typeface="+mn-lt"/>
        </a:defRPr>
      </a:lvl7pPr>
      <a:lvl8pPr marL="6123165" indent="-408211" algn="l" rtl="0" fontAlgn="base">
        <a:spcBef>
          <a:spcPct val="20000"/>
        </a:spcBef>
        <a:spcAft>
          <a:spcPct val="0"/>
        </a:spcAft>
        <a:buChar char="»"/>
        <a:defRPr sz="3600">
          <a:solidFill>
            <a:schemeClr val="tx1"/>
          </a:solidFill>
          <a:latin typeface="+mn-lt"/>
        </a:defRPr>
      </a:lvl8pPr>
      <a:lvl9pPr marL="6939587" indent="-408211" algn="l" rtl="0" fontAlgn="base">
        <a:spcBef>
          <a:spcPct val="20000"/>
        </a:spcBef>
        <a:spcAft>
          <a:spcPct val="0"/>
        </a:spcAft>
        <a:buChar char="»"/>
        <a:defRPr sz="3600">
          <a:solidFill>
            <a:schemeClr val="tx1"/>
          </a:solidFill>
          <a:latin typeface="+mn-lt"/>
        </a:defRPr>
      </a:lvl9pPr>
    </p:bodyStyle>
    <p:otherStyle>
      <a:defPPr>
        <a:defRPr lang="en-US"/>
      </a:defPPr>
      <a:lvl1pPr marL="0" algn="l" defTabSz="1632844" rtl="0" eaLnBrk="1" latinLnBrk="0" hangingPunct="1">
        <a:defRPr sz="3200" kern="1200">
          <a:solidFill>
            <a:schemeClr val="tx1"/>
          </a:solidFill>
          <a:latin typeface="+mn-lt"/>
          <a:ea typeface="+mn-ea"/>
          <a:cs typeface="+mn-cs"/>
        </a:defRPr>
      </a:lvl1pPr>
      <a:lvl2pPr marL="816422" algn="l" defTabSz="1632844" rtl="0" eaLnBrk="1" latinLnBrk="0" hangingPunct="1">
        <a:defRPr sz="3200" kern="1200">
          <a:solidFill>
            <a:schemeClr val="tx1"/>
          </a:solidFill>
          <a:latin typeface="+mn-lt"/>
          <a:ea typeface="+mn-ea"/>
          <a:cs typeface="+mn-cs"/>
        </a:defRPr>
      </a:lvl2pPr>
      <a:lvl3pPr marL="1632844" algn="l" defTabSz="1632844" rtl="0" eaLnBrk="1" latinLnBrk="0" hangingPunct="1">
        <a:defRPr sz="3200" kern="1200">
          <a:solidFill>
            <a:schemeClr val="tx1"/>
          </a:solidFill>
          <a:latin typeface="+mn-lt"/>
          <a:ea typeface="+mn-ea"/>
          <a:cs typeface="+mn-cs"/>
        </a:defRPr>
      </a:lvl3pPr>
      <a:lvl4pPr marL="2449266" algn="l" defTabSz="1632844" rtl="0" eaLnBrk="1" latinLnBrk="0" hangingPunct="1">
        <a:defRPr sz="3200" kern="1200">
          <a:solidFill>
            <a:schemeClr val="tx1"/>
          </a:solidFill>
          <a:latin typeface="+mn-lt"/>
          <a:ea typeface="+mn-ea"/>
          <a:cs typeface="+mn-cs"/>
        </a:defRPr>
      </a:lvl4pPr>
      <a:lvl5pPr marL="3265688" algn="l" defTabSz="1632844" rtl="0" eaLnBrk="1" latinLnBrk="0" hangingPunct="1">
        <a:defRPr sz="3200" kern="1200">
          <a:solidFill>
            <a:schemeClr val="tx1"/>
          </a:solidFill>
          <a:latin typeface="+mn-lt"/>
          <a:ea typeface="+mn-ea"/>
          <a:cs typeface="+mn-cs"/>
        </a:defRPr>
      </a:lvl5pPr>
      <a:lvl6pPr marL="4082110" algn="l" defTabSz="1632844" rtl="0" eaLnBrk="1" latinLnBrk="0" hangingPunct="1">
        <a:defRPr sz="3200" kern="1200">
          <a:solidFill>
            <a:schemeClr val="tx1"/>
          </a:solidFill>
          <a:latin typeface="+mn-lt"/>
          <a:ea typeface="+mn-ea"/>
          <a:cs typeface="+mn-cs"/>
        </a:defRPr>
      </a:lvl6pPr>
      <a:lvl7pPr marL="4898532" algn="l" defTabSz="1632844" rtl="0" eaLnBrk="1" latinLnBrk="0" hangingPunct="1">
        <a:defRPr sz="3200" kern="1200">
          <a:solidFill>
            <a:schemeClr val="tx1"/>
          </a:solidFill>
          <a:latin typeface="+mn-lt"/>
          <a:ea typeface="+mn-ea"/>
          <a:cs typeface="+mn-cs"/>
        </a:defRPr>
      </a:lvl7pPr>
      <a:lvl8pPr marL="5714954" algn="l" defTabSz="1632844" rtl="0" eaLnBrk="1" latinLnBrk="0" hangingPunct="1">
        <a:defRPr sz="3200" kern="1200">
          <a:solidFill>
            <a:schemeClr val="tx1"/>
          </a:solidFill>
          <a:latin typeface="+mn-lt"/>
          <a:ea typeface="+mn-ea"/>
          <a:cs typeface="+mn-cs"/>
        </a:defRPr>
      </a:lvl8pPr>
      <a:lvl9pPr marL="6531376" algn="l" defTabSz="1632844"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32.wmf"/><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6.xml"/><Relationship Id="rId1" Type="http://schemas.openxmlformats.org/officeDocument/2006/relationships/vmlDrawing" Target="../drawings/vmlDrawing2.vml"/><Relationship Id="rId4" Type="http://schemas.openxmlformats.org/officeDocument/2006/relationships/image" Target="../media/image33.wmf"/></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3.xml"/><Relationship Id="rId5" Type="http://schemas.openxmlformats.org/officeDocument/2006/relationships/image" Target="../media/image36.png"/><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3.xml"/><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13.png"/><Relationship Id="rId7" Type="http://schemas.openxmlformats.org/officeDocument/2006/relationships/oleObject" Target="../embeddings/oleObject3.bin"/><Relationship Id="rId2" Type="http://schemas.openxmlformats.org/officeDocument/2006/relationships/slideLayout" Target="../slideLayouts/slideLayout55.xml"/><Relationship Id="rId1" Type="http://schemas.openxmlformats.org/officeDocument/2006/relationships/vmlDrawing" Target="../drawings/vmlDrawing3.v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9.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7.png"/><Relationship Id="rId7" Type="http://schemas.openxmlformats.org/officeDocument/2006/relationships/image" Target="../media/image45.png"/><Relationship Id="rId12" Type="http://schemas.openxmlformats.org/officeDocument/2006/relationships/image" Target="../media/image43.svg"/><Relationship Id="rId2" Type="http://schemas.openxmlformats.org/officeDocument/2006/relationships/image" Target="../media/image44.png"/><Relationship Id="rId1" Type="http://schemas.openxmlformats.org/officeDocument/2006/relationships/slideLayout" Target="../slideLayouts/slideLayout86.xml"/><Relationship Id="rId6" Type="http://schemas.openxmlformats.org/officeDocument/2006/relationships/image" Target="../media/image37.sv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xml"/><Relationship Id="rId7" Type="http://schemas.openxmlformats.org/officeDocument/2006/relationships/image" Target="../media/image50.jpeg"/><Relationship Id="rId2" Type="http://schemas.openxmlformats.org/officeDocument/2006/relationships/slideLayout" Target="../slideLayouts/slideLayout107.xml"/><Relationship Id="rId1" Type="http://schemas.openxmlformats.org/officeDocument/2006/relationships/vmlDrawing" Target="../drawings/vmlDrawing4.vml"/><Relationship Id="rId6" Type="http://schemas.openxmlformats.org/officeDocument/2006/relationships/image" Target="../media/image49.jpeg"/><Relationship Id="rId5" Type="http://schemas.openxmlformats.org/officeDocument/2006/relationships/image" Target="../media/image48.w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slideLayout" Target="../slideLayouts/slideLayout96.xml"/><Relationship Id="rId1" Type="http://schemas.openxmlformats.org/officeDocument/2006/relationships/vmlDrawing" Target="../drawings/vmlDrawing5.vml"/><Relationship Id="rId5" Type="http://schemas.openxmlformats.org/officeDocument/2006/relationships/image" Target="../media/image53.wmf"/><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oleObject" Target="../embeddings/oleObject6.bin"/><Relationship Id="rId7" Type="http://schemas.openxmlformats.org/officeDocument/2006/relationships/image" Target="../media/image57.jpeg"/><Relationship Id="rId2" Type="http://schemas.openxmlformats.org/officeDocument/2006/relationships/slideLayout" Target="../slideLayouts/slideLayout96.xml"/><Relationship Id="rId1" Type="http://schemas.openxmlformats.org/officeDocument/2006/relationships/vmlDrawing" Target="../drawings/vmlDrawing6.v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3.wmf"/><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23.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grpSp>
        <p:nvGrpSpPr>
          <p:cNvPr id="2" name="Group 2"/>
          <p:cNvGrpSpPr/>
          <p:nvPr/>
        </p:nvGrpSpPr>
        <p:grpSpPr>
          <a:xfrm>
            <a:off x="1043851" y="1047860"/>
            <a:ext cx="16215462" cy="8210450"/>
            <a:chOff x="0" y="0"/>
            <a:chExt cx="21620614" cy="10947267"/>
          </a:xfrm>
        </p:grpSpPr>
        <p:grpSp>
          <p:nvGrpSpPr>
            <p:cNvPr id="3" name="Group 3"/>
            <p:cNvGrpSpPr/>
            <p:nvPr/>
          </p:nvGrpSpPr>
          <p:grpSpPr>
            <a:xfrm>
              <a:off x="0" y="3637605"/>
              <a:ext cx="13829109" cy="1428783"/>
              <a:chOff x="0" y="0"/>
              <a:chExt cx="2731676" cy="282229"/>
            </a:xfrm>
          </p:grpSpPr>
          <p:sp>
            <p:nvSpPr>
              <p:cNvPr id="4" name="Freeform 4"/>
              <p:cNvSpPr/>
              <p:nvPr/>
            </p:nvSpPr>
            <p:spPr>
              <a:xfrm>
                <a:off x="0" y="0"/>
                <a:ext cx="2731676" cy="282229"/>
              </a:xfrm>
              <a:custGeom>
                <a:avLst/>
                <a:gdLst/>
                <a:ahLst/>
                <a:cxnLst/>
                <a:rect l="l" t="t" r="r" b="b"/>
                <a:pathLst>
                  <a:path w="2731676" h="282229">
                    <a:moveTo>
                      <a:pt x="0" y="0"/>
                    </a:moveTo>
                    <a:lnTo>
                      <a:pt x="2731676" y="0"/>
                    </a:lnTo>
                    <a:lnTo>
                      <a:pt x="2731676" y="282229"/>
                    </a:lnTo>
                    <a:lnTo>
                      <a:pt x="0" y="282229"/>
                    </a:lnTo>
                    <a:close/>
                  </a:path>
                </a:pathLst>
              </a:custGeom>
              <a:solidFill>
                <a:srgbClr val="FACD71"/>
              </a:solidFill>
            </p:spPr>
          </p:sp>
          <p:sp>
            <p:nvSpPr>
              <p:cNvPr id="5" name="TextBox 5"/>
              <p:cNvSpPr txBox="1"/>
              <p:nvPr/>
            </p:nvSpPr>
            <p:spPr>
              <a:xfrm>
                <a:off x="0" y="-47625"/>
                <a:ext cx="2731676" cy="329854"/>
              </a:xfrm>
              <a:prstGeom prst="rect">
                <a:avLst/>
              </a:prstGeom>
            </p:spPr>
            <p:txBody>
              <a:bodyPr lIns="50800" tIns="50800" rIns="50800" bIns="50800" rtlCol="0" anchor="ctr"/>
              <a:lstStyle/>
              <a:p>
                <a:pPr algn="ctr">
                  <a:lnSpc>
                    <a:spcPts val="2798"/>
                  </a:lnSpc>
                </a:pPr>
                <a:endParaRPr/>
              </a:p>
            </p:txBody>
          </p:sp>
        </p:grpSp>
        <p:grpSp>
          <p:nvGrpSpPr>
            <p:cNvPr id="6" name="Group 6"/>
            <p:cNvGrpSpPr/>
            <p:nvPr/>
          </p:nvGrpSpPr>
          <p:grpSpPr>
            <a:xfrm>
              <a:off x="13847023" y="6792868"/>
              <a:ext cx="3877839" cy="4116299"/>
              <a:chOff x="0" y="0"/>
              <a:chExt cx="765993" cy="813096"/>
            </a:xfrm>
          </p:grpSpPr>
          <p:sp>
            <p:nvSpPr>
              <p:cNvPr id="7" name="Freeform 7"/>
              <p:cNvSpPr/>
              <p:nvPr/>
            </p:nvSpPr>
            <p:spPr>
              <a:xfrm>
                <a:off x="0" y="0"/>
                <a:ext cx="765993" cy="813096"/>
              </a:xfrm>
              <a:custGeom>
                <a:avLst/>
                <a:gdLst/>
                <a:ahLst/>
                <a:cxnLst/>
                <a:rect l="l" t="t" r="r" b="b"/>
                <a:pathLst>
                  <a:path w="765993" h="813096">
                    <a:moveTo>
                      <a:pt x="0" y="0"/>
                    </a:moveTo>
                    <a:lnTo>
                      <a:pt x="765993" y="0"/>
                    </a:lnTo>
                    <a:lnTo>
                      <a:pt x="765993" y="813096"/>
                    </a:lnTo>
                    <a:lnTo>
                      <a:pt x="0" y="813096"/>
                    </a:lnTo>
                    <a:close/>
                  </a:path>
                </a:pathLst>
              </a:custGeom>
              <a:solidFill>
                <a:srgbClr val="ADD87B"/>
              </a:solidFill>
            </p:spPr>
          </p:sp>
          <p:sp>
            <p:nvSpPr>
              <p:cNvPr id="8" name="TextBox 8"/>
              <p:cNvSpPr txBox="1"/>
              <p:nvPr/>
            </p:nvSpPr>
            <p:spPr>
              <a:xfrm>
                <a:off x="0" y="-47625"/>
                <a:ext cx="765993" cy="860721"/>
              </a:xfrm>
              <a:prstGeom prst="rect">
                <a:avLst/>
              </a:prstGeom>
            </p:spPr>
            <p:txBody>
              <a:bodyPr lIns="50800" tIns="50800" rIns="50800" bIns="50800" rtlCol="0" anchor="ctr"/>
              <a:lstStyle/>
              <a:p>
                <a:pPr algn="ctr">
                  <a:lnSpc>
                    <a:spcPts val="2798"/>
                  </a:lnSpc>
                </a:pPr>
                <a:endParaRPr/>
              </a:p>
            </p:txBody>
          </p:sp>
        </p:grpSp>
        <p:grpSp>
          <p:nvGrpSpPr>
            <p:cNvPr id="9" name="Group 9"/>
            <p:cNvGrpSpPr/>
            <p:nvPr/>
          </p:nvGrpSpPr>
          <p:grpSpPr>
            <a:xfrm>
              <a:off x="17724861" y="6792868"/>
              <a:ext cx="3857652" cy="4116299"/>
              <a:chOff x="0" y="0"/>
              <a:chExt cx="762005" cy="813096"/>
            </a:xfrm>
          </p:grpSpPr>
          <p:sp>
            <p:nvSpPr>
              <p:cNvPr id="10" name="Freeform 10"/>
              <p:cNvSpPr/>
              <p:nvPr/>
            </p:nvSpPr>
            <p:spPr>
              <a:xfrm>
                <a:off x="0" y="0"/>
                <a:ext cx="762005" cy="813096"/>
              </a:xfrm>
              <a:custGeom>
                <a:avLst/>
                <a:gdLst/>
                <a:ahLst/>
                <a:cxnLst/>
                <a:rect l="l" t="t" r="r" b="b"/>
                <a:pathLst>
                  <a:path w="762005" h="813096">
                    <a:moveTo>
                      <a:pt x="0" y="0"/>
                    </a:moveTo>
                    <a:lnTo>
                      <a:pt x="762005" y="0"/>
                    </a:lnTo>
                    <a:lnTo>
                      <a:pt x="762005" y="813096"/>
                    </a:lnTo>
                    <a:lnTo>
                      <a:pt x="0" y="813096"/>
                    </a:lnTo>
                    <a:close/>
                  </a:path>
                </a:pathLst>
              </a:custGeom>
              <a:solidFill>
                <a:srgbClr val="FACD71"/>
              </a:solidFill>
            </p:spPr>
          </p:sp>
          <p:sp>
            <p:nvSpPr>
              <p:cNvPr id="11" name="TextBox 11"/>
              <p:cNvSpPr txBox="1"/>
              <p:nvPr/>
            </p:nvSpPr>
            <p:spPr>
              <a:xfrm>
                <a:off x="0" y="-47625"/>
                <a:ext cx="762005" cy="860721"/>
              </a:xfrm>
              <a:prstGeom prst="rect">
                <a:avLst/>
              </a:prstGeom>
            </p:spPr>
            <p:txBody>
              <a:bodyPr lIns="50800" tIns="50800" rIns="50800" bIns="50800" rtlCol="0" anchor="ctr"/>
              <a:lstStyle/>
              <a:p>
                <a:pPr algn="ctr">
                  <a:lnSpc>
                    <a:spcPts val="2798"/>
                  </a:lnSpc>
                </a:pPr>
                <a:endParaRPr/>
              </a:p>
            </p:txBody>
          </p:sp>
        </p:grpSp>
        <p:grpSp>
          <p:nvGrpSpPr>
            <p:cNvPr id="12" name="Group 12"/>
            <p:cNvGrpSpPr/>
            <p:nvPr/>
          </p:nvGrpSpPr>
          <p:grpSpPr>
            <a:xfrm>
              <a:off x="0" y="4989790"/>
              <a:ext cx="13867209" cy="5957477"/>
              <a:chOff x="0" y="0"/>
              <a:chExt cx="2739202" cy="1176786"/>
            </a:xfrm>
          </p:grpSpPr>
          <p:sp>
            <p:nvSpPr>
              <p:cNvPr id="13" name="Freeform 13"/>
              <p:cNvSpPr/>
              <p:nvPr/>
            </p:nvSpPr>
            <p:spPr>
              <a:xfrm>
                <a:off x="0" y="0"/>
                <a:ext cx="2739202" cy="1176786"/>
              </a:xfrm>
              <a:custGeom>
                <a:avLst/>
                <a:gdLst/>
                <a:ahLst/>
                <a:cxnLst/>
                <a:rect l="l" t="t" r="r" b="b"/>
                <a:pathLst>
                  <a:path w="2739202" h="1176786">
                    <a:moveTo>
                      <a:pt x="0" y="0"/>
                    </a:moveTo>
                    <a:lnTo>
                      <a:pt x="2739202" y="0"/>
                    </a:lnTo>
                    <a:lnTo>
                      <a:pt x="2739202" y="1176786"/>
                    </a:lnTo>
                    <a:lnTo>
                      <a:pt x="0" y="1176786"/>
                    </a:lnTo>
                    <a:close/>
                  </a:path>
                </a:pathLst>
              </a:custGeom>
              <a:solidFill>
                <a:srgbClr val="B8E1E0"/>
              </a:solidFill>
            </p:spPr>
          </p:sp>
          <p:sp>
            <p:nvSpPr>
              <p:cNvPr id="14" name="TextBox 14"/>
              <p:cNvSpPr txBox="1"/>
              <p:nvPr/>
            </p:nvSpPr>
            <p:spPr>
              <a:xfrm>
                <a:off x="0" y="-47625"/>
                <a:ext cx="2739202" cy="1224411"/>
              </a:xfrm>
              <a:prstGeom prst="rect">
                <a:avLst/>
              </a:prstGeom>
            </p:spPr>
            <p:txBody>
              <a:bodyPr lIns="50800" tIns="50800" rIns="50800" bIns="50800" rtlCol="0" anchor="ctr"/>
              <a:lstStyle/>
              <a:p>
                <a:pPr algn="ctr">
                  <a:lnSpc>
                    <a:spcPts val="2798"/>
                  </a:lnSpc>
                </a:pPr>
                <a:endParaRPr/>
              </a:p>
            </p:txBody>
          </p:sp>
        </p:grpSp>
        <p:grpSp>
          <p:nvGrpSpPr>
            <p:cNvPr id="15" name="Group 15"/>
            <p:cNvGrpSpPr/>
            <p:nvPr/>
          </p:nvGrpSpPr>
          <p:grpSpPr>
            <a:xfrm>
              <a:off x="13867209" y="0"/>
              <a:ext cx="7753405" cy="6869467"/>
              <a:chOff x="0" y="0"/>
              <a:chExt cx="1531537" cy="1356932"/>
            </a:xfrm>
          </p:grpSpPr>
          <p:sp>
            <p:nvSpPr>
              <p:cNvPr id="16" name="Freeform 16"/>
              <p:cNvSpPr/>
              <p:nvPr/>
            </p:nvSpPr>
            <p:spPr>
              <a:xfrm>
                <a:off x="0" y="0"/>
                <a:ext cx="1531537" cy="1356932"/>
              </a:xfrm>
              <a:custGeom>
                <a:avLst/>
                <a:gdLst/>
                <a:ahLst/>
                <a:cxnLst/>
                <a:rect l="l" t="t" r="r" b="b"/>
                <a:pathLst>
                  <a:path w="1531537" h="1356932">
                    <a:moveTo>
                      <a:pt x="0" y="0"/>
                    </a:moveTo>
                    <a:lnTo>
                      <a:pt x="1531537" y="0"/>
                    </a:lnTo>
                    <a:lnTo>
                      <a:pt x="1531537" y="1356932"/>
                    </a:lnTo>
                    <a:lnTo>
                      <a:pt x="0" y="1356932"/>
                    </a:lnTo>
                    <a:close/>
                  </a:path>
                </a:pathLst>
              </a:custGeom>
              <a:solidFill>
                <a:srgbClr val="FDF7D8"/>
              </a:solidFill>
            </p:spPr>
          </p:sp>
          <p:sp>
            <p:nvSpPr>
              <p:cNvPr id="17" name="TextBox 17"/>
              <p:cNvSpPr txBox="1"/>
              <p:nvPr/>
            </p:nvSpPr>
            <p:spPr>
              <a:xfrm>
                <a:off x="0" y="-47625"/>
                <a:ext cx="1531537" cy="1404557"/>
              </a:xfrm>
              <a:prstGeom prst="rect">
                <a:avLst/>
              </a:prstGeom>
            </p:spPr>
            <p:txBody>
              <a:bodyPr lIns="50800" tIns="50800" rIns="50800" bIns="50800" rtlCol="0" anchor="ctr"/>
              <a:lstStyle/>
              <a:p>
                <a:pPr algn="ctr">
                  <a:lnSpc>
                    <a:spcPts val="2798"/>
                  </a:lnSpc>
                </a:pPr>
                <a:endParaRPr/>
              </a:p>
            </p:txBody>
          </p:sp>
        </p:grpSp>
        <p:grpSp>
          <p:nvGrpSpPr>
            <p:cNvPr id="18" name="Group 18"/>
            <p:cNvGrpSpPr/>
            <p:nvPr/>
          </p:nvGrpSpPr>
          <p:grpSpPr>
            <a:xfrm>
              <a:off x="4465412" y="0"/>
              <a:ext cx="9401797" cy="3663138"/>
              <a:chOff x="0" y="0"/>
              <a:chExt cx="1857145" cy="723583"/>
            </a:xfrm>
          </p:grpSpPr>
          <p:sp>
            <p:nvSpPr>
              <p:cNvPr id="19" name="Freeform 19"/>
              <p:cNvSpPr/>
              <p:nvPr/>
            </p:nvSpPr>
            <p:spPr>
              <a:xfrm>
                <a:off x="0" y="0"/>
                <a:ext cx="1857145" cy="723583"/>
              </a:xfrm>
              <a:custGeom>
                <a:avLst/>
                <a:gdLst/>
                <a:ahLst/>
                <a:cxnLst/>
                <a:rect l="l" t="t" r="r" b="b"/>
                <a:pathLst>
                  <a:path w="1857145" h="723583">
                    <a:moveTo>
                      <a:pt x="0" y="0"/>
                    </a:moveTo>
                    <a:lnTo>
                      <a:pt x="1857145" y="0"/>
                    </a:lnTo>
                    <a:lnTo>
                      <a:pt x="1857145" y="723583"/>
                    </a:lnTo>
                    <a:lnTo>
                      <a:pt x="0" y="723583"/>
                    </a:lnTo>
                    <a:close/>
                  </a:path>
                </a:pathLst>
              </a:custGeom>
              <a:solidFill>
                <a:srgbClr val="7181C2"/>
              </a:solidFill>
            </p:spPr>
          </p:sp>
          <p:sp>
            <p:nvSpPr>
              <p:cNvPr id="20" name="TextBox 20"/>
              <p:cNvSpPr txBox="1"/>
              <p:nvPr/>
            </p:nvSpPr>
            <p:spPr>
              <a:xfrm>
                <a:off x="0" y="-47625"/>
                <a:ext cx="1857145" cy="771208"/>
              </a:xfrm>
              <a:prstGeom prst="rect">
                <a:avLst/>
              </a:prstGeom>
            </p:spPr>
            <p:txBody>
              <a:bodyPr lIns="50800" tIns="50800" rIns="50800" bIns="50800" rtlCol="0" anchor="ctr"/>
              <a:lstStyle/>
              <a:p>
                <a:pPr algn="ctr">
                  <a:lnSpc>
                    <a:spcPts val="2798"/>
                  </a:lnSpc>
                </a:pPr>
                <a:endParaRPr/>
              </a:p>
            </p:txBody>
          </p:sp>
        </p:grpSp>
        <p:grpSp>
          <p:nvGrpSpPr>
            <p:cNvPr id="21" name="Group 21"/>
            <p:cNvGrpSpPr/>
            <p:nvPr/>
          </p:nvGrpSpPr>
          <p:grpSpPr>
            <a:xfrm>
              <a:off x="19050" y="0"/>
              <a:ext cx="4446362" cy="3663138"/>
              <a:chOff x="0" y="0"/>
              <a:chExt cx="878294" cy="723583"/>
            </a:xfrm>
          </p:grpSpPr>
          <p:sp>
            <p:nvSpPr>
              <p:cNvPr id="22" name="Freeform 22"/>
              <p:cNvSpPr/>
              <p:nvPr/>
            </p:nvSpPr>
            <p:spPr>
              <a:xfrm>
                <a:off x="0" y="0"/>
                <a:ext cx="878294" cy="723583"/>
              </a:xfrm>
              <a:custGeom>
                <a:avLst/>
                <a:gdLst/>
                <a:ahLst/>
                <a:cxnLst/>
                <a:rect l="l" t="t" r="r" b="b"/>
                <a:pathLst>
                  <a:path w="878294" h="723583">
                    <a:moveTo>
                      <a:pt x="0" y="0"/>
                    </a:moveTo>
                    <a:lnTo>
                      <a:pt x="878294" y="0"/>
                    </a:lnTo>
                    <a:lnTo>
                      <a:pt x="878294" y="723583"/>
                    </a:lnTo>
                    <a:lnTo>
                      <a:pt x="0" y="723583"/>
                    </a:lnTo>
                    <a:close/>
                  </a:path>
                </a:pathLst>
              </a:custGeom>
              <a:solidFill>
                <a:srgbClr val="E3F1D2"/>
              </a:solidFill>
            </p:spPr>
          </p:sp>
          <p:sp>
            <p:nvSpPr>
              <p:cNvPr id="23" name="TextBox 23"/>
              <p:cNvSpPr txBox="1"/>
              <p:nvPr/>
            </p:nvSpPr>
            <p:spPr>
              <a:xfrm>
                <a:off x="0" y="-47625"/>
                <a:ext cx="878294" cy="771208"/>
              </a:xfrm>
              <a:prstGeom prst="rect">
                <a:avLst/>
              </a:prstGeom>
            </p:spPr>
            <p:txBody>
              <a:bodyPr lIns="50800" tIns="50800" rIns="50800" bIns="50800" rtlCol="0" anchor="ctr"/>
              <a:lstStyle/>
              <a:p>
                <a:pPr algn="ctr">
                  <a:lnSpc>
                    <a:spcPts val="2798"/>
                  </a:lnSpc>
                </a:pPr>
                <a:endParaRPr/>
              </a:p>
            </p:txBody>
          </p:sp>
        </p:grpSp>
      </p:grpSp>
      <p:grpSp>
        <p:nvGrpSpPr>
          <p:cNvPr id="24" name="Group 24"/>
          <p:cNvGrpSpPr/>
          <p:nvPr/>
        </p:nvGrpSpPr>
        <p:grpSpPr>
          <a:xfrm>
            <a:off x="998422" y="971252"/>
            <a:ext cx="16230600" cy="8229600"/>
            <a:chOff x="0" y="0"/>
            <a:chExt cx="15227280" cy="7720874"/>
          </a:xfrm>
        </p:grpSpPr>
        <p:sp>
          <p:nvSpPr>
            <p:cNvPr id="25" name="Freeform 25"/>
            <p:cNvSpPr/>
            <p:nvPr/>
          </p:nvSpPr>
          <p:spPr>
            <a:xfrm>
              <a:off x="0" y="0"/>
              <a:ext cx="15227280" cy="7720874"/>
            </a:xfrm>
            <a:custGeom>
              <a:avLst/>
              <a:gdLst/>
              <a:ahLst/>
              <a:cxnLst/>
              <a:rect l="l" t="t" r="r" b="b"/>
              <a:pathLst>
                <a:path w="15227280" h="7720874">
                  <a:moveTo>
                    <a:pt x="0" y="0"/>
                  </a:moveTo>
                  <a:lnTo>
                    <a:pt x="15227280" y="0"/>
                  </a:lnTo>
                  <a:lnTo>
                    <a:pt x="15227280" y="7720874"/>
                  </a:lnTo>
                  <a:lnTo>
                    <a:pt x="0" y="7720874"/>
                  </a:lnTo>
                  <a:close/>
                </a:path>
              </a:pathLst>
            </a:custGeom>
            <a:solidFill>
              <a:srgbClr val="000000">
                <a:alpha val="0"/>
              </a:srgbClr>
            </a:solidFill>
            <a:ln w="57150" cap="sq">
              <a:solidFill>
                <a:srgbClr val="303030"/>
              </a:solidFill>
              <a:prstDash val="solid"/>
              <a:miter/>
            </a:ln>
          </p:spPr>
        </p:sp>
        <p:sp>
          <p:nvSpPr>
            <p:cNvPr id="26" name="TextBox 26"/>
            <p:cNvSpPr txBox="1"/>
            <p:nvPr/>
          </p:nvSpPr>
          <p:spPr>
            <a:xfrm>
              <a:off x="0" y="-28575"/>
              <a:ext cx="15227280" cy="7749449"/>
            </a:xfrm>
            <a:prstGeom prst="rect">
              <a:avLst/>
            </a:prstGeom>
          </p:spPr>
          <p:txBody>
            <a:bodyPr lIns="22850" tIns="22850" rIns="22850" bIns="22850" rtlCol="0" anchor="ctr"/>
            <a:lstStyle/>
            <a:p>
              <a:pPr algn="ctr">
                <a:lnSpc>
                  <a:spcPts val="1132"/>
                </a:lnSpc>
              </a:pPr>
              <a:endParaRPr/>
            </a:p>
          </p:txBody>
        </p:sp>
      </p:grpSp>
      <p:sp>
        <p:nvSpPr>
          <p:cNvPr id="27" name="AutoShape 27"/>
          <p:cNvSpPr/>
          <p:nvPr/>
        </p:nvSpPr>
        <p:spPr>
          <a:xfrm>
            <a:off x="11385405" y="6171075"/>
            <a:ext cx="5843630" cy="0"/>
          </a:xfrm>
          <a:prstGeom prst="line">
            <a:avLst/>
          </a:prstGeom>
          <a:ln w="57150" cap="flat">
            <a:solidFill>
              <a:srgbClr val="303030"/>
            </a:solidFill>
            <a:prstDash val="solid"/>
            <a:headEnd type="none" w="sm" len="sm"/>
            <a:tailEnd type="none" w="sm" len="sm"/>
          </a:ln>
        </p:spPr>
      </p:sp>
      <p:sp>
        <p:nvSpPr>
          <p:cNvPr id="28" name="AutoShape 28"/>
          <p:cNvSpPr/>
          <p:nvPr/>
        </p:nvSpPr>
        <p:spPr>
          <a:xfrm>
            <a:off x="14307206" y="6142500"/>
            <a:ext cx="0" cy="3058350"/>
          </a:xfrm>
          <a:prstGeom prst="line">
            <a:avLst/>
          </a:prstGeom>
          <a:ln w="57150" cap="flat">
            <a:solidFill>
              <a:srgbClr val="303030"/>
            </a:solidFill>
            <a:prstDash val="solid"/>
            <a:headEnd type="none" w="sm" len="sm"/>
            <a:tailEnd type="none" w="sm" len="sm"/>
          </a:ln>
        </p:spPr>
      </p:sp>
      <p:sp>
        <p:nvSpPr>
          <p:cNvPr id="29" name="AutoShape 29"/>
          <p:cNvSpPr/>
          <p:nvPr/>
        </p:nvSpPr>
        <p:spPr>
          <a:xfrm>
            <a:off x="11413968" y="1047860"/>
            <a:ext cx="0" cy="8210450"/>
          </a:xfrm>
          <a:prstGeom prst="line">
            <a:avLst/>
          </a:prstGeom>
          <a:ln w="57150" cap="flat">
            <a:solidFill>
              <a:srgbClr val="303030"/>
            </a:solidFill>
            <a:prstDash val="solid"/>
            <a:headEnd type="none" w="sm" len="sm"/>
            <a:tailEnd type="none" w="sm" len="sm"/>
          </a:ln>
        </p:spPr>
      </p:sp>
      <p:sp>
        <p:nvSpPr>
          <p:cNvPr id="30" name="AutoShape 30"/>
          <p:cNvSpPr/>
          <p:nvPr/>
        </p:nvSpPr>
        <p:spPr>
          <a:xfrm>
            <a:off x="1058136" y="3776054"/>
            <a:ext cx="10355840" cy="0"/>
          </a:xfrm>
          <a:prstGeom prst="line">
            <a:avLst/>
          </a:prstGeom>
          <a:ln w="57150" cap="flat">
            <a:solidFill>
              <a:srgbClr val="303030"/>
            </a:solidFill>
            <a:prstDash val="solid"/>
            <a:headEnd type="none" w="sm" len="sm"/>
            <a:tailEnd type="none" w="sm" len="sm"/>
          </a:ln>
        </p:spPr>
      </p:sp>
      <p:sp>
        <p:nvSpPr>
          <p:cNvPr id="31" name="AutoShape 31"/>
          <p:cNvSpPr/>
          <p:nvPr/>
        </p:nvSpPr>
        <p:spPr>
          <a:xfrm>
            <a:off x="1058140" y="4790192"/>
            <a:ext cx="10384416" cy="0"/>
          </a:xfrm>
          <a:prstGeom prst="line">
            <a:avLst/>
          </a:prstGeom>
          <a:ln w="57150" cap="flat">
            <a:solidFill>
              <a:srgbClr val="303030"/>
            </a:solidFill>
            <a:prstDash val="solid"/>
            <a:headEnd type="none" w="sm" len="sm"/>
            <a:tailEnd type="none" w="sm" len="sm"/>
          </a:ln>
        </p:spPr>
      </p:sp>
      <p:sp>
        <p:nvSpPr>
          <p:cNvPr id="32" name="AutoShape 32"/>
          <p:cNvSpPr/>
          <p:nvPr/>
        </p:nvSpPr>
        <p:spPr>
          <a:xfrm>
            <a:off x="4364324" y="1047863"/>
            <a:ext cx="0" cy="2728205"/>
          </a:xfrm>
          <a:prstGeom prst="line">
            <a:avLst/>
          </a:prstGeom>
          <a:ln w="57150" cap="flat">
            <a:solidFill>
              <a:srgbClr val="303030"/>
            </a:solidFill>
            <a:prstDash val="solid"/>
            <a:headEnd type="none" w="sm" len="sm"/>
            <a:tailEnd type="none" w="sm" len="sm"/>
          </a:ln>
        </p:spPr>
      </p:sp>
      <p:grpSp>
        <p:nvGrpSpPr>
          <p:cNvPr id="33" name="Group 33"/>
          <p:cNvGrpSpPr/>
          <p:nvPr/>
        </p:nvGrpSpPr>
        <p:grpSpPr>
          <a:xfrm>
            <a:off x="12320548" y="1559676"/>
            <a:ext cx="4112356" cy="3938835"/>
            <a:chOff x="0" y="0"/>
            <a:chExt cx="5483140" cy="5251780"/>
          </a:xfrm>
        </p:grpSpPr>
        <p:sp>
          <p:nvSpPr>
            <p:cNvPr id="34" name="Freeform 34"/>
            <p:cNvSpPr/>
            <p:nvPr/>
          </p:nvSpPr>
          <p:spPr>
            <a:xfrm>
              <a:off x="0" y="144656"/>
              <a:ext cx="5319921" cy="5107124"/>
            </a:xfrm>
            <a:custGeom>
              <a:avLst/>
              <a:gdLst/>
              <a:ahLst/>
              <a:cxnLst/>
              <a:rect l="l" t="t" r="r" b="b"/>
              <a:pathLst>
                <a:path w="5319921" h="5107124">
                  <a:moveTo>
                    <a:pt x="0" y="0"/>
                  </a:moveTo>
                  <a:lnTo>
                    <a:pt x="5319921" y="0"/>
                  </a:lnTo>
                  <a:lnTo>
                    <a:pt x="5319921" y="5107124"/>
                  </a:lnTo>
                  <a:lnTo>
                    <a:pt x="0" y="51071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5" name="Freeform 35"/>
            <p:cNvSpPr/>
            <p:nvPr/>
          </p:nvSpPr>
          <p:spPr>
            <a:xfrm>
              <a:off x="163219" y="0"/>
              <a:ext cx="5319921" cy="5107124"/>
            </a:xfrm>
            <a:custGeom>
              <a:avLst/>
              <a:gdLst/>
              <a:ahLst/>
              <a:cxnLst/>
              <a:rect l="l" t="t" r="r" b="b"/>
              <a:pathLst>
                <a:path w="5319921" h="5107124">
                  <a:moveTo>
                    <a:pt x="0" y="0"/>
                  </a:moveTo>
                  <a:lnTo>
                    <a:pt x="5319921" y="0"/>
                  </a:lnTo>
                  <a:lnTo>
                    <a:pt x="5319921" y="5107124"/>
                  </a:lnTo>
                  <a:lnTo>
                    <a:pt x="0" y="51071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36" name="Group 36"/>
          <p:cNvGrpSpPr/>
          <p:nvPr/>
        </p:nvGrpSpPr>
        <p:grpSpPr>
          <a:xfrm>
            <a:off x="6885671" y="2489810"/>
            <a:ext cx="801414" cy="514350"/>
            <a:chOff x="0" y="0"/>
            <a:chExt cx="1068549" cy="685800"/>
          </a:xfrm>
        </p:grpSpPr>
        <p:sp>
          <p:nvSpPr>
            <p:cNvPr id="37" name="AutoShape 37"/>
            <p:cNvSpPr/>
            <p:nvPr/>
          </p:nvSpPr>
          <p:spPr>
            <a:xfrm>
              <a:off x="237037" y="38100"/>
              <a:ext cx="831512" cy="0"/>
            </a:xfrm>
            <a:prstGeom prst="line">
              <a:avLst/>
            </a:prstGeom>
            <a:ln w="76200" cap="rnd">
              <a:solidFill>
                <a:srgbClr val="303030"/>
              </a:solidFill>
              <a:prstDash val="solid"/>
              <a:headEnd type="none" w="sm" len="sm"/>
              <a:tailEnd type="none" w="sm" len="sm"/>
            </a:ln>
          </p:spPr>
        </p:sp>
        <p:sp>
          <p:nvSpPr>
            <p:cNvPr id="38" name="AutoShape 38"/>
            <p:cNvSpPr/>
            <p:nvPr/>
          </p:nvSpPr>
          <p:spPr>
            <a:xfrm>
              <a:off x="0" y="342900"/>
              <a:ext cx="831512" cy="0"/>
            </a:xfrm>
            <a:prstGeom prst="line">
              <a:avLst/>
            </a:prstGeom>
            <a:ln w="76200" cap="rnd">
              <a:solidFill>
                <a:srgbClr val="303030"/>
              </a:solidFill>
              <a:prstDash val="solid"/>
              <a:headEnd type="none" w="sm" len="sm"/>
              <a:tailEnd type="none" w="sm" len="sm"/>
            </a:ln>
          </p:spPr>
        </p:sp>
        <p:sp>
          <p:nvSpPr>
            <p:cNvPr id="39" name="AutoShape 39"/>
            <p:cNvSpPr/>
            <p:nvPr/>
          </p:nvSpPr>
          <p:spPr>
            <a:xfrm>
              <a:off x="237037" y="647700"/>
              <a:ext cx="831512" cy="0"/>
            </a:xfrm>
            <a:prstGeom prst="line">
              <a:avLst/>
            </a:prstGeom>
            <a:ln w="76200" cap="rnd">
              <a:solidFill>
                <a:srgbClr val="303030"/>
              </a:solidFill>
              <a:prstDash val="solid"/>
              <a:headEnd type="none" w="sm" len="sm"/>
              <a:tailEnd type="none" w="sm" len="sm"/>
            </a:ln>
          </p:spPr>
        </p:sp>
      </p:grpSp>
      <p:grpSp>
        <p:nvGrpSpPr>
          <p:cNvPr id="40" name="Group 40"/>
          <p:cNvGrpSpPr/>
          <p:nvPr/>
        </p:nvGrpSpPr>
        <p:grpSpPr>
          <a:xfrm rot="483116">
            <a:off x="1763651" y="1293472"/>
            <a:ext cx="1791694" cy="2152469"/>
            <a:chOff x="0" y="0"/>
            <a:chExt cx="2388924" cy="2869958"/>
          </a:xfrm>
        </p:grpSpPr>
        <p:sp>
          <p:nvSpPr>
            <p:cNvPr id="41" name="Freeform 41"/>
            <p:cNvSpPr/>
            <p:nvPr/>
          </p:nvSpPr>
          <p:spPr>
            <a:xfrm rot="655925">
              <a:off x="217963" y="241339"/>
              <a:ext cx="1849994" cy="2475661"/>
            </a:xfrm>
            <a:custGeom>
              <a:avLst/>
              <a:gdLst/>
              <a:ahLst/>
              <a:cxnLst/>
              <a:rect l="l" t="t" r="r" b="b"/>
              <a:pathLst>
                <a:path w="1849994" h="2475661">
                  <a:moveTo>
                    <a:pt x="0" y="0"/>
                  </a:moveTo>
                  <a:lnTo>
                    <a:pt x="1849994" y="0"/>
                  </a:lnTo>
                  <a:lnTo>
                    <a:pt x="1849994" y="2475661"/>
                  </a:lnTo>
                  <a:lnTo>
                    <a:pt x="0" y="24756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2" name="Freeform 42"/>
            <p:cNvSpPr/>
            <p:nvPr/>
          </p:nvSpPr>
          <p:spPr>
            <a:xfrm rot="655925">
              <a:off x="320967" y="152958"/>
              <a:ext cx="1849994" cy="2475661"/>
            </a:xfrm>
            <a:custGeom>
              <a:avLst/>
              <a:gdLst/>
              <a:ahLst/>
              <a:cxnLst/>
              <a:rect l="l" t="t" r="r" b="b"/>
              <a:pathLst>
                <a:path w="1849994" h="2475661">
                  <a:moveTo>
                    <a:pt x="0" y="0"/>
                  </a:moveTo>
                  <a:lnTo>
                    <a:pt x="1849994" y="0"/>
                  </a:lnTo>
                  <a:lnTo>
                    <a:pt x="1849994" y="2475661"/>
                  </a:lnTo>
                  <a:lnTo>
                    <a:pt x="0" y="24756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43" name="Freeform 43"/>
          <p:cNvSpPr/>
          <p:nvPr/>
        </p:nvSpPr>
        <p:spPr>
          <a:xfrm>
            <a:off x="4870255" y="1484494"/>
            <a:ext cx="1872426" cy="2010659"/>
          </a:xfrm>
          <a:custGeom>
            <a:avLst/>
            <a:gdLst/>
            <a:ahLst/>
            <a:cxnLst/>
            <a:rect l="l" t="t" r="r" b="b"/>
            <a:pathLst>
              <a:path w="1872425" h="2010658">
                <a:moveTo>
                  <a:pt x="0" y="0"/>
                </a:moveTo>
                <a:lnTo>
                  <a:pt x="1872425" y="0"/>
                </a:lnTo>
                <a:lnTo>
                  <a:pt x="1872425" y="2010658"/>
                </a:lnTo>
                <a:lnTo>
                  <a:pt x="0" y="20106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4" name="Freeform 44"/>
          <p:cNvSpPr/>
          <p:nvPr/>
        </p:nvSpPr>
        <p:spPr>
          <a:xfrm>
            <a:off x="8483279" y="1349951"/>
            <a:ext cx="2105914" cy="2279744"/>
          </a:xfrm>
          <a:custGeom>
            <a:avLst/>
            <a:gdLst/>
            <a:ahLst/>
            <a:cxnLst/>
            <a:rect l="l" t="t" r="r" b="b"/>
            <a:pathLst>
              <a:path w="2105913" h="2279743">
                <a:moveTo>
                  <a:pt x="0" y="0"/>
                </a:moveTo>
                <a:lnTo>
                  <a:pt x="2105912" y="0"/>
                </a:lnTo>
                <a:lnTo>
                  <a:pt x="2105912" y="2279743"/>
                </a:lnTo>
                <a:lnTo>
                  <a:pt x="0" y="22797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5" name="Freeform 45"/>
          <p:cNvSpPr/>
          <p:nvPr/>
        </p:nvSpPr>
        <p:spPr>
          <a:xfrm>
            <a:off x="11685599" y="6304524"/>
            <a:ext cx="2621622" cy="2818947"/>
          </a:xfrm>
          <a:custGeom>
            <a:avLst/>
            <a:gdLst/>
            <a:ahLst/>
            <a:cxnLst/>
            <a:rect l="l" t="t" r="r" b="b"/>
            <a:pathLst>
              <a:path w="2621620" h="2818947">
                <a:moveTo>
                  <a:pt x="0" y="0"/>
                </a:moveTo>
                <a:lnTo>
                  <a:pt x="2621620" y="0"/>
                </a:lnTo>
                <a:lnTo>
                  <a:pt x="2621620" y="2818946"/>
                </a:lnTo>
                <a:lnTo>
                  <a:pt x="0" y="281894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6" name="Freeform 46"/>
          <p:cNvSpPr/>
          <p:nvPr/>
        </p:nvSpPr>
        <p:spPr>
          <a:xfrm>
            <a:off x="14583433" y="6574147"/>
            <a:ext cx="2645590" cy="1544363"/>
          </a:xfrm>
          <a:custGeom>
            <a:avLst/>
            <a:gdLst/>
            <a:ahLst/>
            <a:cxnLst/>
            <a:rect l="l" t="t" r="r" b="b"/>
            <a:pathLst>
              <a:path w="2645589" h="1544363">
                <a:moveTo>
                  <a:pt x="0" y="0"/>
                </a:moveTo>
                <a:lnTo>
                  <a:pt x="2645590" y="0"/>
                </a:lnTo>
                <a:lnTo>
                  <a:pt x="2645590" y="1544363"/>
                </a:lnTo>
                <a:lnTo>
                  <a:pt x="0" y="154436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7" name="TextBox 47"/>
          <p:cNvSpPr txBox="1"/>
          <p:nvPr/>
        </p:nvSpPr>
        <p:spPr>
          <a:xfrm>
            <a:off x="1842990" y="7375495"/>
            <a:ext cx="8944984" cy="1384995"/>
          </a:xfrm>
          <a:prstGeom prst="rect">
            <a:avLst/>
          </a:prstGeom>
        </p:spPr>
        <p:txBody>
          <a:bodyPr lIns="0" tIns="0" rIns="0" bIns="0" rtlCol="0" anchor="t">
            <a:spAutoFit/>
          </a:bodyPr>
          <a:lstStyle/>
          <a:p>
            <a:pPr algn="ctr">
              <a:lnSpc>
                <a:spcPts val="10823"/>
              </a:lnSpc>
            </a:pPr>
            <a:r>
              <a:rPr lang="en-US" sz="10700" spc="216" dirty="0">
                <a:solidFill>
                  <a:srgbClr val="303030"/>
                </a:solidFill>
                <a:latin typeface="Saira Bold"/>
              </a:rPr>
              <a:t>ĐIỆN</a:t>
            </a:r>
          </a:p>
        </p:txBody>
      </p:sp>
      <p:sp>
        <p:nvSpPr>
          <p:cNvPr id="48" name="TextBox 48"/>
          <p:cNvSpPr txBox="1"/>
          <p:nvPr/>
        </p:nvSpPr>
        <p:spPr>
          <a:xfrm>
            <a:off x="1834844" y="5607187"/>
            <a:ext cx="8674248" cy="1538883"/>
          </a:xfrm>
          <a:prstGeom prst="rect">
            <a:avLst/>
          </a:prstGeom>
        </p:spPr>
        <p:txBody>
          <a:bodyPr lIns="0" tIns="0" rIns="0" bIns="0" rtlCol="0" anchor="t">
            <a:spAutoFit/>
          </a:bodyPr>
          <a:lstStyle/>
          <a:p>
            <a:pPr>
              <a:lnSpc>
                <a:spcPts val="12041"/>
              </a:lnSpc>
            </a:pPr>
            <a:r>
              <a:rPr lang="en-US" sz="12000" spc="239" dirty="0">
                <a:solidFill>
                  <a:srgbClr val="303030"/>
                </a:solidFill>
                <a:latin typeface="Saira Heavy"/>
              </a:rPr>
              <a:t>CHƯƠNG III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3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1000" fill="hold"/>
                                        <p:tgtEl>
                                          <p:spTgt spid="43"/>
                                        </p:tgtEl>
                                        <p:attrNameLst>
                                          <p:attrName>ppt_w</p:attrName>
                                        </p:attrNameLst>
                                      </p:cBhvr>
                                      <p:tavLst>
                                        <p:tav tm="0">
                                          <p:val>
                                            <p:fltVal val="0"/>
                                          </p:val>
                                        </p:tav>
                                        <p:tav tm="100000">
                                          <p:val>
                                            <p:strVal val="#ppt_w"/>
                                          </p:val>
                                        </p:tav>
                                      </p:tavLst>
                                    </p:anim>
                                    <p:anim calcmode="lin" valueType="num">
                                      <p:cBhvr>
                                        <p:cTn id="14" dur="1000" fill="hold"/>
                                        <p:tgtEl>
                                          <p:spTgt spid="43"/>
                                        </p:tgtEl>
                                        <p:attrNameLst>
                                          <p:attrName>ppt_h</p:attrName>
                                        </p:attrNameLst>
                                      </p:cBhvr>
                                      <p:tavLst>
                                        <p:tav tm="0">
                                          <p:val>
                                            <p:fltVal val="0"/>
                                          </p:val>
                                        </p:tav>
                                        <p:tav tm="100000">
                                          <p:val>
                                            <p:strVal val="#ppt_h"/>
                                          </p:val>
                                        </p:tav>
                                      </p:tavLst>
                                    </p:anim>
                                    <p:anim calcmode="lin" valueType="num">
                                      <p:cBhvr>
                                        <p:cTn id="15" dur="1000" fill="hold"/>
                                        <p:tgtEl>
                                          <p:spTgt spid="43"/>
                                        </p:tgtEl>
                                        <p:attrNameLst>
                                          <p:attrName>style.rotation</p:attrName>
                                        </p:attrNameLst>
                                      </p:cBhvr>
                                      <p:tavLst>
                                        <p:tav tm="0">
                                          <p:val>
                                            <p:fltVal val="90"/>
                                          </p:val>
                                        </p:tav>
                                        <p:tav tm="100000">
                                          <p:val>
                                            <p:fltVal val="0"/>
                                          </p:val>
                                        </p:tav>
                                      </p:tavLst>
                                    </p:anim>
                                    <p:animEffect transition="in" filter="fade">
                                      <p:cBhvr>
                                        <p:cTn id="16" dur="1000"/>
                                        <p:tgtEl>
                                          <p:spTgt spid="43"/>
                                        </p:tgtEl>
                                      </p:cBhvr>
                                    </p:animEffect>
                                  </p:childTnLst>
                                </p:cTn>
                              </p:par>
                              <p:par>
                                <p:cTn id="17" presetID="3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1000" fill="hold"/>
                                        <p:tgtEl>
                                          <p:spTgt spid="44"/>
                                        </p:tgtEl>
                                        <p:attrNameLst>
                                          <p:attrName>ppt_w</p:attrName>
                                        </p:attrNameLst>
                                      </p:cBhvr>
                                      <p:tavLst>
                                        <p:tav tm="0">
                                          <p:val>
                                            <p:fltVal val="0"/>
                                          </p:val>
                                        </p:tav>
                                        <p:tav tm="100000">
                                          <p:val>
                                            <p:strVal val="#ppt_w"/>
                                          </p:val>
                                        </p:tav>
                                      </p:tavLst>
                                    </p:anim>
                                    <p:anim calcmode="lin" valueType="num">
                                      <p:cBhvr>
                                        <p:cTn id="20" dur="1000" fill="hold"/>
                                        <p:tgtEl>
                                          <p:spTgt spid="44"/>
                                        </p:tgtEl>
                                        <p:attrNameLst>
                                          <p:attrName>ppt_h</p:attrName>
                                        </p:attrNameLst>
                                      </p:cBhvr>
                                      <p:tavLst>
                                        <p:tav tm="0">
                                          <p:val>
                                            <p:fltVal val="0"/>
                                          </p:val>
                                        </p:tav>
                                        <p:tav tm="100000">
                                          <p:val>
                                            <p:strVal val="#ppt_h"/>
                                          </p:val>
                                        </p:tav>
                                      </p:tavLst>
                                    </p:anim>
                                    <p:anim calcmode="lin" valueType="num">
                                      <p:cBhvr>
                                        <p:cTn id="21" dur="1000" fill="hold"/>
                                        <p:tgtEl>
                                          <p:spTgt spid="44"/>
                                        </p:tgtEl>
                                        <p:attrNameLst>
                                          <p:attrName>style.rotation</p:attrName>
                                        </p:attrNameLst>
                                      </p:cBhvr>
                                      <p:tavLst>
                                        <p:tav tm="0">
                                          <p:val>
                                            <p:fltVal val="90"/>
                                          </p:val>
                                        </p:tav>
                                        <p:tav tm="100000">
                                          <p:val>
                                            <p:fltVal val="0"/>
                                          </p:val>
                                        </p:tav>
                                      </p:tavLst>
                                    </p:anim>
                                    <p:animEffect transition="in" filter="fade">
                                      <p:cBhvr>
                                        <p:cTn id="22" dur="1000"/>
                                        <p:tgtEl>
                                          <p:spTgt spid="44"/>
                                        </p:tgtEl>
                                      </p:cBhvr>
                                    </p:animEffect>
                                  </p:childTnLst>
                                </p:cTn>
                              </p:par>
                              <p:par>
                                <p:cTn id="23" presetID="3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par>
                                <p:cTn id="29" presetID="3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1000" fill="hold"/>
                                        <p:tgtEl>
                                          <p:spTgt spid="46"/>
                                        </p:tgtEl>
                                        <p:attrNameLst>
                                          <p:attrName>ppt_w</p:attrName>
                                        </p:attrNameLst>
                                      </p:cBhvr>
                                      <p:tavLst>
                                        <p:tav tm="0">
                                          <p:val>
                                            <p:fltVal val="0"/>
                                          </p:val>
                                        </p:tav>
                                        <p:tav tm="100000">
                                          <p:val>
                                            <p:strVal val="#ppt_w"/>
                                          </p:val>
                                        </p:tav>
                                      </p:tavLst>
                                    </p:anim>
                                    <p:anim calcmode="lin" valueType="num">
                                      <p:cBhvr>
                                        <p:cTn id="32" dur="1000" fill="hold"/>
                                        <p:tgtEl>
                                          <p:spTgt spid="46"/>
                                        </p:tgtEl>
                                        <p:attrNameLst>
                                          <p:attrName>ppt_h</p:attrName>
                                        </p:attrNameLst>
                                      </p:cBhvr>
                                      <p:tavLst>
                                        <p:tav tm="0">
                                          <p:val>
                                            <p:fltVal val="0"/>
                                          </p:val>
                                        </p:tav>
                                        <p:tav tm="100000">
                                          <p:val>
                                            <p:strVal val="#ppt_h"/>
                                          </p:val>
                                        </p:tav>
                                      </p:tavLst>
                                    </p:anim>
                                    <p:anim calcmode="lin" valueType="num">
                                      <p:cBhvr>
                                        <p:cTn id="33" dur="1000" fill="hold"/>
                                        <p:tgtEl>
                                          <p:spTgt spid="46"/>
                                        </p:tgtEl>
                                        <p:attrNameLst>
                                          <p:attrName>style.rotation</p:attrName>
                                        </p:attrNameLst>
                                      </p:cBhvr>
                                      <p:tavLst>
                                        <p:tav tm="0">
                                          <p:val>
                                            <p:fltVal val="90"/>
                                          </p:val>
                                        </p:tav>
                                        <p:tav tm="100000">
                                          <p:val>
                                            <p:fltVal val="0"/>
                                          </p:val>
                                        </p:tav>
                                      </p:tavLst>
                                    </p:anim>
                                    <p:animEffect transition="in" filter="fade">
                                      <p:cBhvr>
                                        <p:cTn id="34" dur="1000"/>
                                        <p:tgtEl>
                                          <p:spTgt spid="46"/>
                                        </p:tgtEl>
                                      </p:cBhvr>
                                    </p:animEffect>
                                  </p:childTnLst>
                                </p:cTn>
                              </p:par>
                              <p:par>
                                <p:cTn id="35" presetID="3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1000" fill="hold"/>
                                        <p:tgtEl>
                                          <p:spTgt spid="45"/>
                                        </p:tgtEl>
                                        <p:attrNameLst>
                                          <p:attrName>ppt_w</p:attrName>
                                        </p:attrNameLst>
                                      </p:cBhvr>
                                      <p:tavLst>
                                        <p:tav tm="0">
                                          <p:val>
                                            <p:fltVal val="0"/>
                                          </p:val>
                                        </p:tav>
                                        <p:tav tm="100000">
                                          <p:val>
                                            <p:strVal val="#ppt_w"/>
                                          </p:val>
                                        </p:tav>
                                      </p:tavLst>
                                    </p:anim>
                                    <p:anim calcmode="lin" valueType="num">
                                      <p:cBhvr>
                                        <p:cTn id="38" dur="1000" fill="hold"/>
                                        <p:tgtEl>
                                          <p:spTgt spid="45"/>
                                        </p:tgtEl>
                                        <p:attrNameLst>
                                          <p:attrName>ppt_h</p:attrName>
                                        </p:attrNameLst>
                                      </p:cBhvr>
                                      <p:tavLst>
                                        <p:tav tm="0">
                                          <p:val>
                                            <p:fltVal val="0"/>
                                          </p:val>
                                        </p:tav>
                                        <p:tav tm="100000">
                                          <p:val>
                                            <p:strVal val="#ppt_h"/>
                                          </p:val>
                                        </p:tav>
                                      </p:tavLst>
                                    </p:anim>
                                    <p:anim calcmode="lin" valueType="num">
                                      <p:cBhvr>
                                        <p:cTn id="39" dur="1000" fill="hold"/>
                                        <p:tgtEl>
                                          <p:spTgt spid="45"/>
                                        </p:tgtEl>
                                        <p:attrNameLst>
                                          <p:attrName>style.rotation</p:attrName>
                                        </p:attrNameLst>
                                      </p:cBhvr>
                                      <p:tavLst>
                                        <p:tav tm="0">
                                          <p:val>
                                            <p:fltVal val="90"/>
                                          </p:val>
                                        </p:tav>
                                        <p:tav tm="100000">
                                          <p:val>
                                            <p:fltVal val="0"/>
                                          </p:val>
                                        </p:tav>
                                      </p:tavLst>
                                    </p:anim>
                                    <p:animEffect transition="in" filter="fade">
                                      <p:cBhvr>
                                        <p:cTn id="40" dur="10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arn(inVertical)">
                                      <p:cBhvr>
                                        <p:cTn id="4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grpSp>
        <p:nvGrpSpPr>
          <p:cNvPr id="2" name="Group 2"/>
          <p:cNvGrpSpPr/>
          <p:nvPr/>
        </p:nvGrpSpPr>
        <p:grpSpPr>
          <a:xfrm>
            <a:off x="630910" y="1424345"/>
            <a:ext cx="13886604" cy="6528989"/>
            <a:chOff x="0" y="0"/>
            <a:chExt cx="3657377" cy="1719569"/>
          </a:xfrm>
        </p:grpSpPr>
        <p:sp>
          <p:nvSpPr>
            <p:cNvPr id="3" name="Freeform 3"/>
            <p:cNvSpPr/>
            <p:nvPr/>
          </p:nvSpPr>
          <p:spPr>
            <a:xfrm>
              <a:off x="0" y="0"/>
              <a:ext cx="3657377" cy="1719569"/>
            </a:xfrm>
            <a:custGeom>
              <a:avLst/>
              <a:gdLst/>
              <a:ahLst/>
              <a:cxnLst/>
              <a:rect l="l" t="t" r="r" b="b"/>
              <a:pathLst>
                <a:path w="3657377" h="1719569">
                  <a:moveTo>
                    <a:pt x="28433" y="0"/>
                  </a:moveTo>
                  <a:lnTo>
                    <a:pt x="3628944" y="0"/>
                  </a:lnTo>
                  <a:cubicBezTo>
                    <a:pt x="3644647" y="0"/>
                    <a:pt x="3657377" y="12730"/>
                    <a:pt x="3657377" y="28433"/>
                  </a:cubicBezTo>
                  <a:lnTo>
                    <a:pt x="3657377" y="1691136"/>
                  </a:lnTo>
                  <a:cubicBezTo>
                    <a:pt x="3657377" y="1706839"/>
                    <a:pt x="3644647" y="1719569"/>
                    <a:pt x="3628944" y="1719569"/>
                  </a:cubicBezTo>
                  <a:lnTo>
                    <a:pt x="28433" y="1719569"/>
                  </a:lnTo>
                  <a:cubicBezTo>
                    <a:pt x="12730" y="1719569"/>
                    <a:pt x="0" y="1706839"/>
                    <a:pt x="0" y="1691136"/>
                  </a:cubicBezTo>
                  <a:lnTo>
                    <a:pt x="0" y="28433"/>
                  </a:lnTo>
                  <a:cubicBezTo>
                    <a:pt x="0" y="12730"/>
                    <a:pt x="12730" y="0"/>
                    <a:pt x="28433" y="0"/>
                  </a:cubicBezTo>
                  <a:close/>
                </a:path>
              </a:pathLst>
            </a:custGeom>
            <a:solidFill>
              <a:srgbClr val="FFFFFF"/>
            </a:solidFill>
          </p:spPr>
        </p:sp>
        <p:sp>
          <p:nvSpPr>
            <p:cNvPr id="4" name="TextBox 4"/>
            <p:cNvSpPr txBox="1"/>
            <p:nvPr/>
          </p:nvSpPr>
          <p:spPr>
            <a:xfrm>
              <a:off x="0" y="-47625"/>
              <a:ext cx="3657377" cy="1767194"/>
            </a:xfrm>
            <a:prstGeom prst="rect">
              <a:avLst/>
            </a:prstGeom>
          </p:spPr>
          <p:txBody>
            <a:bodyPr lIns="50800" tIns="50800" rIns="50800" bIns="50800" rtlCol="0" anchor="ctr"/>
            <a:lstStyle/>
            <a:p>
              <a:pPr algn="ctr">
                <a:lnSpc>
                  <a:spcPts val="2657"/>
                </a:lnSpc>
              </a:pPr>
              <a:endParaRPr/>
            </a:p>
          </p:txBody>
        </p:sp>
      </p:grpSp>
      <p:sp>
        <p:nvSpPr>
          <p:cNvPr id="5" name="Freeform 5"/>
          <p:cNvSpPr/>
          <p:nvPr/>
        </p:nvSpPr>
        <p:spPr>
          <a:xfrm>
            <a:off x="14933782" y="-3086100"/>
            <a:ext cx="4152552"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5368" y="9125864"/>
            <a:ext cx="4152552"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088895" y="4358721"/>
            <a:ext cx="5045918" cy="11256276"/>
          </a:xfrm>
          <a:custGeom>
            <a:avLst/>
            <a:gdLst/>
            <a:ahLst/>
            <a:cxnLst/>
            <a:rect l="l" t="t" r="r" b="b"/>
            <a:pathLst>
              <a:path w="5045917" h="11256276">
                <a:moveTo>
                  <a:pt x="0" y="0"/>
                </a:moveTo>
                <a:lnTo>
                  <a:pt x="5045917" y="0"/>
                </a:lnTo>
                <a:lnTo>
                  <a:pt x="5045917" y="11256276"/>
                </a:lnTo>
                <a:lnTo>
                  <a:pt x="0" y="11256276"/>
                </a:lnTo>
                <a:lnTo>
                  <a:pt x="0" y="0"/>
                </a:lnTo>
                <a:close/>
              </a:path>
            </a:pathLst>
          </a:custGeom>
          <a:blipFill>
            <a:blip r:embed="rId4"/>
            <a:stretch>
              <a:fillRect/>
            </a:stretch>
          </a:blipFill>
        </p:spPr>
      </p:sp>
      <p:sp>
        <p:nvSpPr>
          <p:cNvPr id="8" name="TextBox 8"/>
          <p:cNvSpPr txBox="1"/>
          <p:nvPr/>
        </p:nvSpPr>
        <p:spPr>
          <a:xfrm>
            <a:off x="1028701" y="2232647"/>
            <a:ext cx="12350466" cy="4154984"/>
          </a:xfrm>
          <a:prstGeom prst="rect">
            <a:avLst/>
          </a:prstGeom>
        </p:spPr>
        <p:txBody>
          <a:bodyPr lIns="0" tIns="0" rIns="0" bIns="0" rtlCol="0" anchor="t">
            <a:spAutoFit/>
          </a:bodyPr>
          <a:lstStyle/>
          <a:p>
            <a:pPr algn="ctr">
              <a:lnSpc>
                <a:spcPts val="6437"/>
              </a:lnSpc>
              <a:spcBef>
                <a:spcPct val="0"/>
              </a:spcBef>
            </a:pPr>
            <a:r>
              <a:rPr lang="en-US" sz="4600" dirty="0">
                <a:solidFill>
                  <a:srgbClr val="000000"/>
                </a:solidFill>
                <a:latin typeface="Open Sans Bold"/>
              </a:rPr>
              <a:t>– </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Khi</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tăng</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hiệu</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điện</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thế</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giữa</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hai</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đầu</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vật</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dẫn</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bao</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nhiêu</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lần</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thì</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cường</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độ</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dòng</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điện</a:t>
            </a:r>
            <a:r>
              <a:rPr lang="en-US" sz="4600" dirty="0">
                <a:solidFill>
                  <a:srgbClr val="000000"/>
                </a:solidFill>
                <a:latin typeface="Times New Roman" pitchFamily="18" charset="0"/>
                <a:cs typeface="Times New Roman" pitchFamily="18" charset="0"/>
              </a:rPr>
              <a:t> qua </a:t>
            </a:r>
            <a:r>
              <a:rPr lang="en-US" sz="4600" dirty="0" err="1">
                <a:solidFill>
                  <a:srgbClr val="000000"/>
                </a:solidFill>
                <a:latin typeface="Times New Roman" pitchFamily="18" charset="0"/>
                <a:cs typeface="Times New Roman" pitchFamily="18" charset="0"/>
              </a:rPr>
              <a:t>vật</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dẫn</a:t>
            </a:r>
            <a:r>
              <a:rPr lang="en-US" sz="4600" dirty="0">
                <a:solidFill>
                  <a:srgbClr val="000000"/>
                </a:solidFill>
                <a:latin typeface="Times New Roman" pitchFamily="18" charset="0"/>
                <a:cs typeface="Times New Roman" pitchFamily="18" charset="0"/>
              </a:rPr>
              <a:t> (1</a:t>
            </a:r>
            <a:r>
              <a:rPr lang="vi-VN" sz="4600" dirty="0">
                <a:solidFill>
                  <a:srgbClr val="000000"/>
                </a:solidFill>
                <a:latin typeface="Times New Roman" pitchFamily="18" charset="0"/>
                <a:cs typeface="Times New Roman" pitchFamily="18" charset="0"/>
              </a:rPr>
              <a:t>)</a:t>
            </a:r>
            <a:r>
              <a:rPr lang="en-US" sz="4600" dirty="0">
                <a:solidFill>
                  <a:srgbClr val="000000"/>
                </a:solidFill>
                <a:latin typeface="Times New Roman" pitchFamily="18" charset="0"/>
                <a:cs typeface="Times New Roman" pitchFamily="18" charset="0"/>
              </a:rPr>
              <a:t>....</a:t>
            </a:r>
            <a:r>
              <a:rPr lang="vi-VN" sz="4600" dirty="0">
                <a:solidFill>
                  <a:srgbClr val="000000"/>
                </a:solidFill>
                <a:latin typeface="Times New Roman" pitchFamily="18" charset="0"/>
                <a:cs typeface="Times New Roman" pitchFamily="18" charset="0"/>
              </a:rPr>
              <a:t>............................</a:t>
            </a:r>
          </a:p>
          <a:p>
            <a:pPr algn="ctr">
              <a:lnSpc>
                <a:spcPts val="6437"/>
              </a:lnSpc>
              <a:spcBef>
                <a:spcPct val="0"/>
              </a:spcBef>
            </a:pPr>
            <a:r>
              <a:rPr lang="en-US" sz="4600" dirty="0">
                <a:solidFill>
                  <a:srgbClr val="000000"/>
                </a:solidFill>
                <a:latin typeface="Times New Roman" pitchFamily="18" charset="0"/>
                <a:cs typeface="Times New Roman" pitchFamily="18" charset="0"/>
              </a:rPr>
              <a:t>Do </a:t>
            </a:r>
            <a:r>
              <a:rPr lang="en-US" sz="4600" dirty="0" err="1">
                <a:solidFill>
                  <a:srgbClr val="000000"/>
                </a:solidFill>
                <a:latin typeface="Times New Roman" pitchFamily="18" charset="0"/>
                <a:cs typeface="Times New Roman" pitchFamily="18" charset="0"/>
              </a:rPr>
              <a:t>đó</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cường</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độ</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dòng</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điện</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chạy</a:t>
            </a:r>
            <a:r>
              <a:rPr lang="en-US" sz="4600" dirty="0">
                <a:solidFill>
                  <a:srgbClr val="000000"/>
                </a:solidFill>
                <a:latin typeface="Times New Roman" pitchFamily="18" charset="0"/>
                <a:cs typeface="Times New Roman" pitchFamily="18" charset="0"/>
              </a:rPr>
              <a:t> qua </a:t>
            </a:r>
            <a:r>
              <a:rPr lang="en-US" sz="4600" dirty="0" err="1">
                <a:solidFill>
                  <a:srgbClr val="000000"/>
                </a:solidFill>
                <a:latin typeface="Times New Roman" pitchFamily="18" charset="0"/>
                <a:cs typeface="Times New Roman" pitchFamily="18" charset="0"/>
              </a:rPr>
              <a:t>vật</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dẫn</a:t>
            </a:r>
            <a:r>
              <a:rPr lang="en-US" sz="4600" dirty="0">
                <a:solidFill>
                  <a:srgbClr val="000000"/>
                </a:solidFill>
                <a:latin typeface="Times New Roman" pitchFamily="18" charset="0"/>
                <a:cs typeface="Times New Roman" pitchFamily="18" charset="0"/>
              </a:rPr>
              <a:t> (2).............</a:t>
            </a:r>
            <a:r>
              <a:rPr lang="vi-VN" sz="4600" dirty="0">
                <a:solidFill>
                  <a:srgbClr val="000000"/>
                </a:solidFill>
                <a:latin typeface="Times New Roman" pitchFamily="18" charset="0"/>
                <a:cs typeface="Times New Roman" pitchFamily="18" charset="0"/>
              </a:rPr>
              <a:t>......</a:t>
            </a:r>
            <a:r>
              <a:rPr lang="en-US" sz="4600" dirty="0">
                <a:solidFill>
                  <a:srgbClr val="000000"/>
                </a:solidFill>
                <a:latin typeface="Times New Roman" pitchFamily="18" charset="0"/>
                <a:cs typeface="Times New Roman" pitchFamily="18" charset="0"/>
              </a:rPr>
              <a:t>.</a:t>
            </a:r>
            <a:r>
              <a:rPr lang="en-US" sz="4600" dirty="0" err="1">
                <a:solidFill>
                  <a:srgbClr val="000000"/>
                </a:solidFill>
                <a:latin typeface="Times New Roman" pitchFamily="18" charset="0"/>
                <a:cs typeface="Times New Roman" pitchFamily="18" charset="0"/>
              </a:rPr>
              <a:t>với</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hiệu</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điện</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thế</a:t>
            </a:r>
            <a:r>
              <a:rPr lang="en-US" sz="4600" dirty="0">
                <a:solidFill>
                  <a:srgbClr val="000000"/>
                </a:solidFill>
                <a:latin typeface="Times New Roman" pitchFamily="18" charset="0"/>
                <a:cs typeface="Times New Roman" pitchFamily="18" charset="0"/>
              </a:rPr>
              <a:t> ở </a:t>
            </a:r>
            <a:r>
              <a:rPr lang="en-US" sz="4600" dirty="0" err="1">
                <a:solidFill>
                  <a:srgbClr val="000000"/>
                </a:solidFill>
                <a:latin typeface="Times New Roman" pitchFamily="18" charset="0"/>
                <a:cs typeface="Times New Roman" pitchFamily="18" charset="0"/>
              </a:rPr>
              <a:t>hai</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đầu</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vật</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dẫn</a:t>
            </a:r>
            <a:r>
              <a:rPr lang="en-US" sz="4600" dirty="0">
                <a:solidFill>
                  <a:srgbClr val="000000"/>
                </a:solidFill>
                <a:latin typeface="Open Sans Bold"/>
              </a:rPr>
              <a:t>.</a:t>
            </a:r>
          </a:p>
        </p:txBody>
      </p:sp>
      <p:sp>
        <p:nvSpPr>
          <p:cNvPr id="9" name="TextBox 8"/>
          <p:cNvSpPr txBox="1"/>
          <p:nvPr/>
        </p:nvSpPr>
        <p:spPr>
          <a:xfrm>
            <a:off x="5440681" y="3767418"/>
            <a:ext cx="6978366" cy="830924"/>
          </a:xfrm>
          <a:prstGeom prst="rect">
            <a:avLst/>
          </a:prstGeom>
          <a:noFill/>
        </p:spPr>
        <p:txBody>
          <a:bodyPr wrap="square" lIns="91367" tIns="45684" rIns="91367" bIns="45684" rtlCol="0">
            <a:spAutoFit/>
          </a:bodyPr>
          <a:lstStyle/>
          <a:p>
            <a:r>
              <a:rPr lang="vi-VN" sz="4800" dirty="0">
                <a:solidFill>
                  <a:srgbClr val="FF0000"/>
                </a:solidFill>
                <a:latin typeface="+mj-lt"/>
              </a:rPr>
              <a:t>Tăng bấy nhiêu lần</a:t>
            </a:r>
            <a:endParaRPr lang="en-US" sz="4800" dirty="0">
              <a:solidFill>
                <a:srgbClr val="FF0000"/>
              </a:solidFill>
              <a:latin typeface="+mj-lt"/>
            </a:endParaRPr>
          </a:p>
        </p:txBody>
      </p:sp>
      <p:sp>
        <p:nvSpPr>
          <p:cNvPr id="10" name="TextBox 9"/>
          <p:cNvSpPr txBox="1"/>
          <p:nvPr/>
        </p:nvSpPr>
        <p:spPr>
          <a:xfrm>
            <a:off x="1951499" y="5372100"/>
            <a:ext cx="6978366" cy="830924"/>
          </a:xfrm>
          <a:prstGeom prst="rect">
            <a:avLst/>
          </a:prstGeom>
          <a:noFill/>
        </p:spPr>
        <p:txBody>
          <a:bodyPr wrap="square" lIns="91367" tIns="45684" rIns="91367" bIns="45684" rtlCol="0">
            <a:spAutoFit/>
          </a:bodyPr>
          <a:lstStyle/>
          <a:p>
            <a:r>
              <a:rPr lang="vi-VN" sz="4800" dirty="0">
                <a:solidFill>
                  <a:srgbClr val="FF0000"/>
                </a:solidFill>
                <a:latin typeface="+mj-lt"/>
              </a:rPr>
              <a:t>Tỉ lệ thuận</a:t>
            </a:r>
            <a:endParaRPr lang="en-US" sz="4800" dirty="0">
              <a:solidFill>
                <a:srgbClr val="FF0000"/>
              </a:solidFill>
              <a:latin typeface="+mj-lt"/>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1257300"/>
            <a:ext cx="16205566" cy="845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66" name="Text Box 34"/>
          <p:cNvSpPr txBox="1">
            <a:spLocks noChangeArrowheads="1"/>
          </p:cNvSpPr>
          <p:nvPr/>
        </p:nvSpPr>
        <p:spPr bwMode="auto">
          <a:xfrm>
            <a:off x="4235052" y="7240823"/>
            <a:ext cx="8001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1,5</a:t>
            </a:r>
          </a:p>
        </p:txBody>
      </p:sp>
      <p:sp>
        <p:nvSpPr>
          <p:cNvPr id="95267" name="Text Box 35"/>
          <p:cNvSpPr txBox="1">
            <a:spLocks noChangeArrowheads="1"/>
          </p:cNvSpPr>
          <p:nvPr/>
        </p:nvSpPr>
        <p:spPr bwMode="auto">
          <a:xfrm>
            <a:off x="7035402" y="7240823"/>
            <a:ext cx="8001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4,5</a:t>
            </a:r>
          </a:p>
        </p:txBody>
      </p:sp>
      <p:sp>
        <p:nvSpPr>
          <p:cNvPr id="95268" name="Text Box 36"/>
          <p:cNvSpPr txBox="1">
            <a:spLocks noChangeArrowheads="1"/>
          </p:cNvSpPr>
          <p:nvPr/>
        </p:nvSpPr>
        <p:spPr bwMode="auto">
          <a:xfrm>
            <a:off x="8452248" y="7221773"/>
            <a:ext cx="8001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6</a:t>
            </a:r>
          </a:p>
        </p:txBody>
      </p:sp>
      <p:sp>
        <p:nvSpPr>
          <p:cNvPr id="95270" name="Text Box 38"/>
          <p:cNvSpPr txBox="1">
            <a:spLocks noChangeArrowheads="1"/>
          </p:cNvSpPr>
          <p:nvPr/>
        </p:nvSpPr>
        <p:spPr bwMode="auto">
          <a:xfrm>
            <a:off x="2558652" y="5831123"/>
            <a:ext cx="11430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0,3</a:t>
            </a:r>
          </a:p>
        </p:txBody>
      </p:sp>
      <p:sp>
        <p:nvSpPr>
          <p:cNvPr id="95271" name="Text Box 39"/>
          <p:cNvSpPr txBox="1">
            <a:spLocks noChangeArrowheads="1"/>
          </p:cNvSpPr>
          <p:nvPr/>
        </p:nvSpPr>
        <p:spPr bwMode="auto">
          <a:xfrm>
            <a:off x="2520552" y="3583223"/>
            <a:ext cx="10287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0,9</a:t>
            </a:r>
          </a:p>
        </p:txBody>
      </p:sp>
      <p:sp>
        <p:nvSpPr>
          <p:cNvPr id="95272" name="Text Box 40"/>
          <p:cNvSpPr txBox="1">
            <a:spLocks noChangeArrowheads="1"/>
          </p:cNvSpPr>
          <p:nvPr/>
        </p:nvSpPr>
        <p:spPr bwMode="auto">
          <a:xfrm>
            <a:off x="5759052" y="7202723"/>
            <a:ext cx="8001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3</a:t>
            </a:r>
          </a:p>
        </p:txBody>
      </p:sp>
      <p:sp>
        <p:nvSpPr>
          <p:cNvPr id="95273" name="Text Box 41"/>
          <p:cNvSpPr txBox="1">
            <a:spLocks noChangeArrowheads="1"/>
          </p:cNvSpPr>
          <p:nvPr/>
        </p:nvSpPr>
        <p:spPr bwMode="auto">
          <a:xfrm>
            <a:off x="2539602" y="4669073"/>
            <a:ext cx="11430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0,6</a:t>
            </a:r>
          </a:p>
        </p:txBody>
      </p:sp>
      <p:sp>
        <p:nvSpPr>
          <p:cNvPr id="95274" name="Text Box 42"/>
          <p:cNvSpPr txBox="1">
            <a:spLocks noChangeArrowheads="1"/>
          </p:cNvSpPr>
          <p:nvPr/>
        </p:nvSpPr>
        <p:spPr bwMode="auto">
          <a:xfrm>
            <a:off x="2520552" y="2573568"/>
            <a:ext cx="8001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1,2</a:t>
            </a:r>
          </a:p>
        </p:txBody>
      </p:sp>
      <p:sp>
        <p:nvSpPr>
          <p:cNvPr id="95280" name="Line 48"/>
          <p:cNvSpPr>
            <a:spLocks noChangeShapeType="1"/>
          </p:cNvSpPr>
          <p:nvPr/>
        </p:nvSpPr>
        <p:spPr bwMode="auto">
          <a:xfrm flipV="1">
            <a:off x="3206352" y="2116358"/>
            <a:ext cx="0" cy="5143500"/>
          </a:xfrm>
          <a:prstGeom prst="line">
            <a:avLst/>
          </a:prstGeom>
          <a:noFill/>
          <a:ln w="38100">
            <a:solidFill>
              <a:srgbClr val="FF0000"/>
            </a:solidFill>
            <a:round/>
            <a:headEnd/>
            <a:tailEnd type="triangle" w="med" len="med"/>
          </a:ln>
          <a:effectLst/>
        </p:spPr>
        <p:txBody>
          <a:bodyPr lIns="137051" tIns="68530" rIns="137051" bIns="68530"/>
          <a:lstStyle/>
          <a:p>
            <a:endParaRPr lang="en-US"/>
          </a:p>
        </p:txBody>
      </p:sp>
      <p:sp>
        <p:nvSpPr>
          <p:cNvPr id="95281" name="Line 49"/>
          <p:cNvSpPr>
            <a:spLocks noChangeShapeType="1"/>
          </p:cNvSpPr>
          <p:nvPr/>
        </p:nvSpPr>
        <p:spPr bwMode="auto">
          <a:xfrm>
            <a:off x="3206352" y="7259858"/>
            <a:ext cx="6858000" cy="0"/>
          </a:xfrm>
          <a:prstGeom prst="line">
            <a:avLst/>
          </a:prstGeom>
          <a:noFill/>
          <a:ln w="38100">
            <a:solidFill>
              <a:srgbClr val="FF0000"/>
            </a:solidFill>
            <a:round/>
            <a:headEnd/>
            <a:tailEnd type="triangle" w="med" len="med"/>
          </a:ln>
          <a:effectLst/>
        </p:spPr>
        <p:txBody>
          <a:bodyPr lIns="137051" tIns="68530" rIns="137051" bIns="68530"/>
          <a:lstStyle/>
          <a:p>
            <a:endParaRPr lang="en-US"/>
          </a:p>
        </p:txBody>
      </p:sp>
      <p:sp>
        <p:nvSpPr>
          <p:cNvPr id="95282" name="Line 50"/>
          <p:cNvSpPr>
            <a:spLocks noChangeShapeType="1"/>
          </p:cNvSpPr>
          <p:nvPr/>
        </p:nvSpPr>
        <p:spPr bwMode="auto">
          <a:xfrm flipV="1">
            <a:off x="3206352" y="2002058"/>
            <a:ext cx="6515100" cy="5257800"/>
          </a:xfrm>
          <a:prstGeom prst="line">
            <a:avLst/>
          </a:prstGeom>
          <a:noFill/>
          <a:ln w="9525">
            <a:solidFill>
              <a:schemeClr val="tx1"/>
            </a:solidFill>
            <a:round/>
            <a:headEnd/>
            <a:tailEnd/>
          </a:ln>
          <a:effectLst/>
        </p:spPr>
        <p:txBody>
          <a:bodyPr lIns="137051" tIns="68530" rIns="137051" bIns="68530"/>
          <a:lstStyle/>
          <a:p>
            <a:endParaRPr lang="en-US"/>
          </a:p>
        </p:txBody>
      </p:sp>
      <p:sp>
        <p:nvSpPr>
          <p:cNvPr id="95283" name="Oval 51"/>
          <p:cNvSpPr>
            <a:spLocks noChangeArrowheads="1"/>
          </p:cNvSpPr>
          <p:nvPr/>
        </p:nvSpPr>
        <p:spPr bwMode="auto">
          <a:xfrm>
            <a:off x="4463652" y="6002557"/>
            <a:ext cx="228600" cy="228600"/>
          </a:xfrm>
          <a:prstGeom prst="ellipse">
            <a:avLst/>
          </a:prstGeom>
          <a:solidFill>
            <a:srgbClr val="0000FF"/>
          </a:solidFill>
          <a:ln w="9525">
            <a:solidFill>
              <a:schemeClr val="tx1"/>
            </a:solidFill>
            <a:round/>
            <a:headEnd/>
            <a:tailEnd/>
          </a:ln>
          <a:effectLst/>
        </p:spPr>
        <p:txBody>
          <a:bodyPr wrap="none" lIns="137051" tIns="68530" rIns="137051" bIns="68530" anchor="ctr"/>
          <a:lstStyle/>
          <a:p>
            <a:endParaRPr lang="en-US"/>
          </a:p>
        </p:txBody>
      </p:sp>
      <p:sp>
        <p:nvSpPr>
          <p:cNvPr id="95284" name="Oval 52"/>
          <p:cNvSpPr>
            <a:spLocks noChangeArrowheads="1"/>
          </p:cNvSpPr>
          <p:nvPr/>
        </p:nvSpPr>
        <p:spPr bwMode="auto">
          <a:xfrm>
            <a:off x="8578452" y="2687858"/>
            <a:ext cx="228600" cy="228600"/>
          </a:xfrm>
          <a:prstGeom prst="ellipse">
            <a:avLst/>
          </a:prstGeom>
          <a:solidFill>
            <a:srgbClr val="0000FF"/>
          </a:solidFill>
          <a:ln w="9525">
            <a:solidFill>
              <a:schemeClr val="tx1"/>
            </a:solidFill>
            <a:round/>
            <a:headEnd/>
            <a:tailEnd/>
          </a:ln>
          <a:effectLst/>
        </p:spPr>
        <p:txBody>
          <a:bodyPr wrap="none" lIns="137051" tIns="68530" rIns="137051" bIns="68530" anchor="ctr"/>
          <a:lstStyle/>
          <a:p>
            <a:endParaRPr lang="en-US"/>
          </a:p>
        </p:txBody>
      </p:sp>
      <p:sp>
        <p:nvSpPr>
          <p:cNvPr id="95285" name="Oval 53"/>
          <p:cNvSpPr>
            <a:spLocks noChangeArrowheads="1"/>
          </p:cNvSpPr>
          <p:nvPr/>
        </p:nvSpPr>
        <p:spPr bwMode="auto">
          <a:xfrm>
            <a:off x="5856684" y="4895277"/>
            <a:ext cx="228600" cy="228600"/>
          </a:xfrm>
          <a:prstGeom prst="ellipse">
            <a:avLst/>
          </a:prstGeom>
          <a:solidFill>
            <a:srgbClr val="0000FF"/>
          </a:solidFill>
          <a:ln w="9525">
            <a:solidFill>
              <a:schemeClr val="tx1"/>
            </a:solidFill>
            <a:round/>
            <a:headEnd/>
            <a:tailEnd/>
          </a:ln>
          <a:effectLst/>
        </p:spPr>
        <p:txBody>
          <a:bodyPr wrap="none" lIns="137051" tIns="68530" rIns="137051" bIns="68530" anchor="ctr"/>
          <a:lstStyle/>
          <a:p>
            <a:endParaRPr lang="en-US"/>
          </a:p>
        </p:txBody>
      </p:sp>
      <p:sp>
        <p:nvSpPr>
          <p:cNvPr id="95286" name="Oval 54"/>
          <p:cNvSpPr>
            <a:spLocks noChangeArrowheads="1"/>
          </p:cNvSpPr>
          <p:nvPr/>
        </p:nvSpPr>
        <p:spPr bwMode="auto">
          <a:xfrm>
            <a:off x="7321152" y="3766565"/>
            <a:ext cx="228600" cy="228600"/>
          </a:xfrm>
          <a:prstGeom prst="ellipse">
            <a:avLst/>
          </a:prstGeom>
          <a:solidFill>
            <a:srgbClr val="0000FF"/>
          </a:solidFill>
          <a:ln w="9525">
            <a:solidFill>
              <a:schemeClr val="tx1"/>
            </a:solidFill>
            <a:round/>
            <a:headEnd/>
            <a:tailEnd/>
          </a:ln>
          <a:effectLst/>
        </p:spPr>
        <p:txBody>
          <a:bodyPr wrap="none" lIns="137051" tIns="68530" rIns="137051" bIns="68530" anchor="ctr"/>
          <a:lstStyle/>
          <a:p>
            <a:endParaRPr lang="en-US"/>
          </a:p>
        </p:txBody>
      </p:sp>
      <p:sp>
        <p:nvSpPr>
          <p:cNvPr id="95287" name="Line 55"/>
          <p:cNvSpPr>
            <a:spLocks noChangeShapeType="1"/>
          </p:cNvSpPr>
          <p:nvPr/>
        </p:nvSpPr>
        <p:spPr bwMode="auto">
          <a:xfrm>
            <a:off x="4577952" y="6116858"/>
            <a:ext cx="0" cy="114300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88" name="Line 56"/>
          <p:cNvSpPr>
            <a:spLocks noChangeShapeType="1"/>
          </p:cNvSpPr>
          <p:nvPr/>
        </p:nvSpPr>
        <p:spPr bwMode="auto">
          <a:xfrm>
            <a:off x="5949566" y="5031008"/>
            <a:ext cx="42864" cy="228600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89" name="Line 57"/>
          <p:cNvSpPr>
            <a:spLocks noChangeShapeType="1"/>
          </p:cNvSpPr>
          <p:nvPr/>
        </p:nvSpPr>
        <p:spPr bwMode="auto">
          <a:xfrm flipH="1">
            <a:off x="7435452" y="3873720"/>
            <a:ext cx="0" cy="331470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90" name="Line 58"/>
          <p:cNvSpPr>
            <a:spLocks noChangeShapeType="1"/>
          </p:cNvSpPr>
          <p:nvPr/>
        </p:nvSpPr>
        <p:spPr bwMode="auto">
          <a:xfrm>
            <a:off x="8692752" y="2802158"/>
            <a:ext cx="0" cy="445770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91" name="Line 59"/>
          <p:cNvSpPr>
            <a:spLocks noChangeShapeType="1"/>
          </p:cNvSpPr>
          <p:nvPr/>
        </p:nvSpPr>
        <p:spPr bwMode="auto">
          <a:xfrm flipH="1">
            <a:off x="3206352" y="6116857"/>
            <a:ext cx="1371600" cy="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92" name="Line 60"/>
          <p:cNvSpPr>
            <a:spLocks noChangeShapeType="1"/>
          </p:cNvSpPr>
          <p:nvPr/>
        </p:nvSpPr>
        <p:spPr bwMode="auto">
          <a:xfrm flipH="1">
            <a:off x="3206353" y="5028643"/>
            <a:ext cx="2714626" cy="2381"/>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93" name="Line 61"/>
          <p:cNvSpPr>
            <a:spLocks noChangeShapeType="1"/>
          </p:cNvSpPr>
          <p:nvPr/>
        </p:nvSpPr>
        <p:spPr bwMode="auto">
          <a:xfrm flipH="1">
            <a:off x="3156348" y="3830858"/>
            <a:ext cx="4229100" cy="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94" name="Line 62"/>
          <p:cNvSpPr>
            <a:spLocks noChangeShapeType="1"/>
          </p:cNvSpPr>
          <p:nvPr/>
        </p:nvSpPr>
        <p:spPr bwMode="auto">
          <a:xfrm flipH="1">
            <a:off x="3206366" y="2802158"/>
            <a:ext cx="5474496" cy="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95" name="Text Box 63"/>
          <p:cNvSpPr txBox="1">
            <a:spLocks noChangeArrowheads="1"/>
          </p:cNvSpPr>
          <p:nvPr/>
        </p:nvSpPr>
        <p:spPr bwMode="auto">
          <a:xfrm>
            <a:off x="4235052" y="5202458"/>
            <a:ext cx="5715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a:latin typeface=".VnTime" pitchFamily="34" charset="0"/>
              </a:rPr>
              <a:t>B</a:t>
            </a:r>
          </a:p>
        </p:txBody>
      </p:sp>
      <p:sp>
        <p:nvSpPr>
          <p:cNvPr id="95296" name="Text Box 64"/>
          <p:cNvSpPr txBox="1">
            <a:spLocks noChangeArrowheads="1"/>
          </p:cNvSpPr>
          <p:nvPr/>
        </p:nvSpPr>
        <p:spPr bwMode="auto">
          <a:xfrm>
            <a:off x="5720952" y="4173758"/>
            <a:ext cx="5715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a:latin typeface=".VnTime" pitchFamily="34" charset="0"/>
              </a:rPr>
              <a:t>C</a:t>
            </a:r>
          </a:p>
        </p:txBody>
      </p:sp>
      <p:sp>
        <p:nvSpPr>
          <p:cNvPr id="95297" name="Text Box 65"/>
          <p:cNvSpPr txBox="1">
            <a:spLocks noChangeArrowheads="1"/>
          </p:cNvSpPr>
          <p:nvPr/>
        </p:nvSpPr>
        <p:spPr bwMode="auto">
          <a:xfrm>
            <a:off x="6863952" y="3145058"/>
            <a:ext cx="5715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a:latin typeface=".VnTime" pitchFamily="34" charset="0"/>
              </a:rPr>
              <a:t>D</a:t>
            </a:r>
          </a:p>
        </p:txBody>
      </p:sp>
      <p:sp>
        <p:nvSpPr>
          <p:cNvPr id="95298" name="Text Box 66"/>
          <p:cNvSpPr txBox="1">
            <a:spLocks noChangeArrowheads="1"/>
          </p:cNvSpPr>
          <p:nvPr/>
        </p:nvSpPr>
        <p:spPr bwMode="auto">
          <a:xfrm>
            <a:off x="9514510" y="1960484"/>
            <a:ext cx="5715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dirty="0">
                <a:latin typeface=".VnTime" pitchFamily="34" charset="0"/>
              </a:rPr>
              <a:t>E</a:t>
            </a:r>
          </a:p>
        </p:txBody>
      </p:sp>
      <p:sp>
        <p:nvSpPr>
          <p:cNvPr id="95299" name="Text Box 67"/>
          <p:cNvSpPr txBox="1">
            <a:spLocks noChangeArrowheads="1"/>
          </p:cNvSpPr>
          <p:nvPr/>
        </p:nvSpPr>
        <p:spPr bwMode="auto">
          <a:xfrm>
            <a:off x="2634852" y="7145558"/>
            <a:ext cx="5715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a:latin typeface=".VnTime" pitchFamily="34" charset="0"/>
              </a:rPr>
              <a:t>0</a:t>
            </a:r>
          </a:p>
        </p:txBody>
      </p:sp>
      <p:sp>
        <p:nvSpPr>
          <p:cNvPr id="95300" name="Text Box 68"/>
          <p:cNvSpPr txBox="1">
            <a:spLocks noChangeArrowheads="1"/>
          </p:cNvSpPr>
          <p:nvPr/>
        </p:nvSpPr>
        <p:spPr bwMode="auto">
          <a:xfrm>
            <a:off x="9029700" y="7211719"/>
            <a:ext cx="12573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dirty="0">
                <a:latin typeface=".VnTime" pitchFamily="34" charset="0"/>
              </a:rPr>
              <a:t>U(V)</a:t>
            </a:r>
          </a:p>
        </p:txBody>
      </p:sp>
      <p:sp>
        <p:nvSpPr>
          <p:cNvPr id="95301" name="Text Box 69"/>
          <p:cNvSpPr txBox="1">
            <a:spLocks noChangeArrowheads="1"/>
          </p:cNvSpPr>
          <p:nvPr/>
        </p:nvSpPr>
        <p:spPr bwMode="auto">
          <a:xfrm>
            <a:off x="2101452" y="2002058"/>
            <a:ext cx="12573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a:latin typeface=".VnTime" pitchFamily="34" charset="0"/>
              </a:rPr>
              <a:t>I(A)</a:t>
            </a:r>
          </a:p>
        </p:txBody>
      </p:sp>
      <p:sp>
        <p:nvSpPr>
          <p:cNvPr id="38" name="Text Box 10"/>
          <p:cNvSpPr txBox="1">
            <a:spLocks noChangeArrowheads="1"/>
          </p:cNvSpPr>
          <p:nvPr/>
        </p:nvSpPr>
        <p:spPr bwMode="auto">
          <a:xfrm>
            <a:off x="850104" y="7984675"/>
            <a:ext cx="16573500" cy="2185113"/>
          </a:xfrm>
          <a:prstGeom prst="rect">
            <a:avLst/>
          </a:prstGeom>
          <a:solidFill>
            <a:schemeClr val="bg1"/>
          </a:solidFill>
          <a:ln w="9525">
            <a:noFill/>
            <a:miter lim="800000"/>
            <a:headEnd/>
            <a:tailEnd/>
          </a:ln>
          <a:effectLst/>
        </p:spPr>
        <p:txBody>
          <a:bodyPr wrap="square" lIns="137051" tIns="68530" rIns="137051" bIns="68530">
            <a:spAutoFit/>
          </a:bodyPr>
          <a:lstStyle/>
          <a:p>
            <a:pPr algn="just">
              <a:spcBef>
                <a:spcPct val="50000"/>
              </a:spcBef>
            </a:pPr>
            <a:r>
              <a:rPr lang="vi-VN" sz="4300" b="1" noProof="1">
                <a:latin typeface="Myriad Pro Black Cond" panose="020B0806030403020204" pitchFamily="34" charset="0"/>
                <a:cs typeface="Times New Roman" pitchFamily="18" charset="0"/>
              </a:rPr>
              <a:t>=&gt; Nhận xét:</a:t>
            </a:r>
            <a:r>
              <a:rPr lang="en-US" sz="4300" b="1" noProof="1">
                <a:latin typeface="Myriad Pro Black Cond" panose="020B0806030403020204" pitchFamily="34" charset="0"/>
                <a:cs typeface="Times New Roman" pitchFamily="18" charset="0"/>
              </a:rPr>
              <a:t> </a:t>
            </a:r>
            <a:r>
              <a:rPr lang="vi-VN" sz="4300" b="1" noProof="1">
                <a:solidFill>
                  <a:schemeClr val="accent1"/>
                </a:solidFill>
                <a:latin typeface="Myriad Pro Black Cond" panose="020B0806030403020204" pitchFamily="34" charset="0"/>
                <a:cs typeface="Times New Roman" pitchFamily="18" charset="0"/>
              </a:rPr>
              <a:t>Nếu bỏ qua những sai lệch nhỏ do phép đo thì </a:t>
            </a:r>
            <a:r>
              <a:rPr lang="vi-VN" sz="4500" b="1" noProof="1">
                <a:solidFill>
                  <a:schemeClr val="accent1"/>
                </a:solidFill>
              </a:rPr>
              <a:t>đ</a:t>
            </a:r>
            <a:r>
              <a:rPr lang="en-US" sz="4500" b="1" dirty="0">
                <a:solidFill>
                  <a:schemeClr val="accent1"/>
                </a:solidFill>
              </a:rPr>
              <a:t>ồ </a:t>
            </a:r>
            <a:r>
              <a:rPr lang="en-US" sz="4500" b="1" dirty="0" err="1">
                <a:solidFill>
                  <a:schemeClr val="accent1"/>
                </a:solidFill>
              </a:rPr>
              <a:t>thị</a:t>
            </a:r>
            <a:r>
              <a:rPr lang="en-US" sz="4500" b="1" dirty="0">
                <a:solidFill>
                  <a:schemeClr val="accent1"/>
                </a:solidFill>
              </a:rPr>
              <a:t> </a:t>
            </a:r>
            <a:r>
              <a:rPr lang="en-US" sz="4500" b="1" dirty="0" err="1">
                <a:solidFill>
                  <a:schemeClr val="accent1"/>
                </a:solidFill>
              </a:rPr>
              <a:t>biểu</a:t>
            </a:r>
            <a:r>
              <a:rPr lang="en-US" sz="4500" b="1" dirty="0">
                <a:solidFill>
                  <a:schemeClr val="accent1"/>
                </a:solidFill>
              </a:rPr>
              <a:t> </a:t>
            </a:r>
            <a:r>
              <a:rPr lang="en-US" sz="4500" b="1" dirty="0" err="1">
                <a:solidFill>
                  <a:schemeClr val="accent1"/>
                </a:solidFill>
              </a:rPr>
              <a:t>diễn</a:t>
            </a:r>
            <a:r>
              <a:rPr lang="en-US" sz="4500" b="1" dirty="0">
                <a:solidFill>
                  <a:schemeClr val="accent1"/>
                </a:solidFill>
              </a:rPr>
              <a:t> </a:t>
            </a:r>
            <a:r>
              <a:rPr lang="en-US" sz="4500" b="1" dirty="0" err="1">
                <a:solidFill>
                  <a:schemeClr val="accent1"/>
                </a:solidFill>
              </a:rPr>
              <a:t>sự</a:t>
            </a:r>
            <a:r>
              <a:rPr lang="en-US" sz="4500" b="1" dirty="0">
                <a:solidFill>
                  <a:schemeClr val="accent1"/>
                </a:solidFill>
              </a:rPr>
              <a:t> </a:t>
            </a:r>
            <a:r>
              <a:rPr lang="en-US" sz="4500" b="1" dirty="0" err="1">
                <a:solidFill>
                  <a:schemeClr val="accent1"/>
                </a:solidFill>
              </a:rPr>
              <a:t>phụ</a:t>
            </a:r>
            <a:r>
              <a:rPr lang="en-US" sz="4500" b="1" dirty="0">
                <a:solidFill>
                  <a:schemeClr val="accent1"/>
                </a:solidFill>
              </a:rPr>
              <a:t> </a:t>
            </a:r>
            <a:r>
              <a:rPr lang="en-US" sz="4500" b="1" dirty="0" err="1">
                <a:solidFill>
                  <a:schemeClr val="accent1"/>
                </a:solidFill>
              </a:rPr>
              <a:t>thuộc</a:t>
            </a:r>
            <a:r>
              <a:rPr lang="en-US" sz="4500" b="1" dirty="0">
                <a:solidFill>
                  <a:schemeClr val="accent1"/>
                </a:solidFill>
              </a:rPr>
              <a:t> </a:t>
            </a:r>
            <a:r>
              <a:rPr lang="en-US" sz="4500" b="1" dirty="0" err="1">
                <a:solidFill>
                  <a:schemeClr val="accent1"/>
                </a:solidFill>
              </a:rPr>
              <a:t>của</a:t>
            </a:r>
            <a:r>
              <a:rPr lang="en-US" sz="4500" b="1" dirty="0">
                <a:solidFill>
                  <a:schemeClr val="accent1"/>
                </a:solidFill>
              </a:rPr>
              <a:t> </a:t>
            </a:r>
            <a:r>
              <a:rPr lang="en-US" sz="4500" b="1" dirty="0" err="1">
                <a:solidFill>
                  <a:schemeClr val="accent1"/>
                </a:solidFill>
              </a:rPr>
              <a:t>cường</a:t>
            </a:r>
            <a:r>
              <a:rPr lang="en-US" sz="4500" b="1" dirty="0">
                <a:solidFill>
                  <a:schemeClr val="accent1"/>
                </a:solidFill>
              </a:rPr>
              <a:t> </a:t>
            </a:r>
            <a:r>
              <a:rPr lang="en-US" sz="4500" b="1" dirty="0" err="1">
                <a:solidFill>
                  <a:schemeClr val="accent1"/>
                </a:solidFill>
              </a:rPr>
              <a:t>độ</a:t>
            </a:r>
            <a:r>
              <a:rPr lang="en-US" sz="4500" b="1" dirty="0">
                <a:solidFill>
                  <a:schemeClr val="accent1"/>
                </a:solidFill>
              </a:rPr>
              <a:t> </a:t>
            </a:r>
            <a:r>
              <a:rPr lang="en-US" sz="4500" b="1" dirty="0" err="1">
                <a:solidFill>
                  <a:schemeClr val="accent1"/>
                </a:solidFill>
              </a:rPr>
              <a:t>dòng</a:t>
            </a:r>
            <a:r>
              <a:rPr lang="en-US" sz="4500" b="1" dirty="0">
                <a:solidFill>
                  <a:schemeClr val="accent1"/>
                </a:solidFill>
              </a:rPr>
              <a:t> </a:t>
            </a:r>
            <a:r>
              <a:rPr lang="en-US" sz="4500" b="1" dirty="0" err="1">
                <a:solidFill>
                  <a:schemeClr val="accent1"/>
                </a:solidFill>
              </a:rPr>
              <a:t>điện</a:t>
            </a:r>
            <a:r>
              <a:rPr lang="en-US" sz="4500" b="1" dirty="0">
                <a:solidFill>
                  <a:schemeClr val="accent1"/>
                </a:solidFill>
              </a:rPr>
              <a:t> </a:t>
            </a:r>
            <a:r>
              <a:rPr lang="en-US" sz="4500" b="1" dirty="0" err="1">
                <a:solidFill>
                  <a:schemeClr val="accent1"/>
                </a:solidFill>
              </a:rPr>
              <a:t>vào</a:t>
            </a:r>
            <a:r>
              <a:rPr lang="en-US" sz="4500" b="1" dirty="0">
                <a:solidFill>
                  <a:schemeClr val="accent1"/>
                </a:solidFill>
              </a:rPr>
              <a:t> </a:t>
            </a:r>
            <a:r>
              <a:rPr lang="en-US" sz="4500" b="1" dirty="0" err="1">
                <a:solidFill>
                  <a:schemeClr val="accent1"/>
                </a:solidFill>
              </a:rPr>
              <a:t>hiệu</a:t>
            </a:r>
            <a:r>
              <a:rPr lang="en-US" sz="4500" b="1" dirty="0">
                <a:solidFill>
                  <a:schemeClr val="accent1"/>
                </a:solidFill>
              </a:rPr>
              <a:t> </a:t>
            </a:r>
            <a:r>
              <a:rPr lang="en-US" sz="4500" b="1" dirty="0" err="1">
                <a:solidFill>
                  <a:schemeClr val="accent1"/>
                </a:solidFill>
              </a:rPr>
              <a:t>điện</a:t>
            </a:r>
            <a:r>
              <a:rPr lang="en-US" sz="4500" b="1" dirty="0">
                <a:solidFill>
                  <a:schemeClr val="accent1"/>
                </a:solidFill>
              </a:rPr>
              <a:t> </a:t>
            </a:r>
            <a:r>
              <a:rPr lang="en-US" sz="4500" b="1" dirty="0" err="1">
                <a:solidFill>
                  <a:schemeClr val="accent1"/>
                </a:solidFill>
              </a:rPr>
              <a:t>thế</a:t>
            </a:r>
            <a:r>
              <a:rPr lang="en-US" sz="4500" b="1" dirty="0">
                <a:solidFill>
                  <a:schemeClr val="accent1"/>
                </a:solidFill>
              </a:rPr>
              <a:t> </a:t>
            </a:r>
            <a:r>
              <a:rPr lang="en-US" sz="4500" b="1" dirty="0" err="1">
                <a:solidFill>
                  <a:schemeClr val="accent1"/>
                </a:solidFill>
              </a:rPr>
              <a:t>là</a:t>
            </a:r>
            <a:r>
              <a:rPr lang="en-US" sz="4500" b="1" dirty="0">
                <a:solidFill>
                  <a:schemeClr val="accent1"/>
                </a:solidFill>
              </a:rPr>
              <a:t> </a:t>
            </a:r>
            <a:r>
              <a:rPr lang="en-US" sz="4500" b="1" dirty="0" err="1">
                <a:solidFill>
                  <a:schemeClr val="accent1"/>
                </a:solidFill>
              </a:rPr>
              <a:t>một</a:t>
            </a:r>
            <a:r>
              <a:rPr lang="en-US" sz="4500" b="1" dirty="0">
                <a:solidFill>
                  <a:schemeClr val="accent1"/>
                </a:solidFill>
              </a:rPr>
              <a:t> </a:t>
            </a:r>
            <a:r>
              <a:rPr lang="en-US" sz="4500" b="1" dirty="0" err="1">
                <a:solidFill>
                  <a:srgbClr val="FF0000"/>
                </a:solidFill>
              </a:rPr>
              <a:t>đường</a:t>
            </a:r>
            <a:r>
              <a:rPr lang="en-US" sz="4500" b="1" dirty="0">
                <a:solidFill>
                  <a:srgbClr val="FF0000"/>
                </a:solidFill>
              </a:rPr>
              <a:t> </a:t>
            </a:r>
            <a:r>
              <a:rPr lang="en-US" sz="4500" b="1" dirty="0" err="1">
                <a:solidFill>
                  <a:srgbClr val="FF0000"/>
                </a:solidFill>
              </a:rPr>
              <a:t>thẳng</a:t>
            </a:r>
            <a:r>
              <a:rPr lang="en-US" sz="4500" b="1" dirty="0">
                <a:solidFill>
                  <a:srgbClr val="FF0000"/>
                </a:solidFill>
              </a:rPr>
              <a:t> </a:t>
            </a:r>
            <a:r>
              <a:rPr lang="en-US" sz="4500" b="1" dirty="0" err="1">
                <a:solidFill>
                  <a:srgbClr val="FF0000"/>
                </a:solidFill>
              </a:rPr>
              <a:t>đi</a:t>
            </a:r>
            <a:r>
              <a:rPr lang="en-US" sz="4500" b="1" dirty="0">
                <a:solidFill>
                  <a:srgbClr val="FF0000"/>
                </a:solidFill>
              </a:rPr>
              <a:t> qua </a:t>
            </a:r>
            <a:r>
              <a:rPr lang="en-US" sz="4500" b="1" dirty="0" err="1">
                <a:solidFill>
                  <a:srgbClr val="FF0000"/>
                </a:solidFill>
              </a:rPr>
              <a:t>gốc</a:t>
            </a:r>
            <a:r>
              <a:rPr lang="en-US" sz="4500" b="1" dirty="0">
                <a:solidFill>
                  <a:srgbClr val="FF0000"/>
                </a:solidFill>
              </a:rPr>
              <a:t> </a:t>
            </a:r>
            <a:r>
              <a:rPr lang="en-US" sz="4500" b="1" dirty="0" err="1">
                <a:solidFill>
                  <a:srgbClr val="FF0000"/>
                </a:solidFill>
              </a:rPr>
              <a:t>toạ</a:t>
            </a:r>
            <a:r>
              <a:rPr lang="en-US" sz="4500" b="1" dirty="0">
                <a:solidFill>
                  <a:srgbClr val="FF0000"/>
                </a:solidFill>
              </a:rPr>
              <a:t> </a:t>
            </a:r>
            <a:r>
              <a:rPr lang="en-US" sz="4500" b="1" dirty="0" err="1">
                <a:solidFill>
                  <a:srgbClr val="FF0000"/>
                </a:solidFill>
              </a:rPr>
              <a:t>độ</a:t>
            </a:r>
            <a:r>
              <a:rPr lang="en-US" sz="4500" b="1" dirty="0">
                <a:solidFill>
                  <a:srgbClr val="FF0000"/>
                </a:solidFill>
              </a:rPr>
              <a:t>.</a:t>
            </a:r>
            <a:endParaRPr lang="vi-VN" sz="4300" b="1" noProof="1">
              <a:solidFill>
                <a:srgbClr val="FF0000"/>
              </a:solidFill>
              <a:latin typeface="Myriad Pro Black Cond" panose="020B0806030403020204" pitchFamily="34" charset="0"/>
              <a:cs typeface="Times New Roman" pitchFamily="18" charset="0"/>
            </a:endParaRPr>
          </a:p>
        </p:txBody>
      </p:sp>
    </p:spTree>
    <p:extLst>
      <p:ext uri="{BB962C8B-B14F-4D97-AF65-F5344CB8AC3E}">
        <p14:creationId xmlns:p14="http://schemas.microsoft.com/office/powerpoint/2010/main" val="183510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5280"/>
                                        </p:tgtEl>
                                        <p:attrNameLst>
                                          <p:attrName>style.visibility</p:attrName>
                                        </p:attrNameLst>
                                      </p:cBhvr>
                                      <p:to>
                                        <p:strVal val="visible"/>
                                      </p:to>
                                    </p:set>
                                    <p:animEffect transition="in" filter="wipe(down)">
                                      <p:cBhvr>
                                        <p:cTn id="7" dur="500"/>
                                        <p:tgtEl>
                                          <p:spTgt spid="952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281"/>
                                        </p:tgtEl>
                                        <p:attrNameLst>
                                          <p:attrName>style.visibility</p:attrName>
                                        </p:attrNameLst>
                                      </p:cBhvr>
                                      <p:to>
                                        <p:strVal val="visible"/>
                                      </p:to>
                                    </p:set>
                                    <p:animEffect transition="in" filter="wipe(left)">
                                      <p:cBhvr>
                                        <p:cTn id="12" dur="500"/>
                                        <p:tgtEl>
                                          <p:spTgt spid="9528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95300"/>
                                        </p:tgtEl>
                                        <p:attrNameLst>
                                          <p:attrName>style.visibility</p:attrName>
                                        </p:attrNameLst>
                                      </p:cBhvr>
                                      <p:to>
                                        <p:strVal val="visible"/>
                                      </p:to>
                                    </p:set>
                                    <p:anim calcmode="lin" valueType="num">
                                      <p:cBhvr additive="base">
                                        <p:cTn id="17" dur="500" fill="hold"/>
                                        <p:tgtEl>
                                          <p:spTgt spid="95300"/>
                                        </p:tgtEl>
                                        <p:attrNameLst>
                                          <p:attrName>ppt_x</p:attrName>
                                        </p:attrNameLst>
                                      </p:cBhvr>
                                      <p:tavLst>
                                        <p:tav tm="0">
                                          <p:val>
                                            <p:strVal val="0-#ppt_w/2"/>
                                          </p:val>
                                        </p:tav>
                                        <p:tav tm="100000">
                                          <p:val>
                                            <p:strVal val="#ppt_x"/>
                                          </p:val>
                                        </p:tav>
                                      </p:tavLst>
                                    </p:anim>
                                    <p:anim calcmode="lin" valueType="num">
                                      <p:cBhvr additive="base">
                                        <p:cTn id="18" dur="500" fill="hold"/>
                                        <p:tgtEl>
                                          <p:spTgt spid="95300"/>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95268"/>
                                        </p:tgtEl>
                                        <p:attrNameLst>
                                          <p:attrName>style.visibility</p:attrName>
                                        </p:attrNameLst>
                                      </p:cBhvr>
                                      <p:to>
                                        <p:strVal val="visible"/>
                                      </p:to>
                                    </p:set>
                                    <p:anim calcmode="lin" valueType="num">
                                      <p:cBhvr additive="base">
                                        <p:cTn id="21" dur="500" fill="hold"/>
                                        <p:tgtEl>
                                          <p:spTgt spid="95268"/>
                                        </p:tgtEl>
                                        <p:attrNameLst>
                                          <p:attrName>ppt_x</p:attrName>
                                        </p:attrNameLst>
                                      </p:cBhvr>
                                      <p:tavLst>
                                        <p:tav tm="0">
                                          <p:val>
                                            <p:strVal val="0-#ppt_w/2"/>
                                          </p:val>
                                        </p:tav>
                                        <p:tav tm="100000">
                                          <p:val>
                                            <p:strVal val="#ppt_x"/>
                                          </p:val>
                                        </p:tav>
                                      </p:tavLst>
                                    </p:anim>
                                    <p:anim calcmode="lin" valueType="num">
                                      <p:cBhvr additive="base">
                                        <p:cTn id="22" dur="500" fill="hold"/>
                                        <p:tgtEl>
                                          <p:spTgt spid="95268"/>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95267"/>
                                        </p:tgtEl>
                                        <p:attrNameLst>
                                          <p:attrName>style.visibility</p:attrName>
                                        </p:attrNameLst>
                                      </p:cBhvr>
                                      <p:to>
                                        <p:strVal val="visible"/>
                                      </p:to>
                                    </p:set>
                                    <p:anim calcmode="lin" valueType="num">
                                      <p:cBhvr additive="base">
                                        <p:cTn id="25" dur="500" fill="hold"/>
                                        <p:tgtEl>
                                          <p:spTgt spid="95267"/>
                                        </p:tgtEl>
                                        <p:attrNameLst>
                                          <p:attrName>ppt_x</p:attrName>
                                        </p:attrNameLst>
                                      </p:cBhvr>
                                      <p:tavLst>
                                        <p:tav tm="0">
                                          <p:val>
                                            <p:strVal val="0-#ppt_w/2"/>
                                          </p:val>
                                        </p:tav>
                                        <p:tav tm="100000">
                                          <p:val>
                                            <p:strVal val="#ppt_x"/>
                                          </p:val>
                                        </p:tav>
                                      </p:tavLst>
                                    </p:anim>
                                    <p:anim calcmode="lin" valueType="num">
                                      <p:cBhvr additive="base">
                                        <p:cTn id="26" dur="500" fill="hold"/>
                                        <p:tgtEl>
                                          <p:spTgt spid="95267"/>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0"/>
                                  </p:stCondLst>
                                  <p:childTnLst>
                                    <p:set>
                                      <p:cBhvr>
                                        <p:cTn id="28" dur="1" fill="hold">
                                          <p:stCondLst>
                                            <p:cond delay="0"/>
                                          </p:stCondLst>
                                        </p:cTn>
                                        <p:tgtEl>
                                          <p:spTgt spid="95272"/>
                                        </p:tgtEl>
                                        <p:attrNameLst>
                                          <p:attrName>style.visibility</p:attrName>
                                        </p:attrNameLst>
                                      </p:cBhvr>
                                      <p:to>
                                        <p:strVal val="visible"/>
                                      </p:to>
                                    </p:set>
                                    <p:anim calcmode="lin" valueType="num">
                                      <p:cBhvr additive="base">
                                        <p:cTn id="29" dur="500" fill="hold"/>
                                        <p:tgtEl>
                                          <p:spTgt spid="95272"/>
                                        </p:tgtEl>
                                        <p:attrNameLst>
                                          <p:attrName>ppt_x</p:attrName>
                                        </p:attrNameLst>
                                      </p:cBhvr>
                                      <p:tavLst>
                                        <p:tav tm="0">
                                          <p:val>
                                            <p:strVal val="0-#ppt_w/2"/>
                                          </p:val>
                                        </p:tav>
                                        <p:tav tm="100000">
                                          <p:val>
                                            <p:strVal val="#ppt_x"/>
                                          </p:val>
                                        </p:tav>
                                      </p:tavLst>
                                    </p:anim>
                                    <p:anim calcmode="lin" valueType="num">
                                      <p:cBhvr additive="base">
                                        <p:cTn id="30" dur="500" fill="hold"/>
                                        <p:tgtEl>
                                          <p:spTgt spid="95272"/>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stCondLst>
                                    <p:cond delay="0"/>
                                  </p:stCondLst>
                                  <p:childTnLst>
                                    <p:set>
                                      <p:cBhvr>
                                        <p:cTn id="32" dur="1" fill="hold">
                                          <p:stCondLst>
                                            <p:cond delay="0"/>
                                          </p:stCondLst>
                                        </p:cTn>
                                        <p:tgtEl>
                                          <p:spTgt spid="95266"/>
                                        </p:tgtEl>
                                        <p:attrNameLst>
                                          <p:attrName>style.visibility</p:attrName>
                                        </p:attrNameLst>
                                      </p:cBhvr>
                                      <p:to>
                                        <p:strVal val="visible"/>
                                      </p:to>
                                    </p:set>
                                    <p:anim calcmode="lin" valueType="num">
                                      <p:cBhvr additive="base">
                                        <p:cTn id="33" dur="500" fill="hold"/>
                                        <p:tgtEl>
                                          <p:spTgt spid="95266"/>
                                        </p:tgtEl>
                                        <p:attrNameLst>
                                          <p:attrName>ppt_x</p:attrName>
                                        </p:attrNameLst>
                                      </p:cBhvr>
                                      <p:tavLst>
                                        <p:tav tm="0">
                                          <p:val>
                                            <p:strVal val="0-#ppt_w/2"/>
                                          </p:val>
                                        </p:tav>
                                        <p:tav tm="100000">
                                          <p:val>
                                            <p:strVal val="#ppt_x"/>
                                          </p:val>
                                        </p:tav>
                                      </p:tavLst>
                                    </p:anim>
                                    <p:anim calcmode="lin" valueType="num">
                                      <p:cBhvr additive="base">
                                        <p:cTn id="34" dur="500" fill="hold"/>
                                        <p:tgtEl>
                                          <p:spTgt spid="95266"/>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stCondLst>
                                    <p:cond delay="0"/>
                                  </p:stCondLst>
                                  <p:childTnLst>
                                    <p:set>
                                      <p:cBhvr>
                                        <p:cTn id="36" dur="1" fill="hold">
                                          <p:stCondLst>
                                            <p:cond delay="0"/>
                                          </p:stCondLst>
                                        </p:cTn>
                                        <p:tgtEl>
                                          <p:spTgt spid="95299"/>
                                        </p:tgtEl>
                                        <p:attrNameLst>
                                          <p:attrName>style.visibility</p:attrName>
                                        </p:attrNameLst>
                                      </p:cBhvr>
                                      <p:to>
                                        <p:strVal val="visible"/>
                                      </p:to>
                                    </p:set>
                                    <p:anim calcmode="lin" valueType="num">
                                      <p:cBhvr additive="base">
                                        <p:cTn id="37" dur="500" fill="hold"/>
                                        <p:tgtEl>
                                          <p:spTgt spid="95299"/>
                                        </p:tgtEl>
                                        <p:attrNameLst>
                                          <p:attrName>ppt_x</p:attrName>
                                        </p:attrNameLst>
                                      </p:cBhvr>
                                      <p:tavLst>
                                        <p:tav tm="0">
                                          <p:val>
                                            <p:strVal val="0-#ppt_w/2"/>
                                          </p:val>
                                        </p:tav>
                                        <p:tav tm="100000">
                                          <p:val>
                                            <p:strVal val="#ppt_x"/>
                                          </p:val>
                                        </p:tav>
                                      </p:tavLst>
                                    </p:anim>
                                    <p:anim calcmode="lin" valueType="num">
                                      <p:cBhvr additive="base">
                                        <p:cTn id="38" dur="500" fill="hold"/>
                                        <p:tgtEl>
                                          <p:spTgt spid="95299"/>
                                        </p:tgtEl>
                                        <p:attrNameLst>
                                          <p:attrName>ppt_y</p:attrName>
                                        </p:attrNameLst>
                                      </p:cBhvr>
                                      <p:tavLst>
                                        <p:tav tm="0">
                                          <p:val>
                                            <p:strVal val="0-#ppt_h/2"/>
                                          </p:val>
                                        </p:tav>
                                        <p:tav tm="100000">
                                          <p:val>
                                            <p:strVal val="#ppt_y"/>
                                          </p:val>
                                        </p:tav>
                                      </p:tavLst>
                                    </p:anim>
                                  </p:childTnLst>
                                </p:cTn>
                              </p:par>
                              <p:par>
                                <p:cTn id="39" presetID="2" presetClass="entr" presetSubtype="9" fill="hold" grpId="0" nodeType="withEffect">
                                  <p:stCondLst>
                                    <p:cond delay="0"/>
                                  </p:stCondLst>
                                  <p:childTnLst>
                                    <p:set>
                                      <p:cBhvr>
                                        <p:cTn id="40" dur="1" fill="hold">
                                          <p:stCondLst>
                                            <p:cond delay="0"/>
                                          </p:stCondLst>
                                        </p:cTn>
                                        <p:tgtEl>
                                          <p:spTgt spid="95270"/>
                                        </p:tgtEl>
                                        <p:attrNameLst>
                                          <p:attrName>style.visibility</p:attrName>
                                        </p:attrNameLst>
                                      </p:cBhvr>
                                      <p:to>
                                        <p:strVal val="visible"/>
                                      </p:to>
                                    </p:set>
                                    <p:anim calcmode="lin" valueType="num">
                                      <p:cBhvr additive="base">
                                        <p:cTn id="41" dur="500" fill="hold"/>
                                        <p:tgtEl>
                                          <p:spTgt spid="95270"/>
                                        </p:tgtEl>
                                        <p:attrNameLst>
                                          <p:attrName>ppt_x</p:attrName>
                                        </p:attrNameLst>
                                      </p:cBhvr>
                                      <p:tavLst>
                                        <p:tav tm="0">
                                          <p:val>
                                            <p:strVal val="0-#ppt_w/2"/>
                                          </p:val>
                                        </p:tav>
                                        <p:tav tm="100000">
                                          <p:val>
                                            <p:strVal val="#ppt_x"/>
                                          </p:val>
                                        </p:tav>
                                      </p:tavLst>
                                    </p:anim>
                                    <p:anim calcmode="lin" valueType="num">
                                      <p:cBhvr additive="base">
                                        <p:cTn id="42" dur="500" fill="hold"/>
                                        <p:tgtEl>
                                          <p:spTgt spid="95270"/>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stCondLst>
                                    <p:cond delay="0"/>
                                  </p:stCondLst>
                                  <p:childTnLst>
                                    <p:set>
                                      <p:cBhvr>
                                        <p:cTn id="44" dur="1" fill="hold">
                                          <p:stCondLst>
                                            <p:cond delay="0"/>
                                          </p:stCondLst>
                                        </p:cTn>
                                        <p:tgtEl>
                                          <p:spTgt spid="95273"/>
                                        </p:tgtEl>
                                        <p:attrNameLst>
                                          <p:attrName>style.visibility</p:attrName>
                                        </p:attrNameLst>
                                      </p:cBhvr>
                                      <p:to>
                                        <p:strVal val="visible"/>
                                      </p:to>
                                    </p:set>
                                    <p:anim calcmode="lin" valueType="num">
                                      <p:cBhvr additive="base">
                                        <p:cTn id="45" dur="500" fill="hold"/>
                                        <p:tgtEl>
                                          <p:spTgt spid="95273"/>
                                        </p:tgtEl>
                                        <p:attrNameLst>
                                          <p:attrName>ppt_x</p:attrName>
                                        </p:attrNameLst>
                                      </p:cBhvr>
                                      <p:tavLst>
                                        <p:tav tm="0">
                                          <p:val>
                                            <p:strVal val="0-#ppt_w/2"/>
                                          </p:val>
                                        </p:tav>
                                        <p:tav tm="100000">
                                          <p:val>
                                            <p:strVal val="#ppt_x"/>
                                          </p:val>
                                        </p:tav>
                                      </p:tavLst>
                                    </p:anim>
                                    <p:anim calcmode="lin" valueType="num">
                                      <p:cBhvr additive="base">
                                        <p:cTn id="46" dur="500" fill="hold"/>
                                        <p:tgtEl>
                                          <p:spTgt spid="95273"/>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stCondLst>
                                    <p:cond delay="0"/>
                                  </p:stCondLst>
                                  <p:childTnLst>
                                    <p:set>
                                      <p:cBhvr>
                                        <p:cTn id="48" dur="1" fill="hold">
                                          <p:stCondLst>
                                            <p:cond delay="0"/>
                                          </p:stCondLst>
                                        </p:cTn>
                                        <p:tgtEl>
                                          <p:spTgt spid="95271"/>
                                        </p:tgtEl>
                                        <p:attrNameLst>
                                          <p:attrName>style.visibility</p:attrName>
                                        </p:attrNameLst>
                                      </p:cBhvr>
                                      <p:to>
                                        <p:strVal val="visible"/>
                                      </p:to>
                                    </p:set>
                                    <p:anim calcmode="lin" valueType="num">
                                      <p:cBhvr additive="base">
                                        <p:cTn id="49" dur="500" fill="hold"/>
                                        <p:tgtEl>
                                          <p:spTgt spid="95271"/>
                                        </p:tgtEl>
                                        <p:attrNameLst>
                                          <p:attrName>ppt_x</p:attrName>
                                        </p:attrNameLst>
                                      </p:cBhvr>
                                      <p:tavLst>
                                        <p:tav tm="0">
                                          <p:val>
                                            <p:strVal val="0-#ppt_w/2"/>
                                          </p:val>
                                        </p:tav>
                                        <p:tav tm="100000">
                                          <p:val>
                                            <p:strVal val="#ppt_x"/>
                                          </p:val>
                                        </p:tav>
                                      </p:tavLst>
                                    </p:anim>
                                    <p:anim calcmode="lin" valueType="num">
                                      <p:cBhvr additive="base">
                                        <p:cTn id="50" dur="500" fill="hold"/>
                                        <p:tgtEl>
                                          <p:spTgt spid="95271"/>
                                        </p:tgtEl>
                                        <p:attrNameLst>
                                          <p:attrName>ppt_y</p:attrName>
                                        </p:attrNameLst>
                                      </p:cBhvr>
                                      <p:tavLst>
                                        <p:tav tm="0">
                                          <p:val>
                                            <p:strVal val="0-#ppt_h/2"/>
                                          </p:val>
                                        </p:tav>
                                        <p:tav tm="100000">
                                          <p:val>
                                            <p:strVal val="#ppt_y"/>
                                          </p:val>
                                        </p:tav>
                                      </p:tavLst>
                                    </p:anim>
                                  </p:childTnLst>
                                </p:cTn>
                              </p:par>
                              <p:par>
                                <p:cTn id="51" presetID="2" presetClass="entr" presetSubtype="9" fill="hold" grpId="0" nodeType="withEffect">
                                  <p:stCondLst>
                                    <p:cond delay="0"/>
                                  </p:stCondLst>
                                  <p:childTnLst>
                                    <p:set>
                                      <p:cBhvr>
                                        <p:cTn id="52" dur="1" fill="hold">
                                          <p:stCondLst>
                                            <p:cond delay="0"/>
                                          </p:stCondLst>
                                        </p:cTn>
                                        <p:tgtEl>
                                          <p:spTgt spid="95274"/>
                                        </p:tgtEl>
                                        <p:attrNameLst>
                                          <p:attrName>style.visibility</p:attrName>
                                        </p:attrNameLst>
                                      </p:cBhvr>
                                      <p:to>
                                        <p:strVal val="visible"/>
                                      </p:to>
                                    </p:set>
                                    <p:anim calcmode="lin" valueType="num">
                                      <p:cBhvr additive="base">
                                        <p:cTn id="53" dur="500" fill="hold"/>
                                        <p:tgtEl>
                                          <p:spTgt spid="95274"/>
                                        </p:tgtEl>
                                        <p:attrNameLst>
                                          <p:attrName>ppt_x</p:attrName>
                                        </p:attrNameLst>
                                      </p:cBhvr>
                                      <p:tavLst>
                                        <p:tav tm="0">
                                          <p:val>
                                            <p:strVal val="0-#ppt_w/2"/>
                                          </p:val>
                                        </p:tav>
                                        <p:tav tm="100000">
                                          <p:val>
                                            <p:strVal val="#ppt_x"/>
                                          </p:val>
                                        </p:tav>
                                      </p:tavLst>
                                    </p:anim>
                                    <p:anim calcmode="lin" valueType="num">
                                      <p:cBhvr additive="base">
                                        <p:cTn id="54" dur="500" fill="hold"/>
                                        <p:tgtEl>
                                          <p:spTgt spid="95274"/>
                                        </p:tgtEl>
                                        <p:attrNameLst>
                                          <p:attrName>ppt_y</p:attrName>
                                        </p:attrNameLst>
                                      </p:cBhvr>
                                      <p:tavLst>
                                        <p:tav tm="0">
                                          <p:val>
                                            <p:strVal val="0-#ppt_h/2"/>
                                          </p:val>
                                        </p:tav>
                                        <p:tav tm="100000">
                                          <p:val>
                                            <p:strVal val="#ppt_y"/>
                                          </p:val>
                                        </p:tav>
                                      </p:tavLst>
                                    </p:anim>
                                  </p:childTnLst>
                                </p:cTn>
                              </p:par>
                              <p:par>
                                <p:cTn id="55" presetID="2" presetClass="entr" presetSubtype="9" fill="hold" grpId="0" nodeType="withEffect">
                                  <p:stCondLst>
                                    <p:cond delay="0"/>
                                  </p:stCondLst>
                                  <p:childTnLst>
                                    <p:set>
                                      <p:cBhvr>
                                        <p:cTn id="56" dur="1" fill="hold">
                                          <p:stCondLst>
                                            <p:cond delay="0"/>
                                          </p:stCondLst>
                                        </p:cTn>
                                        <p:tgtEl>
                                          <p:spTgt spid="95301"/>
                                        </p:tgtEl>
                                        <p:attrNameLst>
                                          <p:attrName>style.visibility</p:attrName>
                                        </p:attrNameLst>
                                      </p:cBhvr>
                                      <p:to>
                                        <p:strVal val="visible"/>
                                      </p:to>
                                    </p:set>
                                    <p:anim calcmode="lin" valueType="num">
                                      <p:cBhvr additive="base">
                                        <p:cTn id="57" dur="500" fill="hold"/>
                                        <p:tgtEl>
                                          <p:spTgt spid="95301"/>
                                        </p:tgtEl>
                                        <p:attrNameLst>
                                          <p:attrName>ppt_x</p:attrName>
                                        </p:attrNameLst>
                                      </p:cBhvr>
                                      <p:tavLst>
                                        <p:tav tm="0">
                                          <p:val>
                                            <p:strVal val="0-#ppt_w/2"/>
                                          </p:val>
                                        </p:tav>
                                        <p:tav tm="100000">
                                          <p:val>
                                            <p:strVal val="#ppt_x"/>
                                          </p:val>
                                        </p:tav>
                                      </p:tavLst>
                                    </p:anim>
                                    <p:anim calcmode="lin" valueType="num">
                                      <p:cBhvr additive="base">
                                        <p:cTn id="58" dur="500" fill="hold"/>
                                        <p:tgtEl>
                                          <p:spTgt spid="95301"/>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95287"/>
                                        </p:tgtEl>
                                        <p:attrNameLst>
                                          <p:attrName>style.visibility</p:attrName>
                                        </p:attrNameLst>
                                      </p:cBhvr>
                                      <p:to>
                                        <p:strVal val="visible"/>
                                      </p:to>
                                    </p:set>
                                    <p:animEffect transition="in" filter="wipe(down)">
                                      <p:cBhvr>
                                        <p:cTn id="63" dur="500"/>
                                        <p:tgtEl>
                                          <p:spTgt spid="9528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5291"/>
                                        </p:tgtEl>
                                        <p:attrNameLst>
                                          <p:attrName>style.visibility</p:attrName>
                                        </p:attrNameLst>
                                      </p:cBhvr>
                                      <p:to>
                                        <p:strVal val="visible"/>
                                      </p:to>
                                    </p:set>
                                    <p:animEffect transition="in" filter="wipe(left)">
                                      <p:cBhvr>
                                        <p:cTn id="68" dur="500"/>
                                        <p:tgtEl>
                                          <p:spTgt spid="9529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95283"/>
                                        </p:tgtEl>
                                        <p:attrNameLst>
                                          <p:attrName>style.visibility</p:attrName>
                                        </p:attrNameLst>
                                      </p:cBhvr>
                                      <p:to>
                                        <p:strVal val="visible"/>
                                      </p:to>
                                    </p:set>
                                    <p:animEffect transition="in" filter="fade">
                                      <p:cBhvr>
                                        <p:cTn id="73" dur="2000"/>
                                        <p:tgtEl>
                                          <p:spTgt spid="9528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5295"/>
                                        </p:tgtEl>
                                        <p:attrNameLst>
                                          <p:attrName>style.visibility</p:attrName>
                                        </p:attrNameLst>
                                      </p:cBhvr>
                                      <p:to>
                                        <p:strVal val="visible"/>
                                      </p:to>
                                    </p:set>
                                    <p:animEffect transition="in" filter="fade">
                                      <p:cBhvr>
                                        <p:cTn id="76" dur="2000"/>
                                        <p:tgtEl>
                                          <p:spTgt spid="9529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95288"/>
                                        </p:tgtEl>
                                        <p:attrNameLst>
                                          <p:attrName>style.visibility</p:attrName>
                                        </p:attrNameLst>
                                      </p:cBhvr>
                                      <p:to>
                                        <p:strVal val="visible"/>
                                      </p:to>
                                    </p:set>
                                    <p:animEffect transition="in" filter="wipe(down)">
                                      <p:cBhvr>
                                        <p:cTn id="81" dur="500"/>
                                        <p:tgtEl>
                                          <p:spTgt spid="9528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95292"/>
                                        </p:tgtEl>
                                        <p:attrNameLst>
                                          <p:attrName>style.visibility</p:attrName>
                                        </p:attrNameLst>
                                      </p:cBhvr>
                                      <p:to>
                                        <p:strVal val="visible"/>
                                      </p:to>
                                    </p:set>
                                    <p:animEffect transition="in" filter="wipe(left)">
                                      <p:cBhvr>
                                        <p:cTn id="86" dur="500"/>
                                        <p:tgtEl>
                                          <p:spTgt spid="9529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5285"/>
                                        </p:tgtEl>
                                        <p:attrNameLst>
                                          <p:attrName>style.visibility</p:attrName>
                                        </p:attrNameLst>
                                      </p:cBhvr>
                                      <p:to>
                                        <p:strVal val="visible"/>
                                      </p:to>
                                    </p:set>
                                    <p:animEffect transition="in" filter="fade">
                                      <p:cBhvr>
                                        <p:cTn id="91" dur="2000"/>
                                        <p:tgtEl>
                                          <p:spTgt spid="9528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5296"/>
                                        </p:tgtEl>
                                        <p:attrNameLst>
                                          <p:attrName>style.visibility</p:attrName>
                                        </p:attrNameLst>
                                      </p:cBhvr>
                                      <p:to>
                                        <p:strVal val="visible"/>
                                      </p:to>
                                    </p:set>
                                    <p:animEffect transition="in" filter="fade">
                                      <p:cBhvr>
                                        <p:cTn id="94" dur="2000"/>
                                        <p:tgtEl>
                                          <p:spTgt spid="9529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95289"/>
                                        </p:tgtEl>
                                        <p:attrNameLst>
                                          <p:attrName>style.visibility</p:attrName>
                                        </p:attrNameLst>
                                      </p:cBhvr>
                                      <p:to>
                                        <p:strVal val="visible"/>
                                      </p:to>
                                    </p:set>
                                    <p:animEffect transition="in" filter="wipe(down)">
                                      <p:cBhvr>
                                        <p:cTn id="99" dur="500"/>
                                        <p:tgtEl>
                                          <p:spTgt spid="95289"/>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95293"/>
                                        </p:tgtEl>
                                        <p:attrNameLst>
                                          <p:attrName>style.visibility</p:attrName>
                                        </p:attrNameLst>
                                      </p:cBhvr>
                                      <p:to>
                                        <p:strVal val="visible"/>
                                      </p:to>
                                    </p:set>
                                    <p:animEffect transition="in" filter="wipe(left)">
                                      <p:cBhvr>
                                        <p:cTn id="104" dur="500"/>
                                        <p:tgtEl>
                                          <p:spTgt spid="9529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95286"/>
                                        </p:tgtEl>
                                        <p:attrNameLst>
                                          <p:attrName>style.visibility</p:attrName>
                                        </p:attrNameLst>
                                      </p:cBhvr>
                                      <p:to>
                                        <p:strVal val="visible"/>
                                      </p:to>
                                    </p:set>
                                    <p:animEffect transition="in" filter="fade">
                                      <p:cBhvr>
                                        <p:cTn id="107" dur="2000"/>
                                        <p:tgtEl>
                                          <p:spTgt spid="9528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5297"/>
                                        </p:tgtEl>
                                        <p:attrNameLst>
                                          <p:attrName>style.visibility</p:attrName>
                                        </p:attrNameLst>
                                      </p:cBhvr>
                                      <p:to>
                                        <p:strVal val="visible"/>
                                      </p:to>
                                    </p:set>
                                    <p:animEffect transition="in" filter="fade">
                                      <p:cBhvr>
                                        <p:cTn id="110" dur="2000"/>
                                        <p:tgtEl>
                                          <p:spTgt spid="95297"/>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95290"/>
                                        </p:tgtEl>
                                        <p:attrNameLst>
                                          <p:attrName>style.visibility</p:attrName>
                                        </p:attrNameLst>
                                      </p:cBhvr>
                                      <p:to>
                                        <p:strVal val="visible"/>
                                      </p:to>
                                    </p:set>
                                    <p:animEffect transition="in" filter="wipe(down)">
                                      <p:cBhvr>
                                        <p:cTn id="115" dur="500"/>
                                        <p:tgtEl>
                                          <p:spTgt spid="95290"/>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95294"/>
                                        </p:tgtEl>
                                        <p:attrNameLst>
                                          <p:attrName>style.visibility</p:attrName>
                                        </p:attrNameLst>
                                      </p:cBhvr>
                                      <p:to>
                                        <p:strVal val="visible"/>
                                      </p:to>
                                    </p:set>
                                    <p:animEffect transition="in" filter="wipe(left)">
                                      <p:cBhvr>
                                        <p:cTn id="118" dur="500"/>
                                        <p:tgtEl>
                                          <p:spTgt spid="95294"/>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95284"/>
                                        </p:tgtEl>
                                        <p:attrNameLst>
                                          <p:attrName>style.visibility</p:attrName>
                                        </p:attrNameLst>
                                      </p:cBhvr>
                                      <p:to>
                                        <p:strVal val="visible"/>
                                      </p:to>
                                    </p:set>
                                    <p:animEffect transition="in" filter="fade">
                                      <p:cBhvr>
                                        <p:cTn id="123" dur="2000"/>
                                        <p:tgtEl>
                                          <p:spTgt spid="95284"/>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95298"/>
                                        </p:tgtEl>
                                        <p:attrNameLst>
                                          <p:attrName>style.visibility</p:attrName>
                                        </p:attrNameLst>
                                      </p:cBhvr>
                                      <p:to>
                                        <p:strVal val="visible"/>
                                      </p:to>
                                    </p:set>
                                    <p:animEffect transition="in" filter="fade">
                                      <p:cBhvr>
                                        <p:cTn id="126" dur="2000"/>
                                        <p:tgtEl>
                                          <p:spTgt spid="9529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95282"/>
                                        </p:tgtEl>
                                        <p:attrNameLst>
                                          <p:attrName>style.visibility</p:attrName>
                                        </p:attrNameLst>
                                      </p:cBhvr>
                                      <p:to>
                                        <p:strVal val="visible"/>
                                      </p:to>
                                    </p:set>
                                    <p:animEffect transition="in" filter="wipe(down)">
                                      <p:cBhvr>
                                        <p:cTn id="131" dur="500"/>
                                        <p:tgtEl>
                                          <p:spTgt spid="95282"/>
                                        </p:tgtEl>
                                      </p:cBhvr>
                                    </p:animEffect>
                                  </p:childTnLst>
                                </p:cTn>
                              </p:par>
                            </p:childTnLst>
                          </p:cTn>
                        </p:par>
                        <p:par>
                          <p:cTn id="132" fill="hold">
                            <p:stCondLst>
                              <p:cond delay="500"/>
                            </p:stCondLst>
                            <p:childTnLst>
                              <p:par>
                                <p:cTn id="133" presetID="14" presetClass="entr" presetSubtype="10" fill="hold" grpId="0" nodeType="after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randombar(horizontal)">
                                      <p:cBhvr>
                                        <p:cTn id="1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66" grpId="0" animBg="1"/>
      <p:bldP spid="95267" grpId="0" animBg="1"/>
      <p:bldP spid="95268" grpId="0" animBg="1"/>
      <p:bldP spid="95270" grpId="0" animBg="1"/>
      <p:bldP spid="95271" grpId="0" animBg="1"/>
      <p:bldP spid="95272" grpId="0" animBg="1"/>
      <p:bldP spid="95273" grpId="0" animBg="1"/>
      <p:bldP spid="95274" grpId="0" animBg="1"/>
      <p:bldP spid="95280" grpId="0" animBg="1"/>
      <p:bldP spid="95281" grpId="0" animBg="1"/>
      <p:bldP spid="95282" grpId="0" animBg="1"/>
      <p:bldP spid="95283" grpId="0" animBg="1"/>
      <p:bldP spid="95284" grpId="0" animBg="1"/>
      <p:bldP spid="95285" grpId="0" animBg="1"/>
      <p:bldP spid="95286" grpId="0" animBg="1"/>
      <p:bldP spid="95287" grpId="0" animBg="1"/>
      <p:bldP spid="95288" grpId="0" animBg="1"/>
      <p:bldP spid="95289" grpId="0" animBg="1"/>
      <p:bldP spid="95290" grpId="0" animBg="1"/>
      <p:bldP spid="95291" grpId="0" animBg="1"/>
      <p:bldP spid="95292" grpId="0" animBg="1"/>
      <p:bldP spid="95293" grpId="0" animBg="1"/>
      <p:bldP spid="95294" grpId="0" animBg="1"/>
      <p:bldP spid="95295" grpId="0"/>
      <p:bldP spid="95296" grpId="0"/>
      <p:bldP spid="95297" grpId="0"/>
      <p:bldP spid="95298" grpId="0"/>
      <p:bldP spid="95299" grpId="0"/>
      <p:bldP spid="95300" grpId="0"/>
      <p:bldP spid="95301" grpId="0"/>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grpSp>
        <p:nvGrpSpPr>
          <p:cNvPr id="10" name="Group 10"/>
          <p:cNvGrpSpPr/>
          <p:nvPr/>
        </p:nvGrpSpPr>
        <p:grpSpPr>
          <a:xfrm>
            <a:off x="1443756" y="788463"/>
            <a:ext cx="14952676" cy="9123363"/>
            <a:chOff x="0" y="0"/>
            <a:chExt cx="3938153" cy="2402861"/>
          </a:xfrm>
        </p:grpSpPr>
        <p:sp>
          <p:nvSpPr>
            <p:cNvPr id="11" name="Freeform 11"/>
            <p:cNvSpPr/>
            <p:nvPr/>
          </p:nvSpPr>
          <p:spPr>
            <a:xfrm>
              <a:off x="0" y="0"/>
              <a:ext cx="3938153" cy="2402861"/>
            </a:xfrm>
            <a:custGeom>
              <a:avLst/>
              <a:gdLst/>
              <a:ahLst/>
              <a:cxnLst/>
              <a:rect l="l" t="t" r="r" b="b"/>
              <a:pathLst>
                <a:path w="3938153" h="2402861">
                  <a:moveTo>
                    <a:pt x="0" y="0"/>
                  </a:moveTo>
                  <a:lnTo>
                    <a:pt x="3938153" y="0"/>
                  </a:lnTo>
                  <a:lnTo>
                    <a:pt x="3938153" y="2402861"/>
                  </a:lnTo>
                  <a:lnTo>
                    <a:pt x="0" y="2402861"/>
                  </a:lnTo>
                  <a:close/>
                </a:path>
              </a:pathLst>
            </a:custGeom>
            <a:solidFill>
              <a:srgbClr val="FFFFFF"/>
            </a:solidFill>
            <a:ln w="76200" cap="sq">
              <a:solidFill>
                <a:srgbClr val="000000"/>
              </a:solidFill>
              <a:prstDash val="solid"/>
              <a:miter/>
            </a:ln>
          </p:spPr>
        </p:sp>
        <p:sp>
          <p:nvSpPr>
            <p:cNvPr id="12" name="TextBox 12"/>
            <p:cNvSpPr txBox="1"/>
            <p:nvPr/>
          </p:nvSpPr>
          <p:spPr>
            <a:xfrm>
              <a:off x="0" y="-66675"/>
              <a:ext cx="3938153" cy="2469536"/>
            </a:xfrm>
            <a:prstGeom prst="rect">
              <a:avLst/>
            </a:prstGeom>
          </p:spPr>
          <p:txBody>
            <a:bodyPr lIns="50800" tIns="50800" rIns="50800" bIns="50800" rtlCol="0" anchor="ctr"/>
            <a:lstStyle/>
            <a:p>
              <a:pPr algn="ctr">
                <a:lnSpc>
                  <a:spcPts val="2571"/>
                </a:lnSpc>
              </a:pPr>
              <a:endParaRPr/>
            </a:p>
          </p:txBody>
        </p:sp>
      </p:grpSp>
      <p:sp>
        <p:nvSpPr>
          <p:cNvPr id="13" name="Freeform 13"/>
          <p:cNvSpPr/>
          <p:nvPr/>
        </p:nvSpPr>
        <p:spPr>
          <a:xfrm>
            <a:off x="1717780" y="788463"/>
            <a:ext cx="14384376" cy="6126897"/>
          </a:xfrm>
          <a:custGeom>
            <a:avLst/>
            <a:gdLst/>
            <a:ahLst/>
            <a:cxnLst/>
            <a:rect l="l" t="t" r="r" b="b"/>
            <a:pathLst>
              <a:path w="14384374" h="8557677">
                <a:moveTo>
                  <a:pt x="0" y="0"/>
                </a:moveTo>
                <a:lnTo>
                  <a:pt x="14384374" y="0"/>
                </a:lnTo>
                <a:lnTo>
                  <a:pt x="14384374" y="8557677"/>
                </a:lnTo>
                <a:lnTo>
                  <a:pt x="0" y="8557677"/>
                </a:lnTo>
                <a:lnTo>
                  <a:pt x="0" y="0"/>
                </a:lnTo>
                <a:close/>
              </a:path>
            </a:pathLst>
          </a:custGeom>
          <a:blipFill>
            <a:blip r:embed="rId2"/>
            <a:srcRect/>
            <a:stretch>
              <a:fillRect t="1" b="-41570"/>
            </a:stretch>
          </a:blipFill>
        </p:spPr>
      </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mc:AlternateContent xmlns:mc="http://schemas.openxmlformats.org/markup-compatibility/2006" xmlns:a14="http://schemas.microsoft.com/office/drawing/2010/main">
        <mc:Choice Requires="a14">
          <p:sp>
            <p:nvSpPr>
              <p:cNvPr id="15" name="TextBox 14"/>
              <p:cNvSpPr txBox="1"/>
              <p:nvPr/>
            </p:nvSpPr>
            <p:spPr>
              <a:xfrm>
                <a:off x="1930932" y="7273361"/>
                <a:ext cx="13958052" cy="2533954"/>
              </a:xfrm>
              <a:prstGeom prst="rect">
                <a:avLst/>
              </a:prstGeom>
              <a:noFill/>
            </p:spPr>
            <p:txBody>
              <a:bodyPr wrap="square" lIns="91367" tIns="45684" rIns="91367" bIns="45684" rtlCol="0">
                <a:spAutoFit/>
              </a:bodyPr>
              <a:lstStyle/>
              <a:p>
                <a:pPr lvl="0" fontAlgn="base"/>
                <a:r>
                  <a:rPr lang="en-US" sz="4100" b="1" dirty="0" err="1">
                    <a:latin typeface="Times New Roman" pitchFamily="18" charset="0"/>
                    <a:cs typeface="Times New Roman" pitchFamily="18" charset="0"/>
                  </a:rPr>
                  <a:t>Tính</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tỉ</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số</a:t>
                </a:r>
                <a:r>
                  <a:rPr lang="en-US" sz="4100" b="1" dirty="0">
                    <a:latin typeface="Times New Roman" pitchFamily="18" charset="0"/>
                    <a:cs typeface="Times New Roman" pitchFamily="18" charset="0"/>
                  </a:rPr>
                  <a:t> </a:t>
                </a:r>
                <a14:m>
                  <m:oMath xmlns:m="http://schemas.openxmlformats.org/officeDocument/2006/math">
                    <m:f>
                      <m:fPr>
                        <m:ctrlPr>
                          <a:rPr lang="en-US" sz="4100" b="1" i="1">
                            <a:latin typeface="Cambria Math" panose="02040503050406030204" pitchFamily="18" charset="0"/>
                          </a:rPr>
                        </m:ctrlPr>
                      </m:fPr>
                      <m:num>
                        <m:r>
                          <a:rPr lang="en-US" sz="4100" b="1" i="1">
                            <a:latin typeface="Cambria Math" panose="02040503050406030204" pitchFamily="18" charset="0"/>
                          </a:rPr>
                          <m:t>𝑼</m:t>
                        </m:r>
                      </m:num>
                      <m:den>
                        <m:r>
                          <a:rPr lang="en-US" sz="4100" b="1" i="1">
                            <a:latin typeface="Cambria Math" panose="02040503050406030204" pitchFamily="18" charset="0"/>
                          </a:rPr>
                          <m:t>𝑰</m:t>
                        </m:r>
                      </m:den>
                    </m:f>
                  </m:oMath>
                </a14:m>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đối</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với</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mỗi</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lần</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đo</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kết</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quả</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thu</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được</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ghi</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lại</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trong</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bảng</a:t>
                </a:r>
                <a:r>
                  <a:rPr lang="en-US" sz="4100" b="1" dirty="0">
                    <a:latin typeface="Times New Roman" pitchFamily="18" charset="0"/>
                    <a:cs typeface="Times New Roman" pitchFamily="18" charset="0"/>
                  </a:rPr>
                  <a:t> </a:t>
                </a:r>
                <a:r>
                  <a:rPr lang="vi-VN" sz="4100" b="1" dirty="0">
                    <a:latin typeface="Times New Roman" pitchFamily="18" charset="0"/>
                    <a:cs typeface="Times New Roman" pitchFamily="18" charset="0"/>
                  </a:rPr>
                  <a:t>trên</a:t>
                </a:r>
                <a:r>
                  <a:rPr lang="en-US" sz="4100" b="1" dirty="0">
                    <a:latin typeface="Times New Roman" pitchFamily="18" charset="0"/>
                    <a:cs typeface="Times New Roman" pitchFamily="18" charset="0"/>
                  </a:rPr>
                  <a:t>. So </a:t>
                </a:r>
                <a:r>
                  <a:rPr lang="en-US" sz="4100" b="1" dirty="0" err="1">
                    <a:latin typeface="Times New Roman" pitchFamily="18" charset="0"/>
                    <a:cs typeface="Times New Roman" pitchFamily="18" charset="0"/>
                  </a:rPr>
                  <a:t>sánh</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tỉ</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số</a:t>
                </a:r>
                <a:r>
                  <a:rPr lang="en-US" sz="4100" b="1" dirty="0">
                    <a:latin typeface="Times New Roman" pitchFamily="18" charset="0"/>
                    <a:cs typeface="Times New Roman" pitchFamily="18" charset="0"/>
                  </a:rPr>
                  <a:t> </a:t>
                </a:r>
                <a14:m>
                  <m:oMath xmlns:m="http://schemas.openxmlformats.org/officeDocument/2006/math">
                    <m:f>
                      <m:fPr>
                        <m:ctrlPr>
                          <a:rPr lang="en-US" sz="4100" b="1" i="1">
                            <a:latin typeface="Cambria Math" panose="02040503050406030204" pitchFamily="18" charset="0"/>
                          </a:rPr>
                        </m:ctrlPr>
                      </m:fPr>
                      <m:num>
                        <m:r>
                          <a:rPr lang="en-US" sz="4100" b="1" i="1">
                            <a:latin typeface="Cambria Math" panose="02040503050406030204" pitchFamily="18" charset="0"/>
                          </a:rPr>
                          <m:t>𝑼</m:t>
                        </m:r>
                      </m:num>
                      <m:den>
                        <m:r>
                          <a:rPr lang="en-US" sz="4100" b="1" i="1">
                            <a:latin typeface="Cambria Math" panose="02040503050406030204" pitchFamily="18" charset="0"/>
                          </a:rPr>
                          <m:t>𝑰</m:t>
                        </m:r>
                      </m:den>
                    </m:f>
                  </m:oMath>
                </a14:m>
                <a:r>
                  <a:rPr lang="en-US" sz="4100" b="1" dirty="0">
                    <a:latin typeface="Times New Roman" pitchFamily="18" charset="0"/>
                    <a:cs typeface="Times New Roman" pitchFamily="18" charset="0"/>
                  </a:rPr>
                  <a:t>  ở </a:t>
                </a:r>
                <a:r>
                  <a:rPr lang="en-US" sz="4100" b="1" dirty="0" err="1">
                    <a:latin typeface="Times New Roman" pitchFamily="18" charset="0"/>
                    <a:cs typeface="Times New Roman" pitchFamily="18" charset="0"/>
                  </a:rPr>
                  <a:t>các</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lần</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đo</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khác</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nhau</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và</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nhận</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xét</a:t>
                </a:r>
                <a:r>
                  <a:rPr lang="vi-VN" sz="4100" b="1" dirty="0">
                    <a:latin typeface="Times New Roman" pitchFamily="18" charset="0"/>
                    <a:cs typeface="Times New Roman" pitchFamily="18" charset="0"/>
                  </a:rPr>
                  <a:t>? </a:t>
                </a:r>
                <a:endParaRPr lang="en-US" sz="4100" b="1" dirty="0">
                  <a:latin typeface="Times New Roman" pitchFamily="18" charset="0"/>
                  <a:cs typeface="Times New Roman"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930932" y="7273361"/>
                <a:ext cx="13958052" cy="2533954"/>
              </a:xfrm>
              <a:prstGeom prst="rect">
                <a:avLst/>
              </a:prstGeom>
              <a:blipFill rotWithShape="1">
                <a:blip r:embed="rId5"/>
                <a:stretch>
                  <a:fillRect l="-1616" b="-9615"/>
                </a:stretch>
              </a:blipFill>
            </p:spPr>
            <p:txBody>
              <a:bodyPr/>
              <a:lstStyle/>
              <a:p>
                <a:r>
                  <a:rPr lang="en-US">
                    <a:noFill/>
                  </a:rPr>
                  <a:t> </a:t>
                </a:r>
              </a:p>
            </p:txBody>
          </p:sp>
        </mc:Fallback>
      </mc:AlternateContent>
    </p:spTree>
    <p:extLst>
      <p:ext uri="{BB962C8B-B14F-4D97-AF65-F5344CB8AC3E}">
        <p14:creationId xmlns:p14="http://schemas.microsoft.com/office/powerpoint/2010/main" val="2498056971"/>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96762" y="6719057"/>
            <a:ext cx="18681524" cy="3686015"/>
            <a:chOff x="0" y="0"/>
            <a:chExt cx="23057012" cy="4549332"/>
          </a:xfrm>
        </p:grpSpPr>
        <p:sp>
          <p:nvSpPr>
            <p:cNvPr id="3" name="Freeform 3"/>
            <p:cNvSpPr/>
            <p:nvPr/>
          </p:nvSpPr>
          <p:spPr>
            <a:xfrm>
              <a:off x="-10795" y="-1905"/>
              <a:ext cx="23067681" cy="4551110"/>
            </a:xfrm>
            <a:custGeom>
              <a:avLst/>
              <a:gdLst/>
              <a:ahLst/>
              <a:cxnLst/>
              <a:rect l="l" t="t" r="r" b="b"/>
              <a:pathLst>
                <a:path w="23067681" h="4551110">
                  <a:moveTo>
                    <a:pt x="23051551" y="186309"/>
                  </a:moveTo>
                  <a:cubicBezTo>
                    <a:pt x="23051170" y="125349"/>
                    <a:pt x="23060568" y="8509"/>
                    <a:pt x="23060568" y="8509"/>
                  </a:cubicBezTo>
                  <a:lnTo>
                    <a:pt x="22915660" y="6223"/>
                  </a:lnTo>
                  <a:lnTo>
                    <a:pt x="22710175" y="16002"/>
                  </a:lnTo>
                  <a:cubicBezTo>
                    <a:pt x="22710175" y="16002"/>
                    <a:pt x="22376546" y="0"/>
                    <a:pt x="22344669" y="14986"/>
                  </a:cubicBezTo>
                  <a:cubicBezTo>
                    <a:pt x="22312665" y="29972"/>
                    <a:pt x="22246752" y="6223"/>
                    <a:pt x="22246752"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3905442"/>
                  </a:lnTo>
                  <a:lnTo>
                    <a:pt x="25019" y="4084258"/>
                  </a:lnTo>
                  <a:cubicBezTo>
                    <a:pt x="25019" y="4084258"/>
                    <a:pt x="0" y="4125406"/>
                    <a:pt x="16002" y="4285426"/>
                  </a:cubicBezTo>
                  <a:cubicBezTo>
                    <a:pt x="32004" y="4445446"/>
                    <a:pt x="49276" y="4540696"/>
                    <a:pt x="49276" y="4540696"/>
                  </a:cubicBezTo>
                  <a:lnTo>
                    <a:pt x="132842" y="4540950"/>
                  </a:lnTo>
                  <a:lnTo>
                    <a:pt x="305562" y="4524440"/>
                  </a:lnTo>
                  <a:lnTo>
                    <a:pt x="532511" y="4541966"/>
                  </a:lnTo>
                  <a:lnTo>
                    <a:pt x="771144" y="4551110"/>
                  </a:lnTo>
                  <a:lnTo>
                    <a:pt x="906526" y="4525964"/>
                  </a:lnTo>
                  <a:lnTo>
                    <a:pt x="1008761" y="4543236"/>
                  </a:lnTo>
                  <a:lnTo>
                    <a:pt x="22311522" y="4545141"/>
                  </a:lnTo>
                  <a:lnTo>
                    <a:pt x="22554473" y="4545776"/>
                  </a:lnTo>
                  <a:lnTo>
                    <a:pt x="22791329" y="4536124"/>
                  </a:lnTo>
                  <a:lnTo>
                    <a:pt x="22977637" y="4546919"/>
                  </a:lnTo>
                  <a:lnTo>
                    <a:pt x="23055108" y="4547173"/>
                  </a:lnTo>
                  <a:lnTo>
                    <a:pt x="23055488" y="4399218"/>
                  </a:lnTo>
                  <a:lnTo>
                    <a:pt x="23055742" y="4285553"/>
                  </a:lnTo>
                  <a:lnTo>
                    <a:pt x="23047868" y="4080067"/>
                  </a:lnTo>
                  <a:lnTo>
                    <a:pt x="23056757" y="3911919"/>
                  </a:lnTo>
                  <a:lnTo>
                    <a:pt x="23058535" y="671576"/>
                  </a:lnTo>
                  <a:lnTo>
                    <a:pt x="23067681" y="424561"/>
                  </a:lnTo>
                  <a:cubicBezTo>
                    <a:pt x="23067681" y="424561"/>
                    <a:pt x="23051679" y="247015"/>
                    <a:pt x="23051297" y="186055"/>
                  </a:cubicBezTo>
                  <a:close/>
                </a:path>
              </a:pathLst>
            </a:custGeom>
            <a:solidFill>
              <a:srgbClr val="D9D9D9"/>
            </a:solidFill>
          </p:spPr>
        </p:sp>
      </p:grpSp>
      <p:sp>
        <p:nvSpPr>
          <p:cNvPr id="4" name="Freeform 4"/>
          <p:cNvSpPr/>
          <p:nvPr/>
        </p:nvSpPr>
        <p:spPr>
          <a:xfrm rot="5400000">
            <a:off x="5610759" y="-2809809"/>
            <a:ext cx="6876011" cy="16040100"/>
          </a:xfrm>
          <a:custGeom>
            <a:avLst/>
            <a:gdLst/>
            <a:ahLst/>
            <a:cxnLst/>
            <a:rect l="l" t="t" r="r" b="b"/>
            <a:pathLst>
              <a:path w="6876010" h="9418622">
                <a:moveTo>
                  <a:pt x="0" y="9418622"/>
                </a:moveTo>
                <a:lnTo>
                  <a:pt x="0" y="0"/>
                </a:lnTo>
                <a:lnTo>
                  <a:pt x="6876010" y="0"/>
                </a:lnTo>
                <a:lnTo>
                  <a:pt x="6876010" y="9418622"/>
                </a:lnTo>
                <a:lnTo>
                  <a:pt x="0" y="9418622"/>
                </a:lnTo>
                <a:close/>
              </a:path>
            </a:pathLst>
          </a:custGeom>
          <a:blipFill>
            <a:blip r:embed="rId3"/>
            <a:stretch>
              <a:fillRect l="-24562" t="-27067" r="-13919"/>
            </a:stretch>
          </a:blipFill>
        </p:spPr>
      </p:sp>
      <p:sp>
        <p:nvSpPr>
          <p:cNvPr id="6" name="Freeform 6"/>
          <p:cNvSpPr/>
          <p:nvPr/>
        </p:nvSpPr>
        <p:spPr>
          <a:xfrm>
            <a:off x="3601793" y="1257755"/>
            <a:ext cx="8818810" cy="1028964"/>
          </a:xfrm>
          <a:custGeom>
            <a:avLst/>
            <a:gdLst/>
            <a:ahLst/>
            <a:cxnLst/>
            <a:rect l="l" t="t" r="r" b="b"/>
            <a:pathLst>
              <a:path w="4272439" h="1028964">
                <a:moveTo>
                  <a:pt x="0" y="0"/>
                </a:moveTo>
                <a:lnTo>
                  <a:pt x="4272439" y="0"/>
                </a:lnTo>
                <a:lnTo>
                  <a:pt x="4272439" y="1028964"/>
                </a:lnTo>
                <a:lnTo>
                  <a:pt x="0" y="10289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Rectangle 10"/>
          <p:cNvSpPr/>
          <p:nvPr/>
        </p:nvSpPr>
        <p:spPr>
          <a:xfrm>
            <a:off x="1752600" y="3086112"/>
            <a:ext cx="14325600" cy="1477255"/>
          </a:xfrm>
          <a:prstGeom prst="rect">
            <a:avLst/>
          </a:prstGeom>
        </p:spPr>
        <p:txBody>
          <a:bodyPr wrap="square" lIns="91367" tIns="45684" rIns="91367" bIns="45684">
            <a:spAutoFit/>
          </a:bodyPr>
          <a:lstStyle/>
          <a:p>
            <a:pPr marL="285519" indent="-285519">
              <a:buFont typeface="Arial" pitchFamily="34" charset="0"/>
              <a:buChar char="•"/>
            </a:pPr>
            <a:r>
              <a:rPr lang="en-US" sz="4500" dirty="0" err="1">
                <a:latin typeface="Times New Roman" pitchFamily="18" charset="0"/>
                <a:cs typeface="Times New Roman" pitchFamily="18" charset="0"/>
              </a:rPr>
              <a:t>Giá</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trị</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thương</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số</a:t>
            </a:r>
            <a:r>
              <a:rPr lang="en-US" sz="4500" dirty="0">
                <a:latin typeface="Times New Roman" pitchFamily="18" charset="0"/>
                <a:cs typeface="Times New Roman" pitchFamily="18" charset="0"/>
              </a:rPr>
              <a:t> </a:t>
            </a:r>
            <a:r>
              <a:rPr lang="vi-VN" sz="4500" dirty="0">
                <a:latin typeface="Times New Roman" pitchFamily="18" charset="0"/>
                <a:cs typeface="Times New Roman" pitchFamily="18" charset="0"/>
              </a:rPr>
              <a:t>    </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không</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đổi</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đối</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với</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mỗi</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đoạn</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dây</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dẫn</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gọi</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là</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điện</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trở</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của</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đoạn</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dây</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dẫn</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đó</a:t>
            </a:r>
            <a:r>
              <a:rPr lang="en-US" sz="4500" dirty="0">
                <a:latin typeface="Times New Roman" pitchFamily="18" charset="0"/>
                <a:cs typeface="Times New Roman" pitchFamily="18" charset="0"/>
              </a:rPr>
              <a:t>.</a:t>
            </a:r>
            <a:r>
              <a:rPr lang="vi-VN" sz="4500" dirty="0">
                <a:latin typeface="Times New Roman" pitchFamily="18" charset="0"/>
                <a:cs typeface="Times New Roman" pitchFamily="18" charset="0"/>
              </a:rPr>
              <a:t> (Kí hiệu là R)</a:t>
            </a:r>
            <a:endParaRPr lang="en-US" sz="4500" dirty="0">
              <a:latin typeface="Times New Roman" pitchFamily="18" charset="0"/>
              <a:cs typeface="Times New Roman" pitchFamily="18" charset="0"/>
            </a:endParaRPr>
          </a:p>
        </p:txBody>
      </p:sp>
      <p:graphicFrame>
        <p:nvGraphicFramePr>
          <p:cNvPr id="12" name="Object 7"/>
          <p:cNvGraphicFramePr>
            <a:graphicFrameLocks noChangeAspect="1"/>
          </p:cNvGraphicFramePr>
          <p:nvPr>
            <p:extLst>
              <p:ext uri="{D42A27DB-BD31-4B8C-83A1-F6EECF244321}">
                <p14:modId xmlns:p14="http://schemas.microsoft.com/office/powerpoint/2010/main" val="2359648452"/>
              </p:ext>
            </p:extLst>
          </p:nvPr>
        </p:nvGraphicFramePr>
        <p:xfrm>
          <a:off x="6019801" y="2933714"/>
          <a:ext cx="778118" cy="1107281"/>
        </p:xfrm>
        <a:graphic>
          <a:graphicData uri="http://schemas.openxmlformats.org/presentationml/2006/ole">
            <mc:AlternateContent xmlns:mc="http://schemas.openxmlformats.org/markup-compatibility/2006">
              <mc:Choice xmlns:v="urn:schemas-microsoft-com:vml" Requires="v">
                <p:oleObj spid="_x0000_s6152" name="Equation" r:id="rId6" imgW="190417" imgH="393529" progId="Equation.3">
                  <p:embed/>
                </p:oleObj>
              </mc:Choice>
              <mc:Fallback>
                <p:oleObj name="Equation" r:id="rId6" imgW="190417"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1" y="2933714"/>
                        <a:ext cx="778118" cy="1107281"/>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15" name="Rectangle 14"/>
              <p:cNvSpPr/>
              <p:nvPr/>
            </p:nvSpPr>
            <p:spPr>
              <a:xfrm>
                <a:off x="2057400" y="4914912"/>
                <a:ext cx="14401800" cy="3157019"/>
              </a:xfrm>
              <a:prstGeom prst="rect">
                <a:avLst/>
              </a:prstGeom>
            </p:spPr>
            <p:txBody>
              <a:bodyPr wrap="square" lIns="91367" tIns="45684" rIns="91367" bIns="45684">
                <a:spAutoFit/>
              </a:bodyPr>
              <a:lstStyle/>
              <a:p>
                <a:pPr lvl="0" fontAlgn="base"/>
                <a:r>
                  <a:rPr lang="en-US" sz="3600" b="1" dirty="0" err="1">
                    <a:latin typeface="Times New Roman" pitchFamily="18" charset="0"/>
                    <a:cs typeface="Times New Roman" pitchFamily="18" charset="0"/>
                  </a:rPr>
                  <a:t>Đơn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vị</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trở</a:t>
                </a:r>
                <a:r>
                  <a:rPr lang="en-US" sz="3600" b="1" dirty="0">
                    <a:latin typeface="Times New Roman" pitchFamily="18" charset="0"/>
                    <a:cs typeface="Times New Roman" pitchFamily="18" charset="0"/>
                  </a:rPr>
                  <a:t>: Ohm (</a:t>
                </a:r>
                <a:r>
                  <a:rPr lang="en-US" sz="3600" b="1" dirty="0" err="1">
                    <a:latin typeface="Times New Roman" pitchFamily="18" charset="0"/>
                    <a:cs typeface="Times New Roman" pitchFamily="18" charset="0"/>
                  </a:rPr>
                  <a:t>kí</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hiệu</a:t>
                </a:r>
                <a:r>
                  <a:rPr lang="en-US" sz="3600" b="1" dirty="0">
                    <a:latin typeface="Times New Roman" pitchFamily="18" charset="0"/>
                    <a:cs typeface="Times New Roman" pitchFamily="18" charset="0"/>
                  </a:rPr>
                  <a:t>: Ω)</a:t>
                </a:r>
              </a:p>
              <a:p>
                <a:r>
                  <a:rPr lang="vi-VN" sz="3600" b="1" dirty="0">
                    <a:latin typeface="Times New Roman" pitchFamily="18" charset="0"/>
                    <a:cs typeface="Times New Roman" pitchFamily="18" charset="0"/>
                  </a:rPr>
                  <a:t>		1 Ω= </a:t>
                </a:r>
                <a14:m>
                  <m:oMath xmlns:m="http://schemas.openxmlformats.org/officeDocument/2006/math">
                    <m:f>
                      <m:fPr>
                        <m:ctrlPr>
                          <a:rPr lang="en-US" sz="3600" b="1" i="1">
                            <a:latin typeface="Cambria Math" panose="02040503050406030204" pitchFamily="18" charset="0"/>
                          </a:rPr>
                        </m:ctrlPr>
                      </m:fPr>
                      <m:num>
                        <m:r>
                          <a:rPr lang="vi-VN" sz="3600" b="1" i="1">
                            <a:latin typeface="Cambria Math" panose="02040503050406030204" pitchFamily="18" charset="0"/>
                          </a:rPr>
                          <m:t>𝟏</m:t>
                        </m:r>
                        <m:r>
                          <a:rPr lang="vi-VN" sz="3600" b="1" i="1">
                            <a:latin typeface="Cambria Math" panose="02040503050406030204" pitchFamily="18" charset="0"/>
                          </a:rPr>
                          <m:t> </m:t>
                        </m:r>
                        <m:r>
                          <a:rPr lang="vi-VN" sz="3600" b="1" i="1">
                            <a:latin typeface="Cambria Math" panose="02040503050406030204" pitchFamily="18" charset="0"/>
                          </a:rPr>
                          <m:t>𝑽</m:t>
                        </m:r>
                      </m:num>
                      <m:den>
                        <m:r>
                          <a:rPr lang="vi-VN" sz="3600" b="1" i="1">
                            <a:latin typeface="Cambria Math" panose="02040503050406030204" pitchFamily="18" charset="0"/>
                          </a:rPr>
                          <m:t>𝟏</m:t>
                        </m:r>
                        <m:r>
                          <a:rPr lang="vi-VN" sz="3600" b="1" i="1">
                            <a:latin typeface="Cambria Math" panose="02040503050406030204" pitchFamily="18" charset="0"/>
                          </a:rPr>
                          <m:t>𝑨</m:t>
                        </m:r>
                      </m:den>
                    </m:f>
                  </m:oMath>
                </a14:m>
                <a:endParaRPr lang="en-US" sz="3600" b="1" dirty="0">
                  <a:latin typeface="Times New Roman" pitchFamily="18" charset="0"/>
                  <a:cs typeface="Times New Roman" pitchFamily="18" charset="0"/>
                </a:endParaRPr>
              </a:p>
              <a:p>
                <a:r>
                  <a:rPr lang="vi-VN" sz="3600" b="1" dirty="0">
                    <a:latin typeface="Times New Roman" pitchFamily="18" charset="0"/>
                    <a:cs typeface="Times New Roman" pitchFamily="18" charset="0"/>
                  </a:rPr>
                  <a:t> </a:t>
                </a:r>
                <a:endParaRPr lang="en-US" sz="3600" b="1" dirty="0">
                  <a:latin typeface="Times New Roman" pitchFamily="18" charset="0"/>
                  <a:cs typeface="Times New Roman" pitchFamily="18" charset="0"/>
                </a:endParaRPr>
              </a:p>
              <a:p>
                <a:r>
                  <a:rPr lang="vi-VN" sz="3600" dirty="0">
                    <a:latin typeface="Times New Roman" pitchFamily="18" charset="0"/>
                    <a:cs typeface="Times New Roman" pitchFamily="18" charset="0"/>
                  </a:rPr>
                  <a:t>Ngoài ra, Ước số của Ω là m Ω, bội số của Ω là K Ω, M Ω:</a:t>
                </a:r>
                <a:endParaRPr lang="en-US" sz="3600" dirty="0">
                  <a:latin typeface="Times New Roman" pitchFamily="18" charset="0"/>
                  <a:cs typeface="Times New Roman" pitchFamily="18" charset="0"/>
                </a:endParaRPr>
              </a:p>
              <a:p>
                <a:r>
                  <a:rPr lang="vi-VN" sz="3600" dirty="0">
                    <a:latin typeface="Times New Roman" pitchFamily="18" charset="0"/>
                    <a:cs typeface="Times New Roman" pitchFamily="18" charset="0"/>
                  </a:rPr>
                  <a:t>1 Ω= 1000 m Ω		1K Ω= 1000 Ω			1M Ω= </a:t>
                </a:r>
                <a14:m>
                  <m:oMath xmlns:m="http://schemas.openxmlformats.org/officeDocument/2006/math">
                    <m:sSup>
                      <m:sSupPr>
                        <m:ctrlPr>
                          <a:rPr lang="en-US" sz="3600" i="1">
                            <a:latin typeface="Cambria Math" panose="02040503050406030204" pitchFamily="18" charset="0"/>
                          </a:rPr>
                        </m:ctrlPr>
                      </m:sSupPr>
                      <m:e>
                        <m:r>
                          <a:rPr lang="vi-VN" sz="3600" i="1">
                            <a:latin typeface="Cambria Math" panose="02040503050406030204" pitchFamily="18" charset="0"/>
                          </a:rPr>
                          <m:t>10</m:t>
                        </m:r>
                      </m:e>
                      <m:sup>
                        <m:r>
                          <a:rPr lang="vi-VN" sz="3600" i="1">
                            <a:latin typeface="Cambria Math" panose="02040503050406030204" pitchFamily="18" charset="0"/>
                          </a:rPr>
                          <m:t>6</m:t>
                        </m:r>
                      </m:sup>
                    </m:sSup>
                  </m:oMath>
                </a14:m>
                <a:r>
                  <a:rPr lang="vi-VN" sz="3600" dirty="0">
                    <a:latin typeface="Times New Roman" pitchFamily="18" charset="0"/>
                    <a:cs typeface="Times New Roman" pitchFamily="18" charset="0"/>
                  </a:rPr>
                  <a:t> Ω</a:t>
                </a:r>
                <a:endParaRPr lang="en-US" sz="3600" dirty="0">
                  <a:latin typeface="Times New Roman" pitchFamily="18" charset="0"/>
                  <a:cs typeface="Times New Roman"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2057400" y="4914912"/>
                <a:ext cx="14401800" cy="3157019"/>
              </a:xfrm>
              <a:prstGeom prst="rect">
                <a:avLst/>
              </a:prstGeom>
              <a:blipFill rotWithShape="1">
                <a:blip r:embed="rId8"/>
                <a:stretch>
                  <a:fillRect l="-1312" t="-3089" b="-6178"/>
                </a:stretch>
              </a:blipFill>
            </p:spPr>
            <p:txBody>
              <a:bodyPr/>
              <a:lstStyle/>
              <a:p>
                <a:r>
                  <a:rPr lang="en-US">
                    <a:noFill/>
                  </a:rPr>
                  <a:t> </a:t>
                </a:r>
              </a:p>
            </p:txBody>
          </p:sp>
        </mc:Fallback>
      </mc:AlternateContent>
    </p:spTree>
    <p:extLst>
      <p:ext uri="{BB962C8B-B14F-4D97-AF65-F5344CB8AC3E}">
        <p14:creationId xmlns:p14="http://schemas.microsoft.com/office/powerpoint/2010/main" val="59209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2"/>
          <p:cNvSpPr>
            <a:spLocks noChangeArrowheads="1" noChangeShapeType="1" noTextEdit="1"/>
          </p:cNvSpPr>
          <p:nvPr/>
        </p:nvSpPr>
        <p:spPr bwMode="auto">
          <a:xfrm>
            <a:off x="1216152" y="342900"/>
            <a:ext cx="10820400" cy="952500"/>
          </a:xfrm>
          <a:prstGeom prst="rect">
            <a:avLst/>
          </a:prstGeom>
        </p:spPr>
        <p:txBody>
          <a:bodyPr wrap="none" lIns="163150" tIns="81581" rIns="163150" bIns="81581" fromWordArt="1">
            <a:prstTxWarp prst="textPlain">
              <a:avLst>
                <a:gd name="adj" fmla="val 50000"/>
              </a:avLst>
            </a:prstTxWarp>
          </a:bodyPr>
          <a:lstStyle/>
          <a:p>
            <a:pPr algn="ctr" eaLnBrk="0" fontAlgn="base" hangingPunct="0">
              <a:spcBef>
                <a:spcPct val="0"/>
              </a:spcBef>
              <a:spcAft>
                <a:spcPct val="0"/>
              </a:spcAft>
            </a:pPr>
            <a:r>
              <a:rPr lang="vi-VN" sz="6400" kern="10" dirty="0">
                <a:ln w="19050">
                  <a:solidFill>
                    <a:srgbClr val="99CCFF"/>
                  </a:solidFill>
                  <a:round/>
                  <a:headEnd/>
                  <a:tailEnd/>
                </a:ln>
                <a:solidFill>
                  <a:srgbClr val="0066CC"/>
                </a:solidFill>
                <a:effectLst>
                  <a:outerShdw dist="35921" dir="2700000" algn="ctr" rotWithShape="0">
                    <a:srgbClr val="990000"/>
                  </a:outerShdw>
                </a:effectLst>
                <a:latin typeface="Times New Roman" pitchFamily="18" charset="0"/>
                <a:cs typeface="Times New Roman" pitchFamily="18" charset="0"/>
              </a:rPr>
              <a:t>3. Định luật OHM</a:t>
            </a:r>
            <a:endParaRPr lang="en-US" sz="6400" kern="10" dirty="0">
              <a:ln w="19050">
                <a:solidFill>
                  <a:srgbClr val="99CCFF"/>
                </a:solidFill>
                <a:round/>
                <a:headEnd/>
                <a:tailEnd/>
              </a:ln>
              <a:solidFill>
                <a:srgbClr val="0066CC"/>
              </a:solidFill>
              <a:effectLst>
                <a:outerShdw dist="35921" dir="2700000" algn="ctr" rotWithShape="0">
                  <a:srgbClr val="990000"/>
                </a:outerShdw>
              </a:effectLst>
              <a:latin typeface="Times New Roman" pitchFamily="18" charset="0"/>
              <a:cs typeface="Times New Roman" pitchFamily="18" charset="0"/>
            </a:endParaRPr>
          </a:p>
        </p:txBody>
      </p:sp>
      <p:sp>
        <p:nvSpPr>
          <p:cNvPr id="19460" name="Text Box 4"/>
          <p:cNvSpPr txBox="1">
            <a:spLocks noChangeArrowheads="1"/>
          </p:cNvSpPr>
          <p:nvPr/>
        </p:nvSpPr>
        <p:spPr bwMode="auto">
          <a:xfrm>
            <a:off x="1066800" y="7213011"/>
            <a:ext cx="11277600" cy="114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150" tIns="81581" rIns="163150" bIns="81581">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pPr>
            <a:r>
              <a:rPr lang="vi-VN" sz="6400" b="1" u="sng" dirty="0">
                <a:solidFill>
                  <a:srgbClr val="000000"/>
                </a:solidFill>
                <a:latin typeface="Times New Roman" pitchFamily="18" charset="0"/>
                <a:cs typeface="Times New Roman" pitchFamily="18" charset="0"/>
              </a:rPr>
              <a:t>2</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Hệ</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thức</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của</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định</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luật</a:t>
            </a:r>
            <a:endParaRPr lang="en-US" sz="6400" b="1" u="sng" dirty="0">
              <a:solidFill>
                <a:srgbClr val="000000"/>
              </a:solidFill>
              <a:latin typeface="Times New Roman" pitchFamily="18" charset="0"/>
              <a:cs typeface="Times New Roman" pitchFamily="18" charset="0"/>
            </a:endParaRPr>
          </a:p>
        </p:txBody>
      </p:sp>
      <p:grpSp>
        <p:nvGrpSpPr>
          <p:cNvPr id="19461" name="Group 5"/>
          <p:cNvGrpSpPr>
            <a:grpSpLocks/>
          </p:cNvGrpSpPr>
          <p:nvPr/>
        </p:nvGrpSpPr>
        <p:grpSpPr bwMode="auto">
          <a:xfrm>
            <a:off x="10744200" y="6743700"/>
            <a:ext cx="5001768" cy="2247900"/>
            <a:chOff x="1104" y="2352"/>
            <a:chExt cx="960" cy="720"/>
          </a:xfrm>
        </p:grpSpPr>
        <p:graphicFrame>
          <p:nvGraphicFramePr>
            <p:cNvPr id="12296" name="Object 6"/>
            <p:cNvGraphicFramePr>
              <a:graphicFrameLocks noChangeAspect="1"/>
            </p:cNvGraphicFramePr>
            <p:nvPr>
              <p:extLst>
                <p:ext uri="{D42A27DB-BD31-4B8C-83A1-F6EECF244321}">
                  <p14:modId xmlns:p14="http://schemas.microsoft.com/office/powerpoint/2010/main" val="963897443"/>
                </p:ext>
              </p:extLst>
            </p:nvPr>
          </p:nvGraphicFramePr>
          <p:xfrm>
            <a:off x="1224" y="2374"/>
            <a:ext cx="720" cy="624"/>
          </p:xfrm>
          <a:graphic>
            <a:graphicData uri="http://schemas.openxmlformats.org/presentationml/2006/ole">
              <mc:AlternateContent xmlns:mc="http://schemas.openxmlformats.org/markup-compatibility/2006">
                <mc:Choice xmlns:v="urn:schemas-microsoft-com:vml" Requires="v">
                  <p:oleObj spid="_x0000_s7175" name="Equation" r:id="rId3" imgW="418918" imgH="393529" progId="Equation.3">
                    <p:embed/>
                  </p:oleObj>
                </mc:Choice>
                <mc:Fallback>
                  <p:oleObj name="Equation" r:id="rId3" imgW="418918"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 y="2374"/>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7" name="Rectangle 7"/>
            <p:cNvSpPr>
              <a:spLocks noChangeArrowheads="1"/>
            </p:cNvSpPr>
            <p:nvPr/>
          </p:nvSpPr>
          <p:spPr bwMode="auto">
            <a:xfrm>
              <a:off x="1104" y="2352"/>
              <a:ext cx="960" cy="720"/>
            </a:xfrm>
            <a:prstGeom prst="rect">
              <a:avLst/>
            </a:prstGeom>
            <a:noFill/>
            <a:ln w="57150" cmpd="thinThick">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grpSp>
      <p:sp>
        <p:nvSpPr>
          <p:cNvPr id="19467" name="Text Box 11"/>
          <p:cNvSpPr txBox="1">
            <a:spLocks noChangeArrowheads="1"/>
          </p:cNvSpPr>
          <p:nvPr/>
        </p:nvSpPr>
        <p:spPr bwMode="auto">
          <a:xfrm>
            <a:off x="685800" y="2019312"/>
            <a:ext cx="9448800" cy="114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150" tIns="81581" rIns="163150" bIns="81581">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pPr>
            <a:r>
              <a:rPr lang="vi-VN" sz="6400" b="1" u="sng" dirty="0">
                <a:solidFill>
                  <a:srgbClr val="000000"/>
                </a:solidFill>
                <a:latin typeface="Times New Roman" pitchFamily="18" charset="0"/>
                <a:cs typeface="Times New Roman" pitchFamily="18" charset="0"/>
              </a:rPr>
              <a:t>1</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Phát</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biểu</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định</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luật</a:t>
            </a:r>
            <a:endParaRPr lang="en-US" sz="6400" b="1" u="sng" dirty="0">
              <a:solidFill>
                <a:srgbClr val="000000"/>
              </a:solidFill>
              <a:latin typeface="Times New Roman" pitchFamily="18" charset="0"/>
              <a:cs typeface="Times New Roman" pitchFamily="18" charset="0"/>
            </a:endParaRPr>
          </a:p>
        </p:txBody>
      </p:sp>
      <p:sp>
        <p:nvSpPr>
          <p:cNvPr id="19468" name="Text Box 12"/>
          <p:cNvSpPr txBox="1">
            <a:spLocks noChangeArrowheads="1"/>
          </p:cNvSpPr>
          <p:nvPr/>
        </p:nvSpPr>
        <p:spPr bwMode="auto">
          <a:xfrm>
            <a:off x="762000" y="3390912"/>
            <a:ext cx="17526000" cy="3119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150" tIns="81581" rIns="163150" bIns="81581">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pPr>
            <a:r>
              <a:rPr lang="en-US" sz="6400" b="1" dirty="0" err="1">
                <a:solidFill>
                  <a:srgbClr val="002060"/>
                </a:solidFill>
                <a:latin typeface="Times New Roman" pitchFamily="18" charset="0"/>
                <a:cs typeface="Times New Roman" pitchFamily="18" charset="0"/>
              </a:rPr>
              <a:t>Cường</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độ</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dòng</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địên</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chạy</a:t>
            </a:r>
            <a:r>
              <a:rPr lang="en-US" sz="6400" b="1" dirty="0">
                <a:solidFill>
                  <a:srgbClr val="002060"/>
                </a:solidFill>
                <a:latin typeface="Times New Roman" pitchFamily="18" charset="0"/>
                <a:cs typeface="Times New Roman" pitchFamily="18" charset="0"/>
              </a:rPr>
              <a:t> qua </a:t>
            </a:r>
            <a:r>
              <a:rPr lang="en-US" sz="6400" b="1" dirty="0" err="1">
                <a:solidFill>
                  <a:srgbClr val="002060"/>
                </a:solidFill>
                <a:latin typeface="Times New Roman" pitchFamily="18" charset="0"/>
                <a:cs typeface="Times New Roman" pitchFamily="18" charset="0"/>
              </a:rPr>
              <a:t>dây</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dẫn</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tỉ</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lệ</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thuận</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với</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hiệu</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địên</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thế</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đặt</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vào</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hai</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đầu</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dây</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và</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tỉ</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lệ</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nghịch</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với</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điện</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trở</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của</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dây</a:t>
            </a:r>
            <a:r>
              <a:rPr lang="vi-VN" sz="6400" b="1" dirty="0">
                <a:solidFill>
                  <a:srgbClr val="002060"/>
                </a:solidFill>
                <a:latin typeface="Times New Roman" pitchFamily="18" charset="0"/>
                <a:cs typeface="Times New Roman" pitchFamily="18" charset="0"/>
              </a:rPr>
              <a:t> đó</a:t>
            </a:r>
            <a:endParaRPr lang="en-US" sz="6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751039547"/>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 calcmode="lin" valueType="num">
                                      <p:cBhvr>
                                        <p:cTn id="7" dur="500" decel="50000" fill="hold">
                                          <p:stCondLst>
                                            <p:cond delay="0"/>
                                          </p:stCondLst>
                                        </p:cTn>
                                        <p:tgtEl>
                                          <p:spTgt spid="1946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46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467"/>
                                        </p:tgtEl>
                                        <p:attrNameLst>
                                          <p:attrName>ppt_w</p:attrName>
                                        </p:attrNameLst>
                                      </p:cBhvr>
                                      <p:tavLst>
                                        <p:tav tm="0">
                                          <p:val>
                                            <p:strVal val="#ppt_w*.05"/>
                                          </p:val>
                                        </p:tav>
                                        <p:tav tm="100000">
                                          <p:val>
                                            <p:strVal val="#ppt_w"/>
                                          </p:val>
                                        </p:tav>
                                      </p:tavLst>
                                    </p:anim>
                                    <p:anim calcmode="lin" valueType="num">
                                      <p:cBhvr>
                                        <p:cTn id="10" dur="1000" fill="hold"/>
                                        <p:tgtEl>
                                          <p:spTgt spid="1946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46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46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46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467"/>
                                        </p:tgtEl>
                                      </p:cBhvr>
                                    </p:animEffect>
                                  </p:childTnLst>
                                </p:cTn>
                              </p:par>
                            </p:childTnLst>
                          </p:cTn>
                        </p:par>
                        <p:par>
                          <p:cTn id="15" fill="hold" nodeType="afterGroup">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19468"/>
                                        </p:tgtEl>
                                        <p:attrNameLst>
                                          <p:attrName>style.visibility</p:attrName>
                                        </p:attrNameLst>
                                      </p:cBhvr>
                                      <p:to>
                                        <p:strVal val="visible"/>
                                      </p:to>
                                    </p:set>
                                    <p:anim calcmode="lin" valueType="num">
                                      <p:cBhvr>
                                        <p:cTn id="18" dur="500" decel="50000" fill="hold">
                                          <p:stCondLst>
                                            <p:cond delay="0"/>
                                          </p:stCondLst>
                                        </p:cTn>
                                        <p:tgtEl>
                                          <p:spTgt spid="19468"/>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9468"/>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9468"/>
                                        </p:tgtEl>
                                        <p:attrNameLst>
                                          <p:attrName>ppt_w</p:attrName>
                                        </p:attrNameLst>
                                      </p:cBhvr>
                                      <p:tavLst>
                                        <p:tav tm="0">
                                          <p:val>
                                            <p:strVal val="#ppt_w*.05"/>
                                          </p:val>
                                        </p:tav>
                                        <p:tav tm="100000">
                                          <p:val>
                                            <p:strVal val="#ppt_w"/>
                                          </p:val>
                                        </p:tav>
                                      </p:tavLst>
                                    </p:anim>
                                    <p:anim calcmode="lin" valueType="num">
                                      <p:cBhvr>
                                        <p:cTn id="21" dur="1000" fill="hold"/>
                                        <p:tgtEl>
                                          <p:spTgt spid="19468"/>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9468"/>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9468"/>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9468"/>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946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460"/>
                                        </p:tgtEl>
                                        <p:attrNameLst>
                                          <p:attrName>style.visibility</p:attrName>
                                        </p:attrNameLst>
                                      </p:cBhvr>
                                      <p:to>
                                        <p:strVal val="visible"/>
                                      </p:to>
                                    </p:set>
                                    <p:anim calcmode="lin" valueType="num">
                                      <p:cBhvr additive="base">
                                        <p:cTn id="30" dur="500" fill="hold"/>
                                        <p:tgtEl>
                                          <p:spTgt spid="19460"/>
                                        </p:tgtEl>
                                        <p:attrNameLst>
                                          <p:attrName>ppt_x</p:attrName>
                                        </p:attrNameLst>
                                      </p:cBhvr>
                                      <p:tavLst>
                                        <p:tav tm="0">
                                          <p:val>
                                            <p:strVal val="#ppt_x"/>
                                          </p:val>
                                        </p:tav>
                                        <p:tav tm="100000">
                                          <p:val>
                                            <p:strVal val="#ppt_x"/>
                                          </p:val>
                                        </p:tav>
                                      </p:tavLst>
                                    </p:anim>
                                    <p:anim calcmode="lin" valueType="num">
                                      <p:cBhvr additive="base">
                                        <p:cTn id="31"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461"/>
                                        </p:tgtEl>
                                        <p:attrNameLst>
                                          <p:attrName>style.visibility</p:attrName>
                                        </p:attrNameLst>
                                      </p:cBhvr>
                                      <p:to>
                                        <p:strVal val="visible"/>
                                      </p:to>
                                    </p:set>
                                    <p:animEffect transition="in" filter="barn(inVertical)">
                                      <p:cBhvr>
                                        <p:cTn id="36"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7" grpId="0"/>
      <p:bldP spid="1946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solidFill>
                  <a:prstClr val="black"/>
                </a:solidFill>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solidFill>
                    <a:prstClr val="black"/>
                  </a:solidFill>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grpSp>
        <p:nvGrpSpPr>
          <p:cNvPr id="10" name="Group 10"/>
          <p:cNvGrpSpPr/>
          <p:nvPr/>
        </p:nvGrpSpPr>
        <p:grpSpPr>
          <a:xfrm>
            <a:off x="1298824" y="569421"/>
            <a:ext cx="14952676" cy="9123363"/>
            <a:chOff x="0" y="0"/>
            <a:chExt cx="3938153" cy="2402861"/>
          </a:xfrm>
        </p:grpSpPr>
        <p:sp>
          <p:nvSpPr>
            <p:cNvPr id="11" name="Freeform 11"/>
            <p:cNvSpPr/>
            <p:nvPr/>
          </p:nvSpPr>
          <p:spPr>
            <a:xfrm>
              <a:off x="0" y="0"/>
              <a:ext cx="3938153" cy="2402861"/>
            </a:xfrm>
            <a:custGeom>
              <a:avLst/>
              <a:gdLst/>
              <a:ahLst/>
              <a:cxnLst/>
              <a:rect l="l" t="t" r="r" b="b"/>
              <a:pathLst>
                <a:path w="3938153" h="2402861">
                  <a:moveTo>
                    <a:pt x="0" y="0"/>
                  </a:moveTo>
                  <a:lnTo>
                    <a:pt x="3938153" y="0"/>
                  </a:lnTo>
                  <a:lnTo>
                    <a:pt x="3938153" y="2402861"/>
                  </a:lnTo>
                  <a:lnTo>
                    <a:pt x="0" y="2402861"/>
                  </a:lnTo>
                  <a:close/>
                </a:path>
              </a:pathLst>
            </a:custGeom>
            <a:solidFill>
              <a:srgbClr val="FFFFFF"/>
            </a:solidFill>
            <a:ln w="76200" cap="sq">
              <a:solidFill>
                <a:srgbClr val="000000"/>
              </a:solidFill>
              <a:prstDash val="solid"/>
              <a:miter/>
            </a:ln>
          </p:spPr>
        </p:sp>
        <p:sp>
          <p:nvSpPr>
            <p:cNvPr id="12" name="TextBox 12"/>
            <p:cNvSpPr txBox="1"/>
            <p:nvPr/>
          </p:nvSpPr>
          <p:spPr>
            <a:xfrm>
              <a:off x="0" y="-66675"/>
              <a:ext cx="3938153" cy="2469536"/>
            </a:xfrm>
            <a:prstGeom prst="rect">
              <a:avLst/>
            </a:prstGeom>
          </p:spPr>
          <p:txBody>
            <a:bodyPr lIns="50800" tIns="50800" rIns="50800" bIns="50800" rtlCol="0" anchor="ctr"/>
            <a:lstStyle/>
            <a:p>
              <a:pPr algn="ctr">
                <a:lnSpc>
                  <a:spcPts val="2571"/>
                </a:lnSpc>
              </a:pPr>
              <a:endParaRPr>
                <a:solidFill>
                  <a:prstClr val="black"/>
                </a:solidFill>
              </a:endParaRPr>
            </a:p>
          </p:txBody>
        </p:sp>
      </p:gr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6" name="Rectangle: Rounded Corners 1">
            <a:extLst>
              <a:ext uri="{FF2B5EF4-FFF2-40B4-BE49-F238E27FC236}">
                <a16:creationId xmlns:a16="http://schemas.microsoft.com/office/drawing/2014/main" id="{F08CF4F3-78EA-49AA-A26E-CE257589933C}"/>
              </a:ext>
            </a:extLst>
          </p:cNvPr>
          <p:cNvSpPr/>
          <p:nvPr/>
        </p:nvSpPr>
        <p:spPr>
          <a:xfrm>
            <a:off x="1731014" y="715304"/>
            <a:ext cx="14859000" cy="41763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065" tIns="68537" rIns="137065" bIns="68537" rtlCol="0" anchor="ctr"/>
          <a:lstStyle/>
          <a:p>
            <a:pPr algn="ctr" defTabSz="1370634"/>
            <a:endParaRPr lang="en-US">
              <a:solidFill>
                <a:prstClr val="white"/>
              </a:solidFill>
            </a:endParaRPr>
          </a:p>
        </p:txBody>
      </p:sp>
      <p:sp>
        <p:nvSpPr>
          <p:cNvPr id="17" name="TextBox 16">
            <a:extLst>
              <a:ext uri="{FF2B5EF4-FFF2-40B4-BE49-F238E27FC236}">
                <a16:creationId xmlns:a16="http://schemas.microsoft.com/office/drawing/2014/main" id="{95F75AA4-41EC-4F98-80E1-6AFBBE859D19}"/>
              </a:ext>
            </a:extLst>
          </p:cNvPr>
          <p:cNvSpPr txBox="1"/>
          <p:nvPr/>
        </p:nvSpPr>
        <p:spPr>
          <a:xfrm>
            <a:off x="2115312" y="974378"/>
            <a:ext cx="13764988" cy="4271252"/>
          </a:xfrm>
          <a:prstGeom prst="rect">
            <a:avLst/>
          </a:prstGeom>
          <a:noFill/>
        </p:spPr>
        <p:txBody>
          <a:bodyPr wrap="square" lIns="137065" tIns="68537" rIns="137065" bIns="68537" rtlCol="0">
            <a:spAutoFit/>
          </a:bodyPr>
          <a:lstStyle/>
          <a:p>
            <a:pPr defTabSz="1370634">
              <a:lnSpc>
                <a:spcPct val="150000"/>
              </a:lnSpc>
            </a:pPr>
            <a:r>
              <a:rPr lang="vi-VN" altLang="vi-VN" sz="4300" u="sng" dirty="0">
                <a:solidFill>
                  <a:prstClr val="black"/>
                </a:solidFill>
                <a:latin typeface="#9Slide03 Arima Madurai Black" panose="00000A00000000000000" pitchFamily="2" charset="-93"/>
                <a:cs typeface="#9Slide03 Arima Madurai Black" panose="00000A00000000000000" pitchFamily="2" charset="-93"/>
              </a:rPr>
              <a:t>?1/ SGK TR56</a:t>
            </a:r>
            <a:r>
              <a:rPr lang="vi-VN" altLang="vi-VN" sz="4300" dirty="0">
                <a:solidFill>
                  <a:prstClr val="black"/>
                </a:solidFill>
                <a:latin typeface="#9Slide03 Arima Madurai Black" panose="00000A00000000000000" pitchFamily="2" charset="-93"/>
                <a:cs typeface="#9Slide03 Arima Madurai Black" panose="00000A00000000000000" pitchFamily="2" charset="-93"/>
              </a:rPr>
              <a:t>: Một bóng đèn lúc thắp sáng có điện trở 12</a:t>
            </a:r>
            <a:r>
              <a:rPr lang="el-GR" altLang="vi-VN" sz="4300" kern="0" dirty="0">
                <a:solidFill>
                  <a:prstClr val="black"/>
                </a:solidFill>
                <a:latin typeface="#9Slide03 Arima Madurai Black" panose="00000A00000000000000" pitchFamily="2" charset="-93"/>
                <a:cs typeface="#9Slide03 Arima Madurai Black" panose="00000A00000000000000" pitchFamily="2" charset="-93"/>
              </a:rPr>
              <a:t> Ω</a:t>
            </a:r>
            <a:r>
              <a:rPr lang="vi-VN" altLang="vi-VN" sz="4300" dirty="0">
                <a:solidFill>
                  <a:prstClr val="black"/>
                </a:solidFill>
                <a:latin typeface="#9Slide03 Arima Madurai Black" panose="00000A00000000000000" pitchFamily="2" charset="-93"/>
                <a:cs typeface="#9Slide03 Arima Madurai Black" panose="00000A00000000000000" pitchFamily="2" charset="-93"/>
              </a:rPr>
              <a:t> cường độ dòng điện chạy qua dây tóc bóng đèn là 0,5 A. Tính hiệu điện thế giữa hai đầu dây tóc bóng đèn khi đó?</a:t>
            </a:r>
            <a:endParaRPr lang="en-US" sz="4300" dirty="0">
              <a:solidFill>
                <a:prstClr val="black"/>
              </a:solidFill>
              <a:latin typeface="#9Slide03 Arima Madurai Black" panose="00000A00000000000000" pitchFamily="2" charset="-93"/>
              <a:cs typeface="#9Slide03 Arima Madurai Black" panose="00000A00000000000000" pitchFamily="2" charset="-93"/>
            </a:endParaRPr>
          </a:p>
        </p:txBody>
      </p:sp>
      <p:grpSp>
        <p:nvGrpSpPr>
          <p:cNvPr id="18" name="Group 17"/>
          <p:cNvGrpSpPr/>
          <p:nvPr/>
        </p:nvGrpSpPr>
        <p:grpSpPr>
          <a:xfrm>
            <a:off x="1871464" y="5162156"/>
            <a:ext cx="3886200" cy="4717076"/>
            <a:chOff x="1579647" y="3300847"/>
            <a:chExt cx="4947557" cy="6793577"/>
          </a:xfrm>
        </p:grpSpPr>
        <p:sp>
          <p:nvSpPr>
            <p:cNvPr id="19" name="Rectangle: Rounded Corners 1">
              <a:extLst>
                <a:ext uri="{FF2B5EF4-FFF2-40B4-BE49-F238E27FC236}">
                  <a16:creationId xmlns:a16="http://schemas.microsoft.com/office/drawing/2014/main" id="{F08CF4F3-78EA-49AA-A26E-CE257589933C}"/>
                </a:ext>
              </a:extLst>
            </p:cNvPr>
            <p:cNvSpPr/>
            <p:nvPr/>
          </p:nvSpPr>
          <p:spPr>
            <a:xfrm>
              <a:off x="1579647" y="3300847"/>
              <a:ext cx="4947557" cy="6333884"/>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0634"/>
              <a:endParaRPr lang="en-US">
                <a:solidFill>
                  <a:prstClr val="white"/>
                </a:solidFill>
              </a:endParaRPr>
            </a:p>
          </p:txBody>
        </p:sp>
        <p:sp>
          <p:nvSpPr>
            <p:cNvPr id="20" name="TextBox 19">
              <a:extLst>
                <a:ext uri="{FF2B5EF4-FFF2-40B4-BE49-F238E27FC236}">
                  <a16:creationId xmlns:a16="http://schemas.microsoft.com/office/drawing/2014/main" id="{95F75AA4-41EC-4F98-80E1-6AFBBE859D19}"/>
                </a:ext>
              </a:extLst>
            </p:cNvPr>
            <p:cNvSpPr txBox="1"/>
            <p:nvPr/>
          </p:nvSpPr>
          <p:spPr>
            <a:xfrm>
              <a:off x="2059334" y="3453996"/>
              <a:ext cx="3988180" cy="1795194"/>
            </a:xfrm>
            <a:prstGeom prst="rect">
              <a:avLst/>
            </a:prstGeom>
            <a:noFill/>
          </p:spPr>
          <p:txBody>
            <a:bodyPr wrap="square" lIns="137147" tIns="68573" rIns="137147" bIns="68573" rtlCol="0">
              <a:spAutoFit/>
            </a:bodyPr>
            <a:lstStyle/>
            <a:p>
              <a:pPr defTabSz="1370634">
                <a:lnSpc>
                  <a:spcPct val="150000"/>
                </a:lnSpc>
              </a:pPr>
              <a:r>
                <a:rPr lang="en-US" altLang="vi-VN" sz="4800" u="sng" dirty="0">
                  <a:solidFill>
                    <a:srgbClr val="E05D5D"/>
                  </a:solidFill>
                  <a:latin typeface="Times New Roman" pitchFamily="18" charset="0"/>
                  <a:cs typeface="Times New Roman" pitchFamily="18" charset="0"/>
                </a:rPr>
                <a:t>TÓM TẮT</a:t>
              </a:r>
              <a:endParaRPr lang="en-US" sz="4800" dirty="0">
                <a:solidFill>
                  <a:srgbClr val="E05D5D"/>
                </a:solidFill>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1A9A86DD-7731-46D4-961F-A41FB0DD4B5B}"/>
                </a:ext>
              </a:extLst>
            </p:cNvPr>
            <p:cNvSpPr txBox="1"/>
            <p:nvPr/>
          </p:nvSpPr>
          <p:spPr>
            <a:xfrm>
              <a:off x="2383656" y="5129903"/>
              <a:ext cx="2955470" cy="4964521"/>
            </a:xfrm>
            <a:prstGeom prst="rect">
              <a:avLst/>
            </a:prstGeom>
            <a:noFill/>
          </p:spPr>
          <p:txBody>
            <a:bodyPr wrap="square" lIns="137147" tIns="68573" rIns="137147" bIns="68573" rtlCol="0">
              <a:spAutoFit/>
            </a:bodyPr>
            <a:lstStyle/>
            <a:p>
              <a:pPr defTabSz="1370634">
                <a:lnSpc>
                  <a:spcPct val="150000"/>
                </a:lnSpc>
                <a:spcBef>
                  <a:spcPct val="50000"/>
                </a:spcBef>
              </a:pPr>
              <a:r>
                <a:rPr lang="en-US" altLang="vi-VN" sz="4300" dirty="0">
                  <a:solidFill>
                    <a:prstClr val="black">
                      <a:lumMod val="85000"/>
                      <a:lumOff val="15000"/>
                    </a:prstClr>
                  </a:solidFill>
                  <a:latin typeface="Times New Roman" pitchFamily="18" charset="0"/>
                  <a:cs typeface="Times New Roman" pitchFamily="18" charset="0"/>
                </a:rPr>
                <a:t>R = 12</a:t>
              </a:r>
              <a:r>
                <a:rPr lang="el-GR" altLang="vi-VN" sz="4300" kern="0" dirty="0">
                  <a:solidFill>
                    <a:prstClr val="black">
                      <a:lumMod val="85000"/>
                      <a:lumOff val="15000"/>
                    </a:prstClr>
                  </a:solidFill>
                  <a:latin typeface="Times New Roman" pitchFamily="18" charset="0"/>
                  <a:cs typeface="Times New Roman" pitchFamily="18" charset="0"/>
                </a:rPr>
                <a:t>Ω</a:t>
              </a:r>
              <a:r>
                <a:rPr lang="vi-VN" altLang="vi-VN" sz="4300" dirty="0">
                  <a:solidFill>
                    <a:prstClr val="black"/>
                  </a:solidFill>
                  <a:latin typeface="Times New Roman" pitchFamily="18" charset="0"/>
                  <a:cs typeface="Times New Roman" pitchFamily="18" charset="0"/>
                </a:rPr>
                <a:t> </a:t>
              </a:r>
              <a:r>
                <a:rPr lang="en-US" altLang="vi-VN" sz="4300" dirty="0">
                  <a:solidFill>
                    <a:prstClr val="black">
                      <a:lumMod val="85000"/>
                      <a:lumOff val="15000"/>
                    </a:prstClr>
                  </a:solidFill>
                  <a:latin typeface="Times New Roman" pitchFamily="18" charset="0"/>
                  <a:cs typeface="Times New Roman" pitchFamily="18" charset="0"/>
                </a:rPr>
                <a:t> I = 0,5A</a:t>
              </a:r>
              <a:endParaRPr lang="vi-VN" altLang="vi-VN" sz="4300" dirty="0">
                <a:solidFill>
                  <a:prstClr val="black">
                    <a:lumMod val="85000"/>
                    <a:lumOff val="15000"/>
                  </a:prstClr>
                </a:solidFill>
                <a:latin typeface="Times New Roman" pitchFamily="18" charset="0"/>
                <a:cs typeface="Times New Roman" pitchFamily="18" charset="0"/>
              </a:endParaRPr>
            </a:p>
            <a:p>
              <a:pPr defTabSz="1370634">
                <a:lnSpc>
                  <a:spcPct val="150000"/>
                </a:lnSpc>
                <a:spcBef>
                  <a:spcPct val="50000"/>
                </a:spcBef>
              </a:pPr>
              <a:r>
                <a:rPr lang="en-US" altLang="vi-VN" sz="4300" dirty="0">
                  <a:solidFill>
                    <a:prstClr val="black">
                      <a:lumMod val="85000"/>
                      <a:lumOff val="15000"/>
                    </a:prstClr>
                  </a:solidFill>
                  <a:latin typeface="Times New Roman" pitchFamily="18" charset="0"/>
                  <a:cs typeface="Times New Roman" pitchFamily="18" charset="0"/>
                </a:rPr>
                <a:t>U = ?</a:t>
              </a:r>
              <a:endParaRPr lang="el-GR" altLang="vi-VN" sz="4300" dirty="0">
                <a:solidFill>
                  <a:prstClr val="black">
                    <a:lumMod val="85000"/>
                    <a:lumOff val="15000"/>
                  </a:prstClr>
                </a:solidFill>
                <a:latin typeface="Times New Roman" pitchFamily="18" charset="0"/>
                <a:cs typeface="Times New Roman" pitchFamily="18" charset="0"/>
              </a:endParaRPr>
            </a:p>
          </p:txBody>
        </p:sp>
      </p:grpSp>
      <p:grpSp>
        <p:nvGrpSpPr>
          <p:cNvPr id="22" name="Group 21"/>
          <p:cNvGrpSpPr/>
          <p:nvPr/>
        </p:nvGrpSpPr>
        <p:grpSpPr>
          <a:xfrm>
            <a:off x="5973036" y="4975114"/>
            <a:ext cx="9919456" cy="4562483"/>
            <a:chOff x="7632816" y="3022388"/>
            <a:chExt cx="9144000" cy="7069411"/>
          </a:xfrm>
        </p:grpSpPr>
        <p:sp>
          <p:nvSpPr>
            <p:cNvPr id="23" name="Rectangle: Rounded Corners 4">
              <a:extLst>
                <a:ext uri="{FF2B5EF4-FFF2-40B4-BE49-F238E27FC236}">
                  <a16:creationId xmlns:a16="http://schemas.microsoft.com/office/drawing/2014/main" id="{0669A0B0-CA42-4963-8E46-ECA90A69F34A}"/>
                </a:ext>
              </a:extLst>
            </p:cNvPr>
            <p:cNvSpPr/>
            <p:nvPr/>
          </p:nvSpPr>
          <p:spPr>
            <a:xfrm>
              <a:off x="7632816" y="3022388"/>
              <a:ext cx="9144000" cy="70694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0634"/>
              <a:endParaRPr lang="en-US">
                <a:solidFill>
                  <a:prstClr val="white"/>
                </a:solidFill>
              </a:endParaRPr>
            </a:p>
          </p:txBody>
        </p:sp>
        <p:sp>
          <p:nvSpPr>
            <p:cNvPr id="24" name="TextBox 23">
              <a:extLst>
                <a:ext uri="{FF2B5EF4-FFF2-40B4-BE49-F238E27FC236}">
                  <a16:creationId xmlns:a16="http://schemas.microsoft.com/office/drawing/2014/main" id="{0B290B2B-0674-4F72-8AA8-1914DE00AB3F}"/>
                </a:ext>
              </a:extLst>
            </p:cNvPr>
            <p:cNvSpPr txBox="1"/>
            <p:nvPr/>
          </p:nvSpPr>
          <p:spPr>
            <a:xfrm>
              <a:off x="11125201" y="3238500"/>
              <a:ext cx="2969646" cy="2145979"/>
            </a:xfrm>
            <a:prstGeom prst="rect">
              <a:avLst/>
            </a:prstGeom>
            <a:noFill/>
          </p:spPr>
          <p:txBody>
            <a:bodyPr wrap="square" lIns="137147" tIns="68573" rIns="137147" bIns="68573" rtlCol="0">
              <a:spAutoFit/>
            </a:bodyPr>
            <a:lstStyle/>
            <a:p>
              <a:pPr defTabSz="1370634">
                <a:lnSpc>
                  <a:spcPct val="150000"/>
                </a:lnSpc>
              </a:pPr>
              <a:r>
                <a:rPr lang="en-US" altLang="vi-VN" sz="5400" u="sng" dirty="0">
                  <a:solidFill>
                    <a:srgbClr val="E05D5D"/>
                  </a:solidFill>
                  <a:latin typeface="#9Slide07 IcielBaliho Script" pitchFamily="2" charset="-93"/>
                  <a:cs typeface="#9Slide03 Arima Madurai Black" panose="00000A00000000000000" pitchFamily="2" charset="-93"/>
                </a:rPr>
                <a:t>GIẢI</a:t>
              </a:r>
              <a:endParaRPr lang="en-US" sz="5400" dirty="0">
                <a:solidFill>
                  <a:srgbClr val="E05D5D"/>
                </a:solidFill>
                <a:latin typeface="#9Slide07 IcielBaliho Script" pitchFamily="2" charset="-93"/>
                <a:cs typeface="#9Slide03 Arima Madurai Black" panose="00000A00000000000000" pitchFamily="2" charset="-93"/>
              </a:endParaRPr>
            </a:p>
          </p:txBody>
        </p:sp>
        <p:sp>
          <p:nvSpPr>
            <p:cNvPr id="25" name="TextBox 24">
              <a:extLst>
                <a:ext uri="{FF2B5EF4-FFF2-40B4-BE49-F238E27FC236}">
                  <a16:creationId xmlns:a16="http://schemas.microsoft.com/office/drawing/2014/main" id="{6AF4AF60-8DF4-4804-A57A-11E5E01FCEE7}"/>
                </a:ext>
              </a:extLst>
            </p:cNvPr>
            <p:cNvSpPr txBox="1"/>
            <p:nvPr/>
          </p:nvSpPr>
          <p:spPr>
            <a:xfrm>
              <a:off x="8041035" y="4880737"/>
              <a:ext cx="8675204" cy="1752546"/>
            </a:xfrm>
            <a:prstGeom prst="rect">
              <a:avLst/>
            </a:prstGeom>
            <a:noFill/>
          </p:spPr>
          <p:txBody>
            <a:bodyPr wrap="square" lIns="137147" tIns="68573" rIns="137147" bIns="68573" rtlCol="0">
              <a:spAutoFit/>
            </a:bodyPr>
            <a:lstStyle/>
            <a:p>
              <a:pPr defTabSz="1370634">
                <a:lnSpc>
                  <a:spcPct val="150000"/>
                </a:lnSpc>
                <a:spcBef>
                  <a:spcPct val="0"/>
                </a:spcBef>
              </a:pPr>
              <a:r>
                <a:rPr lang="vi-VN" altLang="vi-VN"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a:t>Áp dụng công thức:</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A67DC4A-0D8F-4691-A86E-BDBF07DB3ED3}"/>
                    </a:ext>
                  </a:extLst>
                </p:cNvPr>
                <p:cNvSpPr txBox="1"/>
                <p:nvPr/>
              </p:nvSpPr>
              <p:spPr>
                <a:xfrm>
                  <a:off x="8349690" y="5803594"/>
                  <a:ext cx="8366551" cy="4181105"/>
                </a:xfrm>
                <a:prstGeom prst="rect">
                  <a:avLst/>
                </a:prstGeom>
                <a:noFill/>
              </p:spPr>
              <p:txBody>
                <a:bodyPr wrap="square" lIns="137147" tIns="68573" rIns="137147" bIns="68573" rtlCol="0">
                  <a:spAutoFit/>
                </a:bodyPr>
                <a:lstStyle/>
                <a:p>
                  <a:pPr algn="ctr" defTabSz="1827459">
                    <a:lnSpc>
                      <a:spcPct val="150000"/>
                    </a:lnSpc>
                    <a:buClr>
                      <a:srgbClr val="000000"/>
                    </a:buClr>
                  </a:pPr>
                  <a:r>
                    <a:rPr lang="en-US" altLang="vi-VN" sz="4300" kern="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a:t>I = </a:t>
                  </a:r>
                  <a14:m>
                    <m:oMath xmlns:m="http://schemas.openxmlformats.org/officeDocument/2006/math">
                      <m:f>
                        <m:fPr>
                          <m:ctrlPr>
                            <a:rPr lang="vi-VN" altLang="vi-VN" sz="4300"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m:t>U</m:t>
                          </m:r>
                        </m:num>
                        <m:den>
                          <m:r>
                            <m:rPr>
                              <m:nor/>
                            </m:rPr>
                            <a:rPr lang="en-US" altLang="vi-VN"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m:t>R</m:t>
                          </m:r>
                        </m:den>
                      </m:f>
                    </m:oMath>
                  </a14:m>
                  <a:r>
                    <a:rPr lang="en-US" sz="4300" kern="0" dirty="0">
                      <a:solidFill>
                        <a:prstClr val="black">
                          <a:lumMod val="85000"/>
                          <a:lumOff val="15000"/>
                        </a:prstClr>
                      </a:solidFill>
                      <a:latin typeface="#9Slide03 Arima Madurai Black" panose="00000A00000000000000" pitchFamily="2" charset="-93"/>
                      <a:cs typeface="#9Slide03 Arima Madurai Black" panose="00000A00000000000000" pitchFamily="2" charset="-93"/>
                      <a:sym typeface="Arial"/>
                    </a:rPr>
                    <a:t>   </a:t>
                  </a:r>
                  <a:r>
                    <a:rPr lang="en-US"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sym typeface="Arial"/>
                    </a:rPr>
                    <a:t>→  </a:t>
                  </a:r>
                  <a:r>
                    <a:rPr lang="x-none"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a:t>U = I. </a:t>
                  </a:r>
                  <a:r>
                    <a:rPr lang="x-none" sz="4300">
                      <a:solidFill>
                        <a:prstClr val="black">
                          <a:lumMod val="85000"/>
                          <a:lumOff val="15000"/>
                        </a:prstClr>
                      </a:solidFill>
                      <a:latin typeface="#9Slide03 Arima Madurai Black" panose="00000A00000000000000" pitchFamily="2" charset="-93"/>
                      <a:cs typeface="#9Slide03 Arima Madurai Black" panose="00000A00000000000000" pitchFamily="2" charset="-93"/>
                    </a:rPr>
                    <a:t>R</a:t>
                  </a:r>
                  <a:r>
                    <a:rPr lang="en-US"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a:t> </a:t>
                  </a:r>
                  <a:endParaRPr lang="vi-VN"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endParaRPr>
                </a:p>
                <a:p>
                  <a:pPr algn="ctr" defTabSz="1827459">
                    <a:lnSpc>
                      <a:spcPct val="150000"/>
                    </a:lnSpc>
                    <a:buClr>
                      <a:srgbClr val="000000"/>
                    </a:buClr>
                  </a:pPr>
                  <a:r>
                    <a:rPr lang="en-US"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a:t>= 12.0,5 = 6 (V)</a:t>
                  </a:r>
                  <a:endParaRPr lang="x-none"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endParaRPr>
                </a:p>
              </p:txBody>
            </p:sp>
          </mc:Choice>
          <mc:Fallback xmlns="">
            <p:sp>
              <p:nvSpPr>
                <p:cNvPr id="26" name="TextBox 25">
                  <a:extLst>
                    <a:ext uri="{FF2B5EF4-FFF2-40B4-BE49-F238E27FC236}">
                      <a16:creationId xmlns:a16="http://schemas.microsoft.com/office/drawing/2014/main" xmlns:a14="http://schemas.microsoft.com/office/drawing/2010/main" xmlns="" id="{7A67DC4A-0D8F-4691-A86E-BDBF07DB3ED3}"/>
                    </a:ext>
                  </a:extLst>
                </p:cNvPr>
                <p:cNvSpPr txBox="1">
                  <a:spLocks noRot="1" noChangeAspect="1" noMove="1" noResize="1" noEditPoints="1" noAdjustHandles="1" noChangeArrowheads="1" noChangeShapeType="1" noTextEdit="1"/>
                </p:cNvSpPr>
                <p:nvPr/>
              </p:nvSpPr>
              <p:spPr>
                <a:xfrm>
                  <a:off x="8349690" y="5803594"/>
                  <a:ext cx="8366551" cy="4181105"/>
                </a:xfrm>
                <a:prstGeom prst="rect">
                  <a:avLst/>
                </a:prstGeom>
                <a:blipFill rotWithShape="1">
                  <a:blip r:embed="rId5"/>
                  <a:stretch>
                    <a:fillRect b="-4751"/>
                  </a:stretch>
                </a:blipFill>
              </p:spPr>
              <p:txBody>
                <a:bodyPr/>
                <a:lstStyle/>
                <a:p>
                  <a:r>
                    <a:rPr lang="en-US">
                      <a:noFill/>
                    </a:rPr>
                    <a:t> </a:t>
                  </a:r>
                </a:p>
              </p:txBody>
            </p:sp>
          </mc:Fallback>
        </mc:AlternateContent>
      </p:grpSp>
    </p:spTree>
    <p:extLst>
      <p:ext uri="{BB962C8B-B14F-4D97-AF65-F5344CB8AC3E}">
        <p14:creationId xmlns:p14="http://schemas.microsoft.com/office/powerpoint/2010/main" val="15672615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solidFill>
                  <a:prstClr val="black"/>
                </a:solidFill>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solidFill>
                    <a:prstClr val="black"/>
                  </a:solidFill>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grpSp>
        <p:nvGrpSpPr>
          <p:cNvPr id="10" name="Group 10"/>
          <p:cNvGrpSpPr/>
          <p:nvPr/>
        </p:nvGrpSpPr>
        <p:grpSpPr>
          <a:xfrm>
            <a:off x="1298824" y="569421"/>
            <a:ext cx="14952676" cy="9123363"/>
            <a:chOff x="0" y="0"/>
            <a:chExt cx="3938153" cy="2402861"/>
          </a:xfrm>
        </p:grpSpPr>
        <p:sp>
          <p:nvSpPr>
            <p:cNvPr id="11" name="Freeform 11"/>
            <p:cNvSpPr/>
            <p:nvPr/>
          </p:nvSpPr>
          <p:spPr>
            <a:xfrm>
              <a:off x="0" y="0"/>
              <a:ext cx="3938153" cy="2402861"/>
            </a:xfrm>
            <a:custGeom>
              <a:avLst/>
              <a:gdLst/>
              <a:ahLst/>
              <a:cxnLst/>
              <a:rect l="l" t="t" r="r" b="b"/>
              <a:pathLst>
                <a:path w="3938153" h="2402861">
                  <a:moveTo>
                    <a:pt x="0" y="0"/>
                  </a:moveTo>
                  <a:lnTo>
                    <a:pt x="3938153" y="0"/>
                  </a:lnTo>
                  <a:lnTo>
                    <a:pt x="3938153" y="2402861"/>
                  </a:lnTo>
                  <a:lnTo>
                    <a:pt x="0" y="2402861"/>
                  </a:lnTo>
                  <a:close/>
                </a:path>
              </a:pathLst>
            </a:custGeom>
            <a:solidFill>
              <a:srgbClr val="FFFFFF"/>
            </a:solidFill>
            <a:ln w="76200" cap="sq">
              <a:solidFill>
                <a:srgbClr val="000000"/>
              </a:solidFill>
              <a:prstDash val="solid"/>
              <a:miter/>
            </a:ln>
          </p:spPr>
        </p:sp>
        <p:sp>
          <p:nvSpPr>
            <p:cNvPr id="12" name="TextBox 12"/>
            <p:cNvSpPr txBox="1"/>
            <p:nvPr/>
          </p:nvSpPr>
          <p:spPr>
            <a:xfrm>
              <a:off x="0" y="-66675"/>
              <a:ext cx="3938153" cy="2469536"/>
            </a:xfrm>
            <a:prstGeom prst="rect">
              <a:avLst/>
            </a:prstGeom>
          </p:spPr>
          <p:txBody>
            <a:bodyPr lIns="50800" tIns="50800" rIns="50800" bIns="50800" rtlCol="0" anchor="ctr"/>
            <a:lstStyle/>
            <a:p>
              <a:pPr algn="ctr">
                <a:lnSpc>
                  <a:spcPts val="2571"/>
                </a:lnSpc>
              </a:pPr>
              <a:endParaRPr>
                <a:solidFill>
                  <a:prstClr val="black"/>
                </a:solidFill>
              </a:endParaRPr>
            </a:p>
          </p:txBody>
        </p:sp>
      </p:gr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6" name="Rectangle: Rounded Corners 1">
            <a:extLst>
              <a:ext uri="{FF2B5EF4-FFF2-40B4-BE49-F238E27FC236}">
                <a16:creationId xmlns:a16="http://schemas.microsoft.com/office/drawing/2014/main" id="{F08CF4F3-78EA-49AA-A26E-CE257589933C}"/>
              </a:ext>
            </a:extLst>
          </p:cNvPr>
          <p:cNvSpPr/>
          <p:nvPr/>
        </p:nvSpPr>
        <p:spPr>
          <a:xfrm>
            <a:off x="1731014" y="715304"/>
            <a:ext cx="14859000" cy="41763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065" tIns="68537" rIns="137065" bIns="68537" rtlCol="0" anchor="ctr"/>
          <a:lstStyle/>
          <a:p>
            <a:pPr algn="ctr" defTabSz="1370634"/>
            <a:endParaRPr lang="en-US">
              <a:solidFill>
                <a:prstClr val="white"/>
              </a:solidFill>
            </a:endParaRPr>
          </a:p>
        </p:txBody>
      </p:sp>
      <p:grpSp>
        <p:nvGrpSpPr>
          <p:cNvPr id="22" name="Group 21"/>
          <p:cNvGrpSpPr/>
          <p:nvPr/>
        </p:nvGrpSpPr>
        <p:grpSpPr>
          <a:xfrm>
            <a:off x="2667000" y="4975114"/>
            <a:ext cx="13225492" cy="4562483"/>
            <a:chOff x="7632816" y="3022388"/>
            <a:chExt cx="9144000" cy="7069411"/>
          </a:xfrm>
        </p:grpSpPr>
        <p:sp>
          <p:nvSpPr>
            <p:cNvPr id="23" name="Rectangle: Rounded Corners 4">
              <a:extLst>
                <a:ext uri="{FF2B5EF4-FFF2-40B4-BE49-F238E27FC236}">
                  <a16:creationId xmlns:a16="http://schemas.microsoft.com/office/drawing/2014/main" id="{0669A0B0-CA42-4963-8E46-ECA90A69F34A}"/>
                </a:ext>
              </a:extLst>
            </p:cNvPr>
            <p:cNvSpPr/>
            <p:nvPr/>
          </p:nvSpPr>
          <p:spPr>
            <a:xfrm>
              <a:off x="7632816" y="3022388"/>
              <a:ext cx="9144000" cy="70694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0634"/>
              <a:endParaRPr lang="en-US">
                <a:solidFill>
                  <a:prstClr val="white"/>
                </a:solidFill>
              </a:endParaRPr>
            </a:p>
          </p:txBody>
        </p:sp>
        <p:sp>
          <p:nvSpPr>
            <p:cNvPr id="24" name="TextBox 23">
              <a:extLst>
                <a:ext uri="{FF2B5EF4-FFF2-40B4-BE49-F238E27FC236}">
                  <a16:creationId xmlns:a16="http://schemas.microsoft.com/office/drawing/2014/main" id="{0B290B2B-0674-4F72-8AA8-1914DE00AB3F}"/>
                </a:ext>
              </a:extLst>
            </p:cNvPr>
            <p:cNvSpPr txBox="1"/>
            <p:nvPr/>
          </p:nvSpPr>
          <p:spPr>
            <a:xfrm>
              <a:off x="11125200" y="3238500"/>
              <a:ext cx="2969646" cy="2145979"/>
            </a:xfrm>
            <a:prstGeom prst="rect">
              <a:avLst/>
            </a:prstGeom>
            <a:noFill/>
          </p:spPr>
          <p:txBody>
            <a:bodyPr wrap="square" lIns="137147" tIns="68573" rIns="137147" bIns="68573" rtlCol="0">
              <a:spAutoFit/>
            </a:bodyPr>
            <a:lstStyle/>
            <a:p>
              <a:pPr defTabSz="1370634">
                <a:lnSpc>
                  <a:spcPct val="150000"/>
                </a:lnSpc>
              </a:pPr>
              <a:r>
                <a:rPr lang="en-US" altLang="vi-VN" sz="5400" u="sng" dirty="0">
                  <a:solidFill>
                    <a:srgbClr val="E05D5D"/>
                  </a:solidFill>
                  <a:latin typeface="#9Slide07 IcielBaliho Script" pitchFamily="2" charset="-93"/>
                  <a:cs typeface="#9Slide03 Arima Madurai Black" panose="00000A00000000000000" pitchFamily="2" charset="-93"/>
                </a:rPr>
                <a:t>GIẢI</a:t>
              </a:r>
              <a:endParaRPr lang="en-US" sz="5400" dirty="0">
                <a:solidFill>
                  <a:srgbClr val="E05D5D"/>
                </a:solidFill>
                <a:latin typeface="#9Slide07 IcielBaliho Script" pitchFamily="2" charset="-93"/>
                <a:cs typeface="#9Slide03 Arima Madurai Black" panose="00000A00000000000000" pitchFamily="2" charset="-93"/>
              </a:endParaRPr>
            </a:p>
          </p:txBody>
        </p:sp>
        <p:sp>
          <p:nvSpPr>
            <p:cNvPr id="25" name="TextBox 24">
              <a:extLst>
                <a:ext uri="{FF2B5EF4-FFF2-40B4-BE49-F238E27FC236}">
                  <a16:creationId xmlns:a16="http://schemas.microsoft.com/office/drawing/2014/main" id="{6AF4AF60-8DF4-4804-A57A-11E5E01FCEE7}"/>
                </a:ext>
              </a:extLst>
            </p:cNvPr>
            <p:cNvSpPr txBox="1"/>
            <p:nvPr/>
          </p:nvSpPr>
          <p:spPr>
            <a:xfrm>
              <a:off x="8041035" y="4880737"/>
              <a:ext cx="8675204" cy="4828482"/>
            </a:xfrm>
            <a:prstGeom prst="rect">
              <a:avLst/>
            </a:prstGeom>
            <a:noFill/>
          </p:spPr>
          <p:txBody>
            <a:bodyPr wrap="square" lIns="137147" tIns="68573" rIns="137147" bIns="68573" rtlCol="0">
              <a:spAutoFit/>
            </a:bodyPr>
            <a:lstStyle/>
            <a:p>
              <a:pPr defTabSz="1370634">
                <a:lnSpc>
                  <a:spcPct val="150000"/>
                </a:lnSpc>
                <a:spcBef>
                  <a:spcPct val="0"/>
                </a:spcBef>
              </a:pPr>
              <a:r>
                <a:rPr lang="vi-VN" altLang="vi-VN" sz="4300" dirty="0">
                  <a:solidFill>
                    <a:prstClr val="black">
                      <a:lumMod val="85000"/>
                      <a:lumOff val="15000"/>
                    </a:prstClr>
                  </a:solidFill>
                  <a:latin typeface="+mj-lt"/>
                  <a:cs typeface="#9Slide03 Arima Madurai Black" panose="00000A00000000000000" pitchFamily="2" charset="-93"/>
                </a:rPr>
                <a:t>Vì CĐDĐ tỉ lệ thuận với Hiệu điện thế nên khi I tăng 2 lần thì U cũng tăng 2 lần:</a:t>
              </a:r>
            </a:p>
            <a:p>
              <a:pPr algn="ctr" defTabSz="1370634">
                <a:lnSpc>
                  <a:spcPct val="150000"/>
                </a:lnSpc>
                <a:spcBef>
                  <a:spcPct val="0"/>
                </a:spcBef>
              </a:pPr>
              <a:r>
                <a:rPr lang="vi-VN" altLang="vi-VN" sz="4300" dirty="0">
                  <a:solidFill>
                    <a:prstClr val="black">
                      <a:lumMod val="85000"/>
                      <a:lumOff val="15000"/>
                    </a:prstClr>
                  </a:solidFill>
                  <a:latin typeface="+mj-lt"/>
                  <a:cs typeface="#9Slide03 Arima Madurai Black" panose="00000A00000000000000" pitchFamily="2" charset="-93"/>
                </a:rPr>
                <a:t>U2= 2. 2= </a:t>
              </a:r>
              <a:r>
                <a:rPr lang="vi-VN" altLang="vi-VN" sz="4300" dirty="0" smtClean="0">
                  <a:solidFill>
                    <a:prstClr val="black">
                      <a:lumMod val="85000"/>
                      <a:lumOff val="15000"/>
                    </a:prstClr>
                  </a:solidFill>
                  <a:latin typeface="+mj-lt"/>
                  <a:cs typeface="#9Slide03 Arima Madurai Black" panose="00000A00000000000000" pitchFamily="2" charset="-93"/>
                </a:rPr>
                <a:t>4 V </a:t>
              </a:r>
              <a:endParaRPr lang="vi-VN" altLang="vi-VN" sz="4300" dirty="0">
                <a:solidFill>
                  <a:prstClr val="black">
                    <a:lumMod val="85000"/>
                    <a:lumOff val="15000"/>
                  </a:prstClr>
                </a:solidFill>
                <a:latin typeface="+mj-lt"/>
                <a:cs typeface="#9Slide03 Arima Madurai Black" panose="00000A00000000000000" pitchFamily="2" charset="-93"/>
              </a:endParaRPr>
            </a:p>
          </p:txBody>
        </p:sp>
      </p:grpSp>
      <p:sp>
        <p:nvSpPr>
          <p:cNvPr id="27" name="TextBox 26">
            <a:extLst>
              <a:ext uri="{FF2B5EF4-FFF2-40B4-BE49-F238E27FC236}">
                <a16:creationId xmlns:a16="http://schemas.microsoft.com/office/drawing/2014/main" id="{95F75AA4-41EC-4F98-80E1-6AFBBE859D19}"/>
              </a:ext>
            </a:extLst>
          </p:cNvPr>
          <p:cNvSpPr txBox="1"/>
          <p:nvPr/>
        </p:nvSpPr>
        <p:spPr>
          <a:xfrm>
            <a:off x="2133600" y="571510"/>
            <a:ext cx="13764988" cy="4108730"/>
          </a:xfrm>
          <a:prstGeom prst="rect">
            <a:avLst/>
          </a:prstGeom>
          <a:noFill/>
        </p:spPr>
        <p:txBody>
          <a:bodyPr wrap="square" lIns="137065" tIns="68537" rIns="137065" bIns="68537" rtlCol="0">
            <a:spAutoFit/>
          </a:bodyPr>
          <a:lstStyle/>
          <a:p>
            <a:pPr defTabSz="1370634">
              <a:lnSpc>
                <a:spcPct val="150000"/>
              </a:lnSpc>
            </a:pPr>
            <a:r>
              <a:rPr lang="vi-VN" altLang="vi-VN" sz="4300" u="sng" dirty="0">
                <a:solidFill>
                  <a:prstClr val="black"/>
                </a:solidFill>
                <a:latin typeface="+mj-lt"/>
                <a:cs typeface="#9Slide03 Arima Madurai Black" panose="00000A00000000000000" pitchFamily="2" charset="-93"/>
              </a:rPr>
              <a:t>?2/ SGK TR56</a:t>
            </a:r>
            <a:r>
              <a:rPr lang="vi-VN" altLang="vi-VN" sz="4300" dirty="0">
                <a:solidFill>
                  <a:prstClr val="black"/>
                </a:solidFill>
                <a:latin typeface="+mj-lt"/>
                <a:cs typeface="#9Slide03 Arima Madurai Black" panose="00000A00000000000000" pitchFamily="2" charset="-93"/>
              </a:rPr>
              <a:t>: Khi hiệu điện thế giữa 2 đầu 1 đoạn mạch là 2V thì cường độ dòng điện qua mạch đó là 0,4A. Hỏi hiệu điện thế của đoạn mạch là bao nhiêu nếu cường độ dòng điện của mạch là 0,8A?</a:t>
            </a:r>
            <a:endParaRPr lang="en-US" sz="4300" dirty="0">
              <a:solidFill>
                <a:prstClr val="black"/>
              </a:solidFill>
              <a:latin typeface="+mj-lt"/>
              <a:cs typeface="#9Slide03 Arima Madurai Black" panose="00000A00000000000000" pitchFamily="2" charset="-93"/>
            </a:endParaRPr>
          </a:p>
        </p:txBody>
      </p:sp>
    </p:spTree>
    <p:extLst>
      <p:ext uri="{BB962C8B-B14F-4D97-AF65-F5344CB8AC3E}">
        <p14:creationId xmlns:p14="http://schemas.microsoft.com/office/powerpoint/2010/main" val="6089129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grpSp>
        <p:nvGrpSpPr>
          <p:cNvPr id="2" name="Group 2"/>
          <p:cNvGrpSpPr/>
          <p:nvPr/>
        </p:nvGrpSpPr>
        <p:grpSpPr>
          <a:xfrm>
            <a:off x="1129418" y="2324102"/>
            <a:ext cx="12967592" cy="6139910"/>
            <a:chOff x="0" y="0"/>
            <a:chExt cx="2982960" cy="1458692"/>
          </a:xfrm>
        </p:grpSpPr>
        <p:sp>
          <p:nvSpPr>
            <p:cNvPr id="3" name="Freeform 3"/>
            <p:cNvSpPr/>
            <p:nvPr/>
          </p:nvSpPr>
          <p:spPr>
            <a:xfrm>
              <a:off x="0" y="0"/>
              <a:ext cx="2982960" cy="1458692"/>
            </a:xfrm>
            <a:custGeom>
              <a:avLst/>
              <a:gdLst/>
              <a:ahLst/>
              <a:cxnLst/>
              <a:rect l="l" t="t" r="r" b="b"/>
              <a:pathLst>
                <a:path w="2982960" h="1458692">
                  <a:moveTo>
                    <a:pt x="34861" y="0"/>
                  </a:moveTo>
                  <a:lnTo>
                    <a:pt x="2948099" y="0"/>
                  </a:lnTo>
                  <a:cubicBezTo>
                    <a:pt x="2967352" y="0"/>
                    <a:pt x="2982960" y="15608"/>
                    <a:pt x="2982960" y="34861"/>
                  </a:cubicBezTo>
                  <a:lnTo>
                    <a:pt x="2982960" y="1423830"/>
                  </a:lnTo>
                  <a:cubicBezTo>
                    <a:pt x="2982960" y="1443084"/>
                    <a:pt x="2967352" y="1458692"/>
                    <a:pt x="2948099" y="1458692"/>
                  </a:cubicBezTo>
                  <a:lnTo>
                    <a:pt x="34861" y="1458692"/>
                  </a:lnTo>
                  <a:cubicBezTo>
                    <a:pt x="15608" y="1458692"/>
                    <a:pt x="0" y="1443084"/>
                    <a:pt x="0" y="1423830"/>
                  </a:cubicBezTo>
                  <a:lnTo>
                    <a:pt x="0" y="34861"/>
                  </a:lnTo>
                  <a:cubicBezTo>
                    <a:pt x="0" y="15608"/>
                    <a:pt x="15608" y="0"/>
                    <a:pt x="34861" y="0"/>
                  </a:cubicBezTo>
                  <a:close/>
                </a:path>
              </a:pathLst>
            </a:custGeom>
            <a:solidFill>
              <a:srgbClr val="FFFFFF"/>
            </a:solidFill>
          </p:spPr>
        </p:sp>
        <p:sp>
          <p:nvSpPr>
            <p:cNvPr id="4" name="TextBox 4"/>
            <p:cNvSpPr txBox="1"/>
            <p:nvPr/>
          </p:nvSpPr>
          <p:spPr>
            <a:xfrm>
              <a:off x="0" y="-47625"/>
              <a:ext cx="2982960" cy="1506317"/>
            </a:xfrm>
            <a:prstGeom prst="rect">
              <a:avLst/>
            </a:prstGeom>
          </p:spPr>
          <p:txBody>
            <a:bodyPr lIns="50800" tIns="50800" rIns="50800" bIns="50800" rtlCol="0" anchor="ctr"/>
            <a:lstStyle/>
            <a:p>
              <a:pPr algn="ctr">
                <a:lnSpc>
                  <a:spcPts val="2657"/>
                </a:lnSpc>
              </a:pPr>
              <a:endParaRPr>
                <a:solidFill>
                  <a:prstClr val="black"/>
                </a:solidFill>
              </a:endParaRPr>
            </a:p>
          </p:txBody>
        </p:sp>
      </p:grpSp>
      <p:sp>
        <p:nvSpPr>
          <p:cNvPr id="5" name="Freeform 5"/>
          <p:cNvSpPr/>
          <p:nvPr/>
        </p:nvSpPr>
        <p:spPr>
          <a:xfrm>
            <a:off x="-946870" y="9014862"/>
            <a:ext cx="4152552"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792674" y="-2354270"/>
            <a:ext cx="4152552"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7"/>
          <p:cNvPicPr>
            <a:picLocks noChangeAspect="1"/>
          </p:cNvPicPr>
          <p:nvPr/>
        </p:nvPicPr>
        <p:blipFill>
          <a:blip r:embed="rId5"/>
          <a:srcRect/>
          <a:stretch>
            <a:fillRect/>
          </a:stretch>
        </p:blipFill>
        <p:spPr>
          <a:xfrm>
            <a:off x="0" y="187492"/>
            <a:ext cx="3670724" cy="3788903"/>
          </a:xfrm>
          <a:prstGeom prst="rect">
            <a:avLst/>
          </a:prstGeom>
        </p:spPr>
      </p:pic>
      <p:pic>
        <p:nvPicPr>
          <p:cNvPr id="8" name="Picture 8"/>
          <p:cNvPicPr>
            <a:picLocks noChangeAspect="1"/>
          </p:cNvPicPr>
          <p:nvPr/>
        </p:nvPicPr>
        <p:blipFill>
          <a:blip r:embed="rId6"/>
          <a:srcRect/>
          <a:stretch>
            <a:fillRect/>
          </a:stretch>
        </p:blipFill>
        <p:spPr>
          <a:xfrm>
            <a:off x="13106409" y="3268350"/>
            <a:ext cx="5566838" cy="5539002"/>
          </a:xfrm>
          <a:prstGeom prst="rect">
            <a:avLst/>
          </a:prstGeom>
        </p:spPr>
      </p:pic>
      <p:grpSp>
        <p:nvGrpSpPr>
          <p:cNvPr id="36" name="Group 35"/>
          <p:cNvGrpSpPr/>
          <p:nvPr/>
        </p:nvGrpSpPr>
        <p:grpSpPr>
          <a:xfrm>
            <a:off x="1600200" y="2476500"/>
            <a:ext cx="12039600" cy="5869677"/>
            <a:chOff x="11716775" y="2875215"/>
            <a:chExt cx="6081932" cy="7234942"/>
          </a:xfrm>
        </p:grpSpPr>
        <p:sp>
          <p:nvSpPr>
            <p:cNvPr id="42" name="Rectangle 41">
              <a:extLst>
                <a:ext uri="{FF2B5EF4-FFF2-40B4-BE49-F238E27FC236}">
                  <a16:creationId xmlns:a16="http://schemas.microsoft.com/office/drawing/2014/main" id="{82991CC1-A485-4B81-ACB2-77F24E606ABB}"/>
                </a:ext>
              </a:extLst>
            </p:cNvPr>
            <p:cNvSpPr/>
            <p:nvPr/>
          </p:nvSpPr>
          <p:spPr>
            <a:xfrm>
              <a:off x="11716775" y="2875215"/>
              <a:ext cx="6081932" cy="7138212"/>
            </a:xfrm>
            <a:prstGeom prst="rect">
              <a:avLst/>
            </a:prstGeom>
            <a:solidFill>
              <a:srgbClr val="4AECF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631683">
                <a:spcBef>
                  <a:spcPct val="50000"/>
                </a:spcBef>
              </a:pPr>
              <a:endParaRPr lang="vi-VN" sz="3600" b="1" dirty="0">
                <a:solidFill>
                  <a:prstClr val="black"/>
                </a:solidFill>
              </a:endParaRPr>
            </a:p>
            <a:p>
              <a:pPr defTabSz="1631683">
                <a:spcBef>
                  <a:spcPct val="50000"/>
                </a:spcBef>
              </a:pPr>
              <a:r>
                <a:rPr lang="en-US" sz="4100" b="1" dirty="0" err="1">
                  <a:solidFill>
                    <a:prstClr val="black"/>
                  </a:solidFill>
                  <a:latin typeface="Times New Roman" pitchFamily="18" charset="0"/>
                  <a:cs typeface="Times New Roman" pitchFamily="18" charset="0"/>
                </a:rPr>
                <a:t>Điện</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trở</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của</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dây</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dẫn,tỉ</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lệ</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thuận</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với</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chiều</a:t>
              </a:r>
              <a:r>
                <a:rPr lang="en-US" sz="4100" b="1" dirty="0">
                  <a:solidFill>
                    <a:prstClr val="black"/>
                  </a:solidFill>
                  <a:latin typeface="Times New Roman" pitchFamily="18" charset="0"/>
                  <a:cs typeface="Times New Roman" pitchFamily="18" charset="0"/>
                </a:rPr>
                <a:t> </a:t>
              </a:r>
              <a:r>
                <a:rPr lang="en-US" sz="4100" b="1" dirty="0" err="1" smtClean="0">
                  <a:solidFill>
                    <a:prstClr val="black"/>
                  </a:solidFill>
                  <a:latin typeface="Times New Roman" pitchFamily="18" charset="0"/>
                  <a:cs typeface="Times New Roman" pitchFamily="18" charset="0"/>
                </a:rPr>
                <a:t>dài</a:t>
              </a:r>
              <a:r>
                <a:rPr lang="en-US" sz="4100" b="1" dirty="0" smtClean="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tỉ</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lệ</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nghịch</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với</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tiết</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diện</a:t>
              </a:r>
              <a:r>
                <a:rPr lang="en-US" sz="4100" b="1" dirty="0">
                  <a:solidFill>
                    <a:prstClr val="black"/>
                  </a:solidFill>
                  <a:latin typeface="Times New Roman" pitchFamily="18" charset="0"/>
                  <a:cs typeface="Times New Roman" pitchFamily="18" charset="0"/>
                </a:rPr>
                <a:t>  S </a:t>
              </a:r>
              <a:r>
                <a:rPr lang="en-US" sz="4100" b="1" dirty="0" err="1">
                  <a:solidFill>
                    <a:prstClr val="black"/>
                  </a:solidFill>
                  <a:latin typeface="Times New Roman" pitchFamily="18" charset="0"/>
                  <a:cs typeface="Times New Roman" pitchFamily="18" charset="0"/>
                </a:rPr>
                <a:t>của</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dây</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dẫn</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và</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phụ</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thuộc</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vào</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vật</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liệu</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làm</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dây</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dẫn</a:t>
              </a:r>
              <a:r>
                <a:rPr lang="en-US" sz="4100" b="1" dirty="0">
                  <a:solidFill>
                    <a:prstClr val="black"/>
                  </a:solidFill>
                  <a:latin typeface="Times New Roman" pitchFamily="18" charset="0"/>
                  <a:cs typeface="Times New Roman" pitchFamily="18" charset="0"/>
                </a:rPr>
                <a:t>.   </a:t>
              </a:r>
            </a:p>
            <a:p>
              <a:pPr defTabSz="1631683">
                <a:spcBef>
                  <a:spcPct val="50000"/>
                </a:spcBef>
              </a:pPr>
              <a:endParaRPr lang="en-US" sz="3600" b="1" dirty="0">
                <a:solidFill>
                  <a:prstClr val="black"/>
                </a:solidFill>
              </a:endParaRPr>
            </a:p>
            <a:p>
              <a:pPr defTabSz="1631683">
                <a:spcBef>
                  <a:spcPct val="50000"/>
                </a:spcBef>
              </a:pPr>
              <a:endParaRPr lang="en-US" sz="3600" b="1" dirty="0">
                <a:solidFill>
                  <a:prstClr val="black"/>
                </a:solidFill>
              </a:endParaRPr>
            </a:p>
            <a:p>
              <a:pPr defTabSz="1631683">
                <a:spcBef>
                  <a:spcPct val="50000"/>
                </a:spcBef>
              </a:pPr>
              <a:endParaRPr lang="en-US" sz="3600" b="1" dirty="0">
                <a:solidFill>
                  <a:prstClr val="black"/>
                </a:solidFill>
              </a:endParaRPr>
            </a:p>
            <a:p>
              <a:pPr defTabSz="1631683">
                <a:spcBef>
                  <a:spcPct val="50000"/>
                </a:spcBef>
              </a:pPr>
              <a:endParaRPr lang="en-US" sz="3600" b="1" dirty="0">
                <a:solidFill>
                  <a:prstClr val="black"/>
                </a:solidFill>
              </a:endParaRPr>
            </a:p>
            <a:p>
              <a:pPr defTabSz="1631683">
                <a:spcBef>
                  <a:spcPct val="50000"/>
                </a:spcBef>
              </a:pPr>
              <a:r>
                <a:rPr lang="en-US" sz="3600" b="1" dirty="0">
                  <a:solidFill>
                    <a:prstClr val="black"/>
                  </a:solidFill>
                </a:rPr>
                <a:t>       </a:t>
              </a:r>
            </a:p>
          </p:txBody>
        </p:sp>
        <p:graphicFrame>
          <p:nvGraphicFramePr>
            <p:cNvPr id="38" name="Object 37">
              <a:extLst>
                <a:ext uri="{FF2B5EF4-FFF2-40B4-BE49-F238E27FC236}">
                  <a16:creationId xmlns:a16="http://schemas.microsoft.com/office/drawing/2014/main" id="{193D1513-2F74-452E-B924-C5768CCEBDDB}"/>
                </a:ext>
              </a:extLst>
            </p:cNvPr>
            <p:cNvGraphicFramePr>
              <a:graphicFrameLocks noChangeAspect="1"/>
            </p:cNvGraphicFramePr>
            <p:nvPr>
              <p:extLst>
                <p:ext uri="{D42A27DB-BD31-4B8C-83A1-F6EECF244321}">
                  <p14:modId xmlns:p14="http://schemas.microsoft.com/office/powerpoint/2010/main" val="644270982"/>
                </p:ext>
              </p:extLst>
            </p:nvPr>
          </p:nvGraphicFramePr>
          <p:xfrm>
            <a:off x="13780264" y="5664112"/>
            <a:ext cx="2076725" cy="1600810"/>
          </p:xfrm>
          <a:graphic>
            <a:graphicData uri="http://schemas.openxmlformats.org/presentationml/2006/ole">
              <mc:AlternateContent xmlns:mc="http://schemas.openxmlformats.org/markup-compatibility/2006">
                <mc:Choice xmlns:v="urn:schemas-microsoft-com:vml" Requires="v">
                  <p:oleObj spid="_x0000_s8200" name="Equation" r:id="rId7" imgW="609480" imgH="469800" progId="Equation.DSMT4">
                    <p:embed/>
                  </p:oleObj>
                </mc:Choice>
                <mc:Fallback>
                  <p:oleObj name="Equation" r:id="rId7" imgW="609480" imgH="469800" progId="Equation.DSMT4">
                    <p:embed/>
                    <p:pic>
                      <p:nvPicPr>
                        <p:cNvPr id="0" name=""/>
                        <p:cNvPicPr/>
                        <p:nvPr/>
                      </p:nvPicPr>
                      <p:blipFill>
                        <a:blip r:embed="rId8"/>
                        <a:stretch>
                          <a:fillRect/>
                        </a:stretch>
                      </p:blipFill>
                      <p:spPr>
                        <a:xfrm>
                          <a:off x="13780264" y="5664112"/>
                          <a:ext cx="2076725" cy="1600810"/>
                        </a:xfrm>
                        <a:prstGeom prst="rect">
                          <a:avLst/>
                        </a:prstGeom>
                      </p:spPr>
                    </p:pic>
                  </p:oleObj>
                </mc:Fallback>
              </mc:AlternateContent>
            </a:graphicData>
          </a:graphic>
        </p:graphicFrame>
        <p:grpSp>
          <p:nvGrpSpPr>
            <p:cNvPr id="39" name="Group 22">
              <a:extLst>
                <a:ext uri="{FF2B5EF4-FFF2-40B4-BE49-F238E27FC236}">
                  <a16:creationId xmlns:a16="http://schemas.microsoft.com/office/drawing/2014/main" id="{466E2813-C55C-43AC-A5A8-04FA15F80C5E}"/>
                </a:ext>
              </a:extLst>
            </p:cNvPr>
            <p:cNvGrpSpPr>
              <a:grpSpLocks/>
            </p:cNvGrpSpPr>
            <p:nvPr/>
          </p:nvGrpSpPr>
          <p:grpSpPr bwMode="auto">
            <a:xfrm>
              <a:off x="11797253" y="7264925"/>
              <a:ext cx="5917352" cy="2845232"/>
              <a:chOff x="2093264" y="2928631"/>
              <a:chExt cx="3938021" cy="1896040"/>
            </a:xfrm>
          </p:grpSpPr>
          <p:sp>
            <p:nvSpPr>
              <p:cNvPr id="40" name="Rectangle 14">
                <a:extLst>
                  <a:ext uri="{FF2B5EF4-FFF2-40B4-BE49-F238E27FC236}">
                    <a16:creationId xmlns:a16="http://schemas.microsoft.com/office/drawing/2014/main" id="{6CCFAE01-DBAB-4E8C-BD64-AADC8369200D}"/>
                  </a:ext>
                </a:extLst>
              </p:cNvPr>
              <p:cNvSpPr>
                <a:spLocks noChangeArrowheads="1"/>
              </p:cNvSpPr>
              <p:nvPr/>
            </p:nvSpPr>
            <p:spPr bwMode="auto">
              <a:xfrm>
                <a:off x="2297485" y="2928631"/>
                <a:ext cx="3733800" cy="1896040"/>
              </a:xfrm>
              <a:prstGeom prst="rect">
                <a:avLst/>
              </a:prstGeom>
              <a:noFill/>
              <a:ln w="9525">
                <a:noFill/>
                <a:miter lim="800000"/>
                <a:headEnd/>
                <a:tailEnd/>
              </a:ln>
            </p:spPr>
            <p:txBody>
              <a:bodyPr>
                <a:spAutoFit/>
              </a:bodyPr>
              <a:lstStyle/>
              <a:p>
                <a:pPr algn="just" defTabSz="1370634" eaLnBrk="0" hangingPunct="0"/>
                <a:r>
                  <a:rPr lang="el-GR" sz="3600" b="1" dirty="0">
                    <a:solidFill>
                      <a:srgbClr val="0000FF"/>
                    </a:solidFill>
                    <a:latin typeface="Times New Roman" pitchFamily="18" charset="0"/>
                    <a:cs typeface="Times New Roman" pitchFamily="18" charset="0"/>
                  </a:rPr>
                  <a:t>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điện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trở</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suất</a:t>
                </a:r>
                <a:r>
                  <a:rPr lang="en-US" sz="3600" b="1" dirty="0">
                    <a:solidFill>
                      <a:srgbClr val="0000FF"/>
                    </a:solidFill>
                    <a:latin typeface="Times New Roman" pitchFamily="18" charset="0"/>
                    <a:cs typeface="Times New Roman" pitchFamily="18" charset="0"/>
                  </a:rPr>
                  <a:t> (</a:t>
                </a:r>
                <a:r>
                  <a:rPr lang="en-US" sz="3600" b="1" dirty="0">
                    <a:solidFill>
                      <a:srgbClr val="0000FF"/>
                    </a:solidFill>
                    <a:latin typeface="Times New Roman" pitchFamily="18" charset="0"/>
                    <a:cs typeface="Times New Roman" pitchFamily="18" charset="0"/>
                    <a:sym typeface="Symbol" pitchFamily="18" charset="2"/>
                  </a:rPr>
                  <a:t>m)</a:t>
                </a:r>
              </a:p>
              <a:p>
                <a:pPr algn="just" defTabSz="1370634" eaLnBrk="0" hangingPunct="0"/>
                <a:r>
                  <a:rPr lang="en-US" sz="3600" b="1" dirty="0">
                    <a:solidFill>
                      <a:srgbClr val="0000FF"/>
                    </a:solidFill>
                    <a:latin typeface="VNI-Commerce" pitchFamily="2" charset="0"/>
                    <a:cs typeface="Times New Roman" pitchFamily="18" charset="0"/>
                    <a:sym typeface="Symbol" pitchFamily="18" charset="2"/>
                  </a:rPr>
                  <a:t>l</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chiều</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dài</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dây</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dẫn</a:t>
                </a:r>
                <a:r>
                  <a:rPr lang="en-US" sz="3600" b="1" dirty="0">
                    <a:solidFill>
                      <a:srgbClr val="0000FF"/>
                    </a:solidFill>
                    <a:latin typeface="Times New Roman" pitchFamily="18" charset="0"/>
                    <a:cs typeface="Times New Roman" pitchFamily="18" charset="0"/>
                    <a:sym typeface="Symbol" pitchFamily="18" charset="2"/>
                  </a:rPr>
                  <a:t> (m)</a:t>
                </a:r>
              </a:p>
              <a:p>
                <a:pPr algn="just" defTabSz="1370634" eaLnBrk="0" hangingPunct="0"/>
                <a:r>
                  <a:rPr lang="en-US" sz="3600" b="1" dirty="0">
                    <a:solidFill>
                      <a:srgbClr val="0000FF"/>
                    </a:solidFill>
                    <a:latin typeface="Times New Roman" pitchFamily="18" charset="0"/>
                    <a:cs typeface="Times New Roman" pitchFamily="18" charset="0"/>
                    <a:sym typeface="Symbol" pitchFamily="18" charset="2"/>
                  </a:rPr>
                  <a:t>S: </a:t>
                </a:r>
                <a:r>
                  <a:rPr lang="en-US" sz="3600" b="1" dirty="0" err="1">
                    <a:solidFill>
                      <a:srgbClr val="0000FF"/>
                    </a:solidFill>
                    <a:latin typeface="Times New Roman" pitchFamily="18" charset="0"/>
                    <a:cs typeface="Times New Roman" pitchFamily="18" charset="0"/>
                    <a:sym typeface="Symbol" pitchFamily="18" charset="2"/>
                  </a:rPr>
                  <a:t>tiết</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diện</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dây</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dẫn</a:t>
                </a:r>
                <a:r>
                  <a:rPr lang="en-US" sz="3600" b="1" dirty="0">
                    <a:solidFill>
                      <a:srgbClr val="0000FF"/>
                    </a:solidFill>
                    <a:latin typeface="Times New Roman" pitchFamily="18" charset="0"/>
                    <a:cs typeface="Times New Roman" pitchFamily="18" charset="0"/>
                    <a:sym typeface="Symbol" pitchFamily="18" charset="2"/>
                  </a:rPr>
                  <a:t> (m</a:t>
                </a:r>
                <a:r>
                  <a:rPr lang="en-US" sz="3600" b="1" baseline="30000" dirty="0">
                    <a:solidFill>
                      <a:srgbClr val="0000FF"/>
                    </a:solidFill>
                    <a:latin typeface="Times New Roman" pitchFamily="18" charset="0"/>
                    <a:cs typeface="Times New Roman" pitchFamily="18" charset="0"/>
                    <a:sym typeface="Symbol" pitchFamily="18" charset="2"/>
                  </a:rPr>
                  <a:t>2 </a:t>
                </a:r>
                <a:r>
                  <a:rPr lang="en-US" sz="3600" b="1" dirty="0">
                    <a:solidFill>
                      <a:srgbClr val="0000FF"/>
                    </a:solidFill>
                    <a:latin typeface="Times New Roman" pitchFamily="18" charset="0"/>
                    <a:cs typeface="Times New Roman" pitchFamily="18" charset="0"/>
                    <a:sym typeface="Symbol" pitchFamily="18" charset="2"/>
                  </a:rPr>
                  <a:t>)</a:t>
                </a:r>
              </a:p>
              <a:p>
                <a:pPr algn="just" defTabSz="1370634" eaLnBrk="0" hangingPunct="0"/>
                <a:r>
                  <a:rPr lang="en-US" sz="3600" b="1" dirty="0">
                    <a:solidFill>
                      <a:srgbClr val="0000FF"/>
                    </a:solidFill>
                    <a:latin typeface="Times New Roman" pitchFamily="18" charset="0"/>
                    <a:cs typeface="Times New Roman" pitchFamily="18" charset="0"/>
                    <a:sym typeface="Symbol" pitchFamily="18" charset="2"/>
                  </a:rPr>
                  <a:t>R: </a:t>
                </a:r>
                <a:r>
                  <a:rPr lang="en-US" sz="3600" b="1" dirty="0" err="1">
                    <a:solidFill>
                      <a:srgbClr val="0000FF"/>
                    </a:solidFill>
                    <a:latin typeface="Times New Roman" pitchFamily="18" charset="0"/>
                    <a:cs typeface="Times New Roman" pitchFamily="18" charset="0"/>
                    <a:sym typeface="Symbol" pitchFamily="18" charset="2"/>
                  </a:rPr>
                  <a:t>điện</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trở</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dây</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dẫn</a:t>
                </a:r>
                <a:r>
                  <a:rPr lang="en-US" sz="3600" b="1" dirty="0">
                    <a:solidFill>
                      <a:srgbClr val="0000FF"/>
                    </a:solidFill>
                    <a:latin typeface="Times New Roman" pitchFamily="18" charset="0"/>
                    <a:cs typeface="Times New Roman" pitchFamily="18" charset="0"/>
                    <a:sym typeface="Symbol" pitchFamily="18" charset="2"/>
                  </a:rPr>
                  <a:t> ()</a:t>
                </a:r>
                <a:endParaRPr lang="en-US" b="1" dirty="0">
                  <a:solidFill>
                    <a:srgbClr val="0000FF"/>
                  </a:solidFill>
                  <a:latin typeface="Times New Roman" pitchFamily="18" charset="0"/>
                  <a:cs typeface="Times New Roman" pitchFamily="18" charset="0"/>
                </a:endParaRPr>
              </a:p>
            </p:txBody>
          </p:sp>
          <p:sp>
            <p:nvSpPr>
              <p:cNvPr id="41" name="Left Brace 40">
                <a:extLst>
                  <a:ext uri="{FF2B5EF4-FFF2-40B4-BE49-F238E27FC236}">
                    <a16:creationId xmlns:a16="http://schemas.microsoft.com/office/drawing/2014/main" id="{7FEA6837-382A-47DC-969A-DFAF0B5EB73F}"/>
                  </a:ext>
                </a:extLst>
              </p:cNvPr>
              <p:cNvSpPr/>
              <p:nvPr/>
            </p:nvSpPr>
            <p:spPr>
              <a:xfrm>
                <a:off x="2093264" y="3025699"/>
                <a:ext cx="362239" cy="1397495"/>
              </a:xfrm>
              <a:prstGeom prst="leftBrace">
                <a:avLst>
                  <a:gd name="adj1" fmla="val 8333"/>
                  <a:gd name="adj2" fmla="val 50000"/>
                </a:avLst>
              </a:prstGeom>
              <a:ln w="28575"/>
            </p:spPr>
            <p:style>
              <a:lnRef idx="1">
                <a:schemeClr val="dk1"/>
              </a:lnRef>
              <a:fillRef idx="0">
                <a:schemeClr val="dk1"/>
              </a:fillRef>
              <a:effectRef idx="0">
                <a:schemeClr val="dk1"/>
              </a:effectRef>
              <a:fontRef idx="minor">
                <a:schemeClr val="tx1"/>
              </a:fontRef>
            </p:style>
            <p:txBody>
              <a:bodyPr anchor="ctr"/>
              <a:lstStyle/>
              <a:p>
                <a:pPr algn="ctr" defTabSz="1370634">
                  <a:defRPr/>
                </a:pPr>
                <a:endParaRPr lang="en-US" b="1">
                  <a:solidFill>
                    <a:prstClr val="black"/>
                  </a:solidFill>
                </a:endParaRPr>
              </a:p>
            </p:txBody>
          </p:sp>
        </p:grpSp>
      </p:grpSp>
      <p:sp>
        <p:nvSpPr>
          <p:cNvPr id="67" name="Rounded Rectangle 66"/>
          <p:cNvSpPr/>
          <p:nvPr/>
        </p:nvSpPr>
        <p:spPr>
          <a:xfrm>
            <a:off x="3205690" y="952500"/>
            <a:ext cx="1241532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85" tIns="45692" rIns="91385" bIns="45692" spcCol="0" rtlCol="0" anchor="ctr"/>
          <a:lstStyle/>
          <a:p>
            <a:pPr algn="ctr"/>
            <a:r>
              <a:rPr lang="vi-VN" sz="3600" b="1" dirty="0">
                <a:latin typeface="+mj-lt"/>
              </a:rPr>
              <a:t>IV. ĐIỆN TRỞ CỦA DÂY DẪN PHỤ THUỘC VÀO KÍCH THƯỚC VÀ BẢN CHẤT CỦA DÂY DẪN</a:t>
            </a:r>
            <a:endParaRPr lang="en-US" sz="3600" b="1" dirty="0">
              <a:latin typeface="+mj-lt"/>
            </a:endParaRPr>
          </a:p>
        </p:txBody>
      </p:sp>
    </p:spTree>
    <p:extLst>
      <p:ext uri="{BB962C8B-B14F-4D97-AF65-F5344CB8AC3E}">
        <p14:creationId xmlns:p14="http://schemas.microsoft.com/office/powerpoint/2010/main" val="2890253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solidFill>
                  <a:prstClr val="black"/>
                </a:solidFill>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solidFill>
                    <a:prstClr val="black"/>
                  </a:solidFill>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sp>
        <p:nvSpPr>
          <p:cNvPr id="12" name="TextBox 12"/>
          <p:cNvSpPr txBox="1"/>
          <p:nvPr/>
        </p:nvSpPr>
        <p:spPr>
          <a:xfrm>
            <a:off x="1298824" y="316273"/>
            <a:ext cx="14952676" cy="9376520"/>
          </a:xfrm>
          <a:prstGeom prst="rect">
            <a:avLst/>
          </a:prstGeom>
        </p:spPr>
        <p:txBody>
          <a:bodyPr lIns="50771" tIns="50771" rIns="50771" bIns="50771" rtlCol="0" anchor="ctr"/>
          <a:lstStyle/>
          <a:p>
            <a:pPr algn="ctr">
              <a:lnSpc>
                <a:spcPts val="2571"/>
              </a:lnSpc>
            </a:pPr>
            <a:endParaRPr>
              <a:solidFill>
                <a:prstClr val="black"/>
              </a:solidFill>
            </a:endParaRPr>
          </a:p>
        </p:txBody>
      </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6" name="Rectangle: Rounded Corners 1">
            <a:extLst>
              <a:ext uri="{FF2B5EF4-FFF2-40B4-BE49-F238E27FC236}">
                <a16:creationId xmlns:a16="http://schemas.microsoft.com/office/drawing/2014/main" id="{F08CF4F3-78EA-49AA-A26E-CE257589933C}"/>
              </a:ext>
            </a:extLst>
          </p:cNvPr>
          <p:cNvSpPr/>
          <p:nvPr/>
        </p:nvSpPr>
        <p:spPr>
          <a:xfrm>
            <a:off x="1731014" y="715304"/>
            <a:ext cx="14859000" cy="41763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065" tIns="68537" rIns="137065" bIns="68537" rtlCol="0" anchor="ctr"/>
          <a:lstStyle/>
          <a:p>
            <a:pPr algn="ctr" defTabSz="1370634"/>
            <a:endParaRPr lang="en-US">
              <a:solidFill>
                <a:prstClr val="white"/>
              </a:solidFill>
            </a:endParaRPr>
          </a:p>
        </p:txBody>
      </p:sp>
      <p:sp>
        <p:nvSpPr>
          <p:cNvPr id="17" name="TextBox 16">
            <a:extLst>
              <a:ext uri="{FF2B5EF4-FFF2-40B4-BE49-F238E27FC236}">
                <a16:creationId xmlns:a16="http://schemas.microsoft.com/office/drawing/2014/main" id="{95F75AA4-41EC-4F98-80E1-6AFBBE859D19}"/>
              </a:ext>
            </a:extLst>
          </p:cNvPr>
          <p:cNvSpPr txBox="1"/>
          <p:nvPr/>
        </p:nvSpPr>
        <p:spPr>
          <a:xfrm>
            <a:off x="2115312" y="974387"/>
            <a:ext cx="13764988" cy="3116151"/>
          </a:xfrm>
          <a:prstGeom prst="rect">
            <a:avLst/>
          </a:prstGeom>
          <a:noFill/>
        </p:spPr>
        <p:txBody>
          <a:bodyPr wrap="square" lIns="137065" tIns="68537" rIns="137065" bIns="68537" rtlCol="0">
            <a:spAutoFit/>
          </a:bodyPr>
          <a:lstStyle/>
          <a:p>
            <a:pPr defTabSz="1370634">
              <a:lnSpc>
                <a:spcPct val="150000"/>
              </a:lnSpc>
            </a:pPr>
            <a:r>
              <a:rPr lang="vi-VN" altLang="vi-VN" sz="4300" u="sng" dirty="0">
                <a:solidFill>
                  <a:prstClr val="black"/>
                </a:solidFill>
                <a:latin typeface="+mj-lt"/>
                <a:cs typeface="#9Slide03 Arima Madurai Black" panose="00000A00000000000000" pitchFamily="2" charset="-93"/>
              </a:rPr>
              <a:t>?1/ SGK TR57</a:t>
            </a:r>
            <a:r>
              <a:rPr lang="vi-VN" altLang="vi-VN" sz="4300" dirty="0">
                <a:solidFill>
                  <a:prstClr val="black"/>
                </a:solidFill>
                <a:latin typeface="+mj-lt"/>
                <a:cs typeface="#9Slide03 Arima Madurai Black" panose="00000A00000000000000" pitchFamily="2" charset="-93"/>
              </a:rPr>
              <a:t>: Có 2 đoạn dây dẫn bằng đồng, dây thứ nhất có chiều dài bằng một nửa dây thứ 2 nhưng lại có tiết diện gấp đôi dây thứ 2. So sánh điện trở của 2 dây dẫn đó?</a:t>
            </a:r>
            <a:endParaRPr lang="en-US" sz="4300" dirty="0">
              <a:solidFill>
                <a:prstClr val="black"/>
              </a:solidFill>
              <a:latin typeface="+mj-lt"/>
              <a:cs typeface="#9Slide03 Arima Madurai Black" panose="00000A00000000000000" pitchFamily="2" charset="-93"/>
            </a:endParaRPr>
          </a:p>
        </p:txBody>
      </p:sp>
      <p:grpSp>
        <p:nvGrpSpPr>
          <p:cNvPr id="22" name="Group 21"/>
          <p:cNvGrpSpPr/>
          <p:nvPr/>
        </p:nvGrpSpPr>
        <p:grpSpPr>
          <a:xfrm>
            <a:off x="3295108" y="4762510"/>
            <a:ext cx="12573000" cy="4799081"/>
            <a:chOff x="7632816" y="2655789"/>
            <a:chExt cx="9144000" cy="7436010"/>
          </a:xfrm>
        </p:grpSpPr>
        <p:sp>
          <p:nvSpPr>
            <p:cNvPr id="23" name="Rectangle: Rounded Corners 4">
              <a:extLst>
                <a:ext uri="{FF2B5EF4-FFF2-40B4-BE49-F238E27FC236}">
                  <a16:creationId xmlns:a16="http://schemas.microsoft.com/office/drawing/2014/main" id="{0669A0B0-CA42-4963-8E46-ECA90A69F34A}"/>
                </a:ext>
              </a:extLst>
            </p:cNvPr>
            <p:cNvSpPr/>
            <p:nvPr/>
          </p:nvSpPr>
          <p:spPr>
            <a:xfrm>
              <a:off x="7632816" y="3022388"/>
              <a:ext cx="9144000" cy="70694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0634"/>
              <a:endParaRPr lang="en-US">
                <a:solidFill>
                  <a:prstClr val="white"/>
                </a:solidFill>
              </a:endParaRPr>
            </a:p>
          </p:txBody>
        </p:sp>
        <p:sp>
          <p:nvSpPr>
            <p:cNvPr id="24" name="TextBox 23">
              <a:extLst>
                <a:ext uri="{FF2B5EF4-FFF2-40B4-BE49-F238E27FC236}">
                  <a16:creationId xmlns:a16="http://schemas.microsoft.com/office/drawing/2014/main" id="{0B290B2B-0674-4F72-8AA8-1914DE00AB3F}"/>
                </a:ext>
              </a:extLst>
            </p:cNvPr>
            <p:cNvSpPr txBox="1"/>
            <p:nvPr/>
          </p:nvSpPr>
          <p:spPr>
            <a:xfrm>
              <a:off x="10999865" y="2655789"/>
              <a:ext cx="2247447" cy="1824079"/>
            </a:xfrm>
            <a:prstGeom prst="rect">
              <a:avLst/>
            </a:prstGeom>
            <a:noFill/>
          </p:spPr>
          <p:txBody>
            <a:bodyPr wrap="square" lIns="137147" tIns="68573" rIns="137147" bIns="68573" rtlCol="0">
              <a:spAutoFit/>
            </a:bodyPr>
            <a:lstStyle/>
            <a:p>
              <a:pPr defTabSz="1370634">
                <a:lnSpc>
                  <a:spcPct val="150000"/>
                </a:lnSpc>
              </a:pPr>
              <a:r>
                <a:rPr lang="en-US" altLang="vi-VN" sz="4500" u="sng" dirty="0">
                  <a:solidFill>
                    <a:srgbClr val="E05D5D"/>
                  </a:solidFill>
                  <a:latin typeface="Times New Roman" pitchFamily="18" charset="0"/>
                  <a:cs typeface="Times New Roman" pitchFamily="18" charset="0"/>
                </a:rPr>
                <a:t>GIẢI</a:t>
              </a:r>
              <a:endParaRPr lang="en-US" sz="4500" dirty="0">
                <a:solidFill>
                  <a:srgbClr val="E05D5D"/>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6AF4AF60-8DF4-4804-A57A-11E5E01FCEE7}"/>
                </a:ext>
              </a:extLst>
            </p:cNvPr>
            <p:cNvSpPr txBox="1"/>
            <p:nvPr/>
          </p:nvSpPr>
          <p:spPr>
            <a:xfrm>
              <a:off x="8041036" y="4880735"/>
              <a:ext cx="8675204" cy="1752546"/>
            </a:xfrm>
            <a:prstGeom prst="rect">
              <a:avLst/>
            </a:prstGeom>
            <a:noFill/>
          </p:spPr>
          <p:txBody>
            <a:bodyPr wrap="square" lIns="137147" tIns="68573" rIns="137147" bIns="68573" rtlCol="0">
              <a:spAutoFit/>
            </a:bodyPr>
            <a:lstStyle/>
            <a:p>
              <a:pPr defTabSz="1370634">
                <a:lnSpc>
                  <a:spcPct val="150000"/>
                </a:lnSpc>
                <a:spcBef>
                  <a:spcPct val="0"/>
                </a:spcBef>
              </a:pPr>
              <a:endParaRPr lang="vi-VN" altLang="vi-VN"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endParaRPr>
            </a:p>
          </p:txBody>
        </p:sp>
      </p:grpSp>
      <mc:AlternateContent xmlns:mc="http://schemas.openxmlformats.org/markup-compatibility/2006" xmlns:a14="http://schemas.microsoft.com/office/drawing/2010/main">
        <mc:Choice Requires="a14">
          <p:sp>
            <p:nvSpPr>
              <p:cNvPr id="27" name="Rectangle 26"/>
              <p:cNvSpPr/>
              <p:nvPr/>
            </p:nvSpPr>
            <p:spPr>
              <a:xfrm>
                <a:off x="3856410" y="5815339"/>
                <a:ext cx="10795328" cy="3515458"/>
              </a:xfrm>
              <a:prstGeom prst="rect">
                <a:avLst/>
              </a:prstGeom>
            </p:spPr>
            <p:txBody>
              <a:bodyPr wrap="square" lIns="91385" tIns="45692" rIns="91385" bIns="45692">
                <a:spAutoFit/>
              </a:bodyPr>
              <a:lstStyle/>
              <a:p>
                <a:r>
                  <a:rPr lang="en-US" sz="3200" dirty="0">
                    <a:latin typeface="Times New Roman" pitchFamily="18" charset="0"/>
                    <a:cs typeface="Times New Roman" pitchFamily="18" charset="0"/>
                  </a:rPr>
                  <a:t>Áp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R=ρ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𝑙</m:t>
                        </m:r>
                      </m:num>
                      <m:den>
                        <m:r>
                          <a:rPr lang="en-US" sz="3200" i="1">
                            <a:latin typeface="Cambria Math" panose="02040503050406030204" pitchFamily="18" charset="0"/>
                          </a:rPr>
                          <m:t>𝑆</m:t>
                        </m:r>
                      </m:den>
                    </m:f>
                  </m:oMath>
                </a14:m>
                <a:endParaRPr lang="en-US" sz="3200" dirty="0">
                  <a:latin typeface="Times New Roman" pitchFamily="18" charset="0"/>
                  <a:cs typeface="Times New Roman" pitchFamily="18" charset="0"/>
                </a:endParaRPr>
              </a:p>
              <a:p>
                <a:r>
                  <a:rPr lang="en-US" sz="3200" dirty="0" err="1">
                    <a:latin typeface="Times New Roman" pitchFamily="18" charset="0"/>
                    <a:cs typeface="Times New Roman" pitchFamily="18" charset="0"/>
                  </a:rPr>
                  <a:t>suy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R</a:t>
                </a:r>
                <a:r>
                  <a:rPr lang="en-US" sz="3200" baseline="-25000" dirty="0">
                    <a:latin typeface="Times New Roman" pitchFamily="18" charset="0"/>
                    <a:cs typeface="Times New Roman" pitchFamily="18" charset="0"/>
                  </a:rPr>
                  <a:t>1 </a:t>
                </a:r>
                <a:r>
                  <a:rPr lang="en-US" sz="3200" dirty="0">
                    <a:latin typeface="Times New Roman" pitchFamily="18" charset="0"/>
                    <a:cs typeface="Times New Roman" pitchFamily="18" charset="0"/>
                  </a:rPr>
                  <a:t>= ρ </a:t>
                </a:r>
                <a14:m>
                  <m:oMath xmlns:m="http://schemas.openxmlformats.org/officeDocument/2006/math">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𝑙</m:t>
                            </m:r>
                          </m:e>
                          <m:sub>
                            <m:r>
                              <a:rPr lang="en-US" sz="3200" i="1">
                                <a:latin typeface="Cambria Math" panose="02040503050406030204" pitchFamily="18" charset="0"/>
                              </a:rPr>
                              <m:t>1</m:t>
                            </m:r>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𝑆</m:t>
                            </m:r>
                          </m:e>
                          <m:sub>
                            <m:r>
                              <a:rPr lang="en-US" sz="3200" i="1">
                                <a:latin typeface="Cambria Math" panose="02040503050406030204" pitchFamily="18" charset="0"/>
                              </a:rPr>
                              <m:t>1</m:t>
                            </m:r>
                          </m:sub>
                        </m:sSub>
                      </m:den>
                    </m:f>
                  </m:oMath>
                </a14:m>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R</a:t>
                </a:r>
                <a:r>
                  <a:rPr lang="en-US" sz="3200" baseline="-25000" dirty="0">
                    <a:latin typeface="Times New Roman" pitchFamily="18" charset="0"/>
                    <a:cs typeface="Times New Roman" pitchFamily="18" charset="0"/>
                  </a:rPr>
                  <a:t>2 </a:t>
                </a:r>
                <a:r>
                  <a:rPr lang="en-US" sz="3200" dirty="0">
                    <a:latin typeface="Times New Roman" pitchFamily="18" charset="0"/>
                    <a:cs typeface="Times New Roman" pitchFamily="18" charset="0"/>
                  </a:rPr>
                  <a:t>= ρ </a:t>
                </a:r>
                <a14:m>
                  <m:oMath xmlns:m="http://schemas.openxmlformats.org/officeDocument/2006/math">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𝑙</m:t>
                            </m:r>
                          </m:e>
                          <m:sub>
                            <m:r>
                              <a:rPr lang="en-US" sz="3200" i="1">
                                <a:latin typeface="Cambria Math" panose="02040503050406030204" pitchFamily="18" charset="0"/>
                              </a:rPr>
                              <m:t>2</m:t>
                            </m:r>
                          </m:sub>
                        </m:sSub>
                      </m:num>
                      <m:den>
                        <m:r>
                          <a:rPr lang="en-US" sz="3200" i="1">
                            <a:latin typeface="Cambria Math" panose="02040503050406030204" pitchFamily="18" charset="0"/>
                          </a:rPr>
                          <m:t>𝑆</m:t>
                        </m:r>
                        <m:r>
                          <a:rPr lang="en-US" sz="3200" i="1">
                            <a:latin typeface="Cambria Math" panose="02040503050406030204" pitchFamily="18" charset="0"/>
                          </a:rPr>
                          <m:t>2</m:t>
                        </m:r>
                      </m:den>
                    </m:f>
                  </m:oMath>
                </a14:m>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Theo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thiết</a:t>
                </a:r>
                <a:r>
                  <a:rPr lang="en-US" sz="3200" dirty="0">
                    <a:latin typeface="Times New Roman" pitchFamily="18" charset="0"/>
                    <a:cs typeface="Times New Roman" pitchFamily="18" charset="0"/>
                  </a:rPr>
                  <a:t>: </a:t>
                </a:r>
                <a:r>
                  <a:rPr lang="en-US" sz="3200" i="1" dirty="0">
                    <a:latin typeface="Times New Roman" pitchFamily="18" charset="0"/>
                    <a:cs typeface="Times New Roman" pitchFamily="18" charset="0"/>
                  </a:rPr>
                  <a:t>l</a:t>
                </a:r>
                <a:r>
                  <a:rPr lang="en-US" sz="3200" baseline="-25000" dirty="0">
                    <a:latin typeface="Times New Roman" pitchFamily="18" charset="0"/>
                    <a:cs typeface="Times New Roman" pitchFamily="18" charset="0"/>
                  </a:rPr>
                  <a:t>1 = </a:t>
                </a:r>
                <a14:m>
                  <m:oMath xmlns:m="http://schemas.openxmlformats.org/officeDocument/2006/math">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𝑙</m:t>
                            </m:r>
                          </m:e>
                          <m:sub>
                            <m:r>
                              <a:rPr lang="en-US" sz="3200" i="1">
                                <a:latin typeface="Cambria Math" panose="02040503050406030204" pitchFamily="18" charset="0"/>
                              </a:rPr>
                              <m:t>2</m:t>
                            </m:r>
                          </m:sub>
                        </m:sSub>
                      </m:num>
                      <m:den>
                        <m:r>
                          <a:rPr lang="en-US" sz="3200" i="1">
                            <a:latin typeface="Cambria Math" panose="02040503050406030204" pitchFamily="18" charset="0"/>
                          </a:rPr>
                          <m:t>2</m:t>
                        </m:r>
                      </m:den>
                    </m:f>
                    <m:r>
                      <a:rPr lang="vi-VN" sz="3200" i="1">
                        <a:latin typeface="Cambria Math"/>
                      </a:rPr>
                      <m:t> </m:t>
                    </m:r>
                  </m:oMath>
                </a14:m>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S</a:t>
                </a:r>
                <a:r>
                  <a:rPr lang="en-US" sz="3200" baseline="-25000" dirty="0">
                    <a:latin typeface="Times New Roman" pitchFamily="18" charset="0"/>
                    <a:cs typeface="Times New Roman" pitchFamily="18" charset="0"/>
                  </a:rPr>
                  <a:t>1</a:t>
                </a:r>
                <a:r>
                  <a:rPr lang="en-US" sz="3200" dirty="0">
                    <a:latin typeface="Times New Roman" pitchFamily="18" charset="0"/>
                    <a:cs typeface="Times New Roman" pitchFamily="18" charset="0"/>
                  </a:rPr>
                  <a:t> = 2S</a:t>
                </a:r>
                <a:r>
                  <a:rPr lang="en-US" sz="3200" baseline="-25000" dirty="0">
                    <a:latin typeface="Times New Roman" pitchFamily="18" charset="0"/>
                    <a:cs typeface="Times New Roman" pitchFamily="18" charset="0"/>
                  </a:rPr>
                  <a:t>2</a:t>
                </a:r>
                <a:r>
                  <a:rPr lang="en-US" sz="3200" dirty="0">
                    <a:latin typeface="Times New Roman" pitchFamily="18" charset="0"/>
                    <a:cs typeface="Times New Roman" pitchFamily="18" charset="0"/>
                  </a:rPr>
                  <a:t>.</a:t>
                </a:r>
              </a:p>
              <a:p>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Do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14:m>
                  <m:oMath xmlns:m="http://schemas.openxmlformats.org/officeDocument/2006/math">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𝑅</m:t>
                            </m:r>
                          </m:e>
                          <m:sub>
                            <m:r>
                              <a:rPr lang="en-US" sz="3200" i="1">
                                <a:latin typeface="Cambria Math" panose="02040503050406030204" pitchFamily="18" charset="0"/>
                              </a:rPr>
                              <m:t>1</m:t>
                            </m:r>
                          </m:sub>
                        </m:sSub>
                      </m:num>
                      <m:den>
                        <m:r>
                          <a:rPr lang="en-US" sz="3200" i="1">
                            <a:latin typeface="Cambria Math" panose="02040503050406030204" pitchFamily="18" charset="0"/>
                          </a:rPr>
                          <m:t>𝑅</m:t>
                        </m:r>
                        <m:r>
                          <a:rPr lang="en-US" sz="3200" i="1">
                            <a:latin typeface="Cambria Math" panose="02040503050406030204" pitchFamily="18" charset="0"/>
                          </a:rPr>
                          <m:t>2</m:t>
                        </m:r>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𝑙</m:t>
                        </m:r>
                        <m:r>
                          <a:rPr lang="en-US" sz="3200" i="1">
                            <a:latin typeface="Cambria Math" panose="02040503050406030204" pitchFamily="18" charset="0"/>
                          </a:rPr>
                          <m:t>1</m:t>
                        </m:r>
                      </m:num>
                      <m:den>
                        <m:r>
                          <a:rPr lang="en-US" sz="3200" i="1">
                            <a:latin typeface="Cambria Math" panose="02040503050406030204" pitchFamily="18" charset="0"/>
                          </a:rPr>
                          <m:t>𝑙</m:t>
                        </m:r>
                        <m:r>
                          <a:rPr lang="en-US" sz="3200" i="1">
                            <a:latin typeface="Cambria Math" panose="02040503050406030204" pitchFamily="18" charset="0"/>
                          </a:rPr>
                          <m:t>2</m:t>
                        </m:r>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𝑆</m:t>
                        </m:r>
                        <m:r>
                          <a:rPr lang="en-US" sz="3200" i="1">
                            <a:latin typeface="Cambria Math" panose="02040503050406030204" pitchFamily="18" charset="0"/>
                          </a:rPr>
                          <m:t>2</m:t>
                        </m:r>
                      </m:num>
                      <m:den>
                        <m:r>
                          <a:rPr lang="en-US" sz="3200" i="1">
                            <a:latin typeface="Cambria Math" panose="02040503050406030204" pitchFamily="18" charset="0"/>
                          </a:rPr>
                          <m:t>𝑆</m:t>
                        </m:r>
                        <m:r>
                          <a:rPr lang="en-US" sz="3200" i="1">
                            <a:latin typeface="Cambria Math" panose="02040503050406030204" pitchFamily="18" charset="0"/>
                          </a:rPr>
                          <m:t>1</m:t>
                        </m:r>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1</m:t>
                        </m:r>
                      </m:num>
                      <m:den>
                        <m:r>
                          <a:rPr lang="en-US" sz="3200" i="1">
                            <a:latin typeface="Cambria Math" panose="02040503050406030204" pitchFamily="18" charset="0"/>
                          </a:rPr>
                          <m:t>4</m:t>
                        </m:r>
                      </m:den>
                    </m:f>
                  </m:oMath>
                </a14:m>
                <a:endParaRPr lang="en-US" sz="3200" dirty="0">
                  <a:latin typeface="Times New Roman" pitchFamily="18" charset="0"/>
                  <a:cs typeface="Times New Roman"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3856410" y="5815339"/>
                <a:ext cx="10795328" cy="3515458"/>
              </a:xfrm>
              <a:prstGeom prst="rect">
                <a:avLst/>
              </a:prstGeom>
              <a:blipFill rotWithShape="1">
                <a:blip r:embed="rId5"/>
                <a:stretch>
                  <a:fillRect l="-1468" b="-1386"/>
                </a:stretch>
              </a:blipFill>
            </p:spPr>
            <p:txBody>
              <a:bodyPr/>
              <a:lstStyle/>
              <a:p>
                <a:r>
                  <a:rPr lang="en-US">
                    <a:noFill/>
                  </a:rPr>
                  <a:t> </a:t>
                </a:r>
              </a:p>
            </p:txBody>
          </p:sp>
        </mc:Fallback>
      </mc:AlternateContent>
    </p:spTree>
    <p:extLst>
      <p:ext uri="{BB962C8B-B14F-4D97-AF65-F5344CB8AC3E}">
        <p14:creationId xmlns:p14="http://schemas.microsoft.com/office/powerpoint/2010/main" val="40886599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sp>
        <p:nvSpPr>
          <p:cNvPr id="2" name="Freeform 2"/>
          <p:cNvSpPr/>
          <p:nvPr/>
        </p:nvSpPr>
        <p:spPr>
          <a:xfrm rot="5400000">
            <a:off x="420542" y="949869"/>
            <a:ext cx="16230600" cy="7430154"/>
          </a:xfrm>
          <a:custGeom>
            <a:avLst/>
            <a:gdLst/>
            <a:ahLst/>
            <a:cxnLst/>
            <a:rect l="l" t="t" r="r" b="b"/>
            <a:pathLst>
              <a:path w="16230600" h="7430154">
                <a:moveTo>
                  <a:pt x="0" y="0"/>
                </a:moveTo>
                <a:lnTo>
                  <a:pt x="16230600" y="0"/>
                </a:lnTo>
                <a:lnTo>
                  <a:pt x="16230600" y="7430154"/>
                </a:lnTo>
                <a:lnTo>
                  <a:pt x="0" y="7430154"/>
                </a:lnTo>
                <a:lnTo>
                  <a:pt x="0" y="0"/>
                </a:lnTo>
                <a:close/>
              </a:path>
            </a:pathLst>
          </a:custGeom>
          <a:blipFill>
            <a:blip r:embed="rId2"/>
            <a:stretch>
              <a:fillRect b="-210"/>
            </a:stretch>
          </a:blipFill>
        </p:spPr>
      </p:sp>
      <p:sp>
        <p:nvSpPr>
          <p:cNvPr id="3" name="TextBox 3"/>
          <p:cNvSpPr txBox="1"/>
          <p:nvPr/>
        </p:nvSpPr>
        <p:spPr>
          <a:xfrm>
            <a:off x="821545" y="691137"/>
            <a:ext cx="16644938" cy="2718693"/>
          </a:xfrm>
          <a:prstGeom prst="rect">
            <a:avLst/>
          </a:prstGeom>
        </p:spPr>
        <p:txBody>
          <a:bodyPr lIns="0" tIns="0" rIns="0" bIns="0" rtlCol="0" anchor="t">
            <a:spAutoFit/>
          </a:bodyPr>
          <a:lstStyle/>
          <a:p>
            <a:pPr algn="ctr">
              <a:lnSpc>
                <a:spcPts val="10559"/>
              </a:lnSpc>
            </a:pPr>
            <a:r>
              <a:rPr lang="en-US" sz="10500" dirty="0">
                <a:solidFill>
                  <a:srgbClr val="FFFFFF"/>
                </a:solidFill>
                <a:latin typeface="Batangas"/>
              </a:rPr>
              <a:t>BÀI 11</a:t>
            </a:r>
          </a:p>
          <a:p>
            <a:pPr algn="ctr">
              <a:lnSpc>
                <a:spcPts val="10559"/>
              </a:lnSpc>
            </a:pPr>
            <a:r>
              <a:rPr lang="en-US" sz="10500" dirty="0">
                <a:solidFill>
                  <a:srgbClr val="FFFFFF"/>
                </a:solidFill>
                <a:latin typeface="Batangas"/>
              </a:rPr>
              <a:t>ĐIỆN TRỞ, ĐỊNH LUẬT OHM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solidFill>
                  <a:prstClr val="black"/>
                </a:solidFill>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solidFill>
                    <a:prstClr val="black"/>
                  </a:solidFill>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sp>
        <p:nvSpPr>
          <p:cNvPr id="12" name="TextBox 12"/>
          <p:cNvSpPr txBox="1"/>
          <p:nvPr/>
        </p:nvSpPr>
        <p:spPr>
          <a:xfrm>
            <a:off x="1298824" y="316273"/>
            <a:ext cx="14952676" cy="9376520"/>
          </a:xfrm>
          <a:prstGeom prst="rect">
            <a:avLst/>
          </a:prstGeom>
        </p:spPr>
        <p:txBody>
          <a:bodyPr lIns="50771" tIns="50771" rIns="50771" bIns="50771" rtlCol="0" anchor="ctr"/>
          <a:lstStyle/>
          <a:p>
            <a:pPr algn="ctr">
              <a:lnSpc>
                <a:spcPts val="2571"/>
              </a:lnSpc>
            </a:pPr>
            <a:endParaRPr>
              <a:solidFill>
                <a:prstClr val="black"/>
              </a:solidFill>
            </a:endParaRPr>
          </a:p>
        </p:txBody>
      </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Rectangle: Rounded Corners 1">
            <a:extLst>
              <a:ext uri="{FF2B5EF4-FFF2-40B4-BE49-F238E27FC236}">
                <a16:creationId xmlns:a16="http://schemas.microsoft.com/office/drawing/2014/main" id="{F08CF4F3-78EA-49AA-A26E-CE257589933C}"/>
              </a:ext>
            </a:extLst>
          </p:cNvPr>
          <p:cNvSpPr/>
          <p:nvPr/>
        </p:nvSpPr>
        <p:spPr>
          <a:xfrm>
            <a:off x="1731014" y="715304"/>
            <a:ext cx="14859000" cy="41763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065" tIns="68537" rIns="137065" bIns="68537" rtlCol="0" anchor="ctr"/>
          <a:lstStyle/>
          <a:p>
            <a:pPr algn="ctr" defTabSz="1370634"/>
            <a:endParaRPr lang="en-US">
              <a:solidFill>
                <a:prstClr val="white"/>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5F75AA4-41EC-4F98-80E1-6AFBBE859D19}"/>
                  </a:ext>
                </a:extLst>
              </p:cNvPr>
              <p:cNvSpPr txBox="1"/>
              <p:nvPr/>
            </p:nvSpPr>
            <p:spPr>
              <a:xfrm>
                <a:off x="2115312" y="974387"/>
                <a:ext cx="13764988" cy="3304279"/>
              </a:xfrm>
              <a:prstGeom prst="rect">
                <a:avLst/>
              </a:prstGeom>
              <a:noFill/>
            </p:spPr>
            <p:txBody>
              <a:bodyPr wrap="square" lIns="137065" tIns="68537" rIns="137065" bIns="68537" rtlCol="0">
                <a:spAutoFit/>
              </a:bodyPr>
              <a:lstStyle/>
              <a:p>
                <a:pPr defTabSz="1370634">
                  <a:lnSpc>
                    <a:spcPct val="150000"/>
                  </a:lnSpc>
                </a:pPr>
                <a:r>
                  <a:rPr lang="vi-VN" altLang="vi-VN" sz="4300" u="sng" dirty="0">
                    <a:solidFill>
                      <a:prstClr val="black"/>
                    </a:solidFill>
                    <a:latin typeface="+mj-lt"/>
                    <a:cs typeface="#9Slide03 Arima Madurai Black" panose="00000A00000000000000" pitchFamily="2" charset="-93"/>
                  </a:rPr>
                  <a:t>?2/ SGK TR57</a:t>
                </a:r>
                <a:r>
                  <a:rPr lang="vi-VN" altLang="vi-VN" sz="4300" dirty="0">
                    <a:solidFill>
                      <a:prstClr val="black"/>
                    </a:solidFill>
                    <a:latin typeface="+mj-lt"/>
                    <a:cs typeface="#9Slide03 Arima Madurai Black" panose="00000A00000000000000" pitchFamily="2" charset="-93"/>
                  </a:rPr>
                  <a:t>:Tính điện trở của 1 đoạn dây dẫn bằng đồng có chiều dài 150m, tiết diện 2</a:t>
                </a:r>
                <a:r>
                  <a:rPr lang="en-US" altLang="en-US" sz="4500" dirty="0">
                    <a:latin typeface="Times New Roman" pitchFamily="18" charset="0"/>
                  </a:rPr>
                  <a:t>mm</a:t>
                </a:r>
                <a:r>
                  <a:rPr lang="en-US" altLang="en-US" sz="4500" baseline="30000" dirty="0">
                    <a:latin typeface="Times New Roman" pitchFamily="18" charset="0"/>
                  </a:rPr>
                  <a:t>2</a:t>
                </a:r>
                <a:r>
                  <a:rPr lang="vi-VN" altLang="en-US" sz="4300" dirty="0">
                    <a:solidFill>
                      <a:prstClr val="black"/>
                    </a:solidFill>
                    <a:latin typeface="+mj-lt"/>
                  </a:rPr>
                  <a:t>, biết điện trở suất của đồng là </a:t>
                </a:r>
                <a:r>
                  <a:rPr lang="vi-VN" sz="4500" dirty="0"/>
                  <a:t>1,7. </a:t>
                </a:r>
                <a14:m>
                  <m:oMath xmlns:m="http://schemas.openxmlformats.org/officeDocument/2006/math">
                    <m:sSup>
                      <m:sSupPr>
                        <m:ctrlPr>
                          <a:rPr lang="en-US" sz="4500" i="1">
                            <a:latin typeface="Cambria Math" panose="02040503050406030204" pitchFamily="18" charset="0"/>
                          </a:rPr>
                        </m:ctrlPr>
                      </m:sSupPr>
                      <m:e>
                        <m:r>
                          <a:rPr lang="vi-VN" sz="4500" i="1">
                            <a:latin typeface="Cambria Math" panose="02040503050406030204" pitchFamily="18" charset="0"/>
                          </a:rPr>
                          <m:t>10</m:t>
                        </m:r>
                      </m:e>
                      <m:sup>
                        <m:r>
                          <a:rPr lang="vi-VN" sz="4500" i="1">
                            <a:latin typeface="Cambria Math" panose="02040503050406030204" pitchFamily="18" charset="0"/>
                          </a:rPr>
                          <m:t>8</m:t>
                        </m:r>
                      </m:sup>
                    </m:sSup>
                    <m:r>
                      <a:rPr lang="vi-VN" sz="4500">
                        <a:latin typeface="Cambria Math"/>
                      </a:rPr>
                      <m:t> </m:t>
                    </m:r>
                    <m:r>
                      <a:rPr lang="vi-VN" sz="4500" i="1">
                        <a:latin typeface="Cambria Math" panose="02040503050406030204" pitchFamily="18" charset="0"/>
                      </a:rPr>
                      <m:t>Ω</m:t>
                    </m:r>
                  </m:oMath>
                </a14:m>
                <a:r>
                  <a:rPr lang="vi-VN" sz="4300" dirty="0">
                    <a:solidFill>
                      <a:prstClr val="black"/>
                    </a:solidFill>
                    <a:latin typeface="+mj-lt"/>
                    <a:cs typeface="#9Slide03 Arima Madurai Black" panose="00000A00000000000000" pitchFamily="2" charset="-93"/>
                  </a:rPr>
                  <a:t>.m</a:t>
                </a:r>
                <a:endParaRPr lang="en-US" sz="4300" dirty="0">
                  <a:solidFill>
                    <a:prstClr val="black"/>
                  </a:solidFill>
                  <a:latin typeface="+mj-lt"/>
                  <a:cs typeface="#9Slide03 Arima Madurai Black" panose="00000A00000000000000" pitchFamily="2" charset="-93"/>
                </a:endParaRPr>
              </a:p>
            </p:txBody>
          </p:sp>
        </mc:Choice>
        <mc:Fallback xmlns="">
          <p:sp>
            <p:nvSpPr>
              <p:cNvPr id="17" name="TextBox 16">
                <a:extLst>
                  <a:ext uri="{FF2B5EF4-FFF2-40B4-BE49-F238E27FC236}">
                    <a16:creationId xmlns:a16="http://schemas.microsoft.com/office/drawing/2014/main" xmlns="" id="{95F75AA4-41EC-4F98-80E1-6AFBBE859D19}"/>
                  </a:ext>
                </a:extLst>
              </p:cNvPr>
              <p:cNvSpPr txBox="1">
                <a:spLocks noRot="1" noChangeAspect="1" noMove="1" noResize="1" noEditPoints="1" noAdjustHandles="1" noChangeArrowheads="1" noChangeShapeType="1" noTextEdit="1"/>
              </p:cNvSpPr>
              <p:nvPr/>
            </p:nvSpPr>
            <p:spPr>
              <a:xfrm>
                <a:off x="2115312" y="974387"/>
                <a:ext cx="13764988" cy="3304279"/>
              </a:xfrm>
              <a:prstGeom prst="rect">
                <a:avLst/>
              </a:prstGeom>
              <a:blipFill rotWithShape="1">
                <a:blip r:embed="rId5"/>
                <a:stretch>
                  <a:fillRect l="-1417" b="-923"/>
                </a:stretch>
              </a:blipFill>
            </p:spPr>
            <p:txBody>
              <a:bodyPr/>
              <a:lstStyle/>
              <a:p>
                <a:r>
                  <a:rPr lang="en-US">
                    <a:noFill/>
                  </a:rPr>
                  <a:t> </a:t>
                </a:r>
              </a:p>
            </p:txBody>
          </p:sp>
        </mc:Fallback>
      </mc:AlternateContent>
      <p:grpSp>
        <p:nvGrpSpPr>
          <p:cNvPr id="22" name="Group 21"/>
          <p:cNvGrpSpPr/>
          <p:nvPr/>
        </p:nvGrpSpPr>
        <p:grpSpPr>
          <a:xfrm>
            <a:off x="7162800" y="4891605"/>
            <a:ext cx="8717500" cy="4676451"/>
            <a:chOff x="7632816" y="2655789"/>
            <a:chExt cx="9144000" cy="7436010"/>
          </a:xfrm>
        </p:grpSpPr>
        <p:sp>
          <p:nvSpPr>
            <p:cNvPr id="23" name="Rectangle: Rounded Corners 4">
              <a:extLst>
                <a:ext uri="{FF2B5EF4-FFF2-40B4-BE49-F238E27FC236}">
                  <a16:creationId xmlns:a16="http://schemas.microsoft.com/office/drawing/2014/main" id="{0669A0B0-CA42-4963-8E46-ECA90A69F34A}"/>
                </a:ext>
              </a:extLst>
            </p:cNvPr>
            <p:cNvSpPr/>
            <p:nvPr/>
          </p:nvSpPr>
          <p:spPr>
            <a:xfrm>
              <a:off x="7632816" y="3022388"/>
              <a:ext cx="9144000" cy="70694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0634"/>
              <a:endParaRPr lang="en-US">
                <a:solidFill>
                  <a:prstClr val="white"/>
                </a:solidFill>
              </a:endParaRPr>
            </a:p>
          </p:txBody>
        </p:sp>
        <p:sp>
          <p:nvSpPr>
            <p:cNvPr id="24" name="TextBox 23">
              <a:extLst>
                <a:ext uri="{FF2B5EF4-FFF2-40B4-BE49-F238E27FC236}">
                  <a16:creationId xmlns:a16="http://schemas.microsoft.com/office/drawing/2014/main" id="{0B290B2B-0674-4F72-8AA8-1914DE00AB3F}"/>
                </a:ext>
              </a:extLst>
            </p:cNvPr>
            <p:cNvSpPr txBox="1"/>
            <p:nvPr/>
          </p:nvSpPr>
          <p:spPr>
            <a:xfrm>
              <a:off x="10999864" y="2655789"/>
              <a:ext cx="2247447" cy="1871911"/>
            </a:xfrm>
            <a:prstGeom prst="rect">
              <a:avLst/>
            </a:prstGeom>
            <a:noFill/>
          </p:spPr>
          <p:txBody>
            <a:bodyPr wrap="square" lIns="137147" tIns="68573" rIns="137147" bIns="68573" rtlCol="0">
              <a:spAutoFit/>
            </a:bodyPr>
            <a:lstStyle/>
            <a:p>
              <a:pPr defTabSz="1370634">
                <a:lnSpc>
                  <a:spcPct val="150000"/>
                </a:lnSpc>
              </a:pPr>
              <a:r>
                <a:rPr lang="en-US" altLang="vi-VN" sz="4500" u="sng" dirty="0">
                  <a:solidFill>
                    <a:srgbClr val="E05D5D"/>
                  </a:solidFill>
                  <a:latin typeface="Times New Roman" pitchFamily="18" charset="0"/>
                  <a:cs typeface="Times New Roman" pitchFamily="18" charset="0"/>
                </a:rPr>
                <a:t>GIẢI</a:t>
              </a:r>
              <a:endParaRPr lang="en-US" sz="4500" dirty="0">
                <a:solidFill>
                  <a:srgbClr val="E05D5D"/>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6AF4AF60-8DF4-4804-A57A-11E5E01FCEE7}"/>
                </a:ext>
              </a:extLst>
            </p:cNvPr>
            <p:cNvSpPr txBox="1"/>
            <p:nvPr/>
          </p:nvSpPr>
          <p:spPr>
            <a:xfrm>
              <a:off x="8041034" y="4880737"/>
              <a:ext cx="8675204" cy="1798503"/>
            </a:xfrm>
            <a:prstGeom prst="rect">
              <a:avLst/>
            </a:prstGeom>
            <a:noFill/>
          </p:spPr>
          <p:txBody>
            <a:bodyPr wrap="square" lIns="137147" tIns="68573" rIns="137147" bIns="68573" rtlCol="0">
              <a:spAutoFit/>
            </a:bodyPr>
            <a:lstStyle/>
            <a:p>
              <a:pPr defTabSz="1370634">
                <a:lnSpc>
                  <a:spcPct val="150000"/>
                </a:lnSpc>
                <a:spcBef>
                  <a:spcPct val="0"/>
                </a:spcBef>
              </a:pPr>
              <a:endParaRPr lang="vi-VN" altLang="vi-VN"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endParaRPr>
            </a:p>
          </p:txBody>
        </p:sp>
      </p:grpSp>
      <mc:AlternateContent xmlns:mc="http://schemas.openxmlformats.org/markup-compatibility/2006" xmlns:a14="http://schemas.microsoft.com/office/drawing/2010/main">
        <mc:Choice Requires="a14">
          <p:sp>
            <p:nvSpPr>
              <p:cNvPr id="27" name="Rectangle 26"/>
              <p:cNvSpPr/>
              <p:nvPr/>
            </p:nvSpPr>
            <p:spPr>
              <a:xfrm>
                <a:off x="7772408" y="5953880"/>
                <a:ext cx="10795328" cy="3322200"/>
              </a:xfrm>
              <a:prstGeom prst="rect">
                <a:avLst/>
              </a:prstGeom>
            </p:spPr>
            <p:txBody>
              <a:bodyPr wrap="square" lIns="91385" tIns="45692" rIns="91385" bIns="45692">
                <a:spAutoFit/>
              </a:bodyPr>
              <a:lstStyle/>
              <a:p>
                <a:r>
                  <a:rPr lang="en-US" sz="4500" dirty="0" err="1">
                    <a:latin typeface="Times New Roman" pitchFamily="18" charset="0"/>
                    <a:cs typeface="Times New Roman" pitchFamily="18" charset="0"/>
                  </a:rPr>
                  <a:t>Áp</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dụng</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công</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thức</a:t>
                </a:r>
                <a:r>
                  <a:rPr lang="en-US" sz="4500" dirty="0">
                    <a:latin typeface="Times New Roman" pitchFamily="18" charset="0"/>
                    <a:cs typeface="Times New Roman" pitchFamily="18" charset="0"/>
                  </a:rPr>
                  <a:t>: R=ρ </a:t>
                </a:r>
                <a14:m>
                  <m:oMath xmlns:m="http://schemas.openxmlformats.org/officeDocument/2006/math">
                    <m:f>
                      <m:fPr>
                        <m:ctrlPr>
                          <a:rPr lang="en-US" sz="4500" i="1">
                            <a:latin typeface="Cambria Math" panose="02040503050406030204" pitchFamily="18" charset="0"/>
                          </a:rPr>
                        </m:ctrlPr>
                      </m:fPr>
                      <m:num>
                        <m:r>
                          <a:rPr lang="en-US" sz="4500" i="1">
                            <a:latin typeface="Cambria Math" panose="02040503050406030204" pitchFamily="18" charset="0"/>
                          </a:rPr>
                          <m:t>𝑙</m:t>
                        </m:r>
                      </m:num>
                      <m:den>
                        <m:r>
                          <a:rPr lang="en-US" sz="4500" i="1">
                            <a:latin typeface="Cambria Math" panose="02040503050406030204" pitchFamily="18" charset="0"/>
                          </a:rPr>
                          <m:t>𝑆</m:t>
                        </m:r>
                      </m:den>
                    </m:f>
                  </m:oMath>
                </a14:m>
                <a:endParaRPr lang="en-US" sz="4500" dirty="0">
                  <a:latin typeface="Times New Roman" pitchFamily="18" charset="0"/>
                  <a:cs typeface="Times New Roman" pitchFamily="18" charset="0"/>
                </a:endParaRPr>
              </a:p>
              <a:p>
                <a:r>
                  <a:rPr lang="en-US" sz="4500" dirty="0" err="1">
                    <a:latin typeface="Times New Roman" pitchFamily="18" charset="0"/>
                    <a:cs typeface="Times New Roman" pitchFamily="18" charset="0"/>
                  </a:rPr>
                  <a:t>suy</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ra</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điện</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trở</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của</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dây</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dẫn</a:t>
                </a:r>
                <a:endParaRPr lang="en-US" sz="4500" dirty="0">
                  <a:latin typeface="Times New Roman" pitchFamily="18" charset="0"/>
                  <a:cs typeface="Times New Roman" pitchFamily="18" charset="0"/>
                </a:endParaRPr>
              </a:p>
              <a:p>
                <a:r>
                  <a:rPr lang="en-US" sz="4500" dirty="0">
                    <a:latin typeface="Times New Roman" pitchFamily="18" charset="0"/>
                    <a:cs typeface="Times New Roman" pitchFamily="18" charset="0"/>
                  </a:rPr>
                  <a:t>R =</a:t>
                </a:r>
                <a:r>
                  <a:rPr lang="vi-VN" sz="4500" dirty="0">
                    <a:latin typeface="Times New Roman" pitchFamily="18" charset="0"/>
                    <a:cs typeface="Times New Roman" pitchFamily="18" charset="0"/>
                  </a:rPr>
                  <a:t> 1,7. </a:t>
                </a:r>
                <a14:m>
                  <m:oMath xmlns:m="http://schemas.openxmlformats.org/officeDocument/2006/math">
                    <m:sSup>
                      <m:sSupPr>
                        <m:ctrlPr>
                          <a:rPr lang="en-US" sz="4500" i="1">
                            <a:latin typeface="Cambria Math" panose="02040503050406030204" pitchFamily="18" charset="0"/>
                          </a:rPr>
                        </m:ctrlPr>
                      </m:sSupPr>
                      <m:e>
                        <m:r>
                          <a:rPr lang="vi-VN" sz="4500" i="1">
                            <a:latin typeface="Cambria Math" panose="02040503050406030204" pitchFamily="18" charset="0"/>
                          </a:rPr>
                          <m:t>10</m:t>
                        </m:r>
                      </m:e>
                      <m:sup>
                        <m:r>
                          <a:rPr lang="vi-VN" sz="4500" i="1">
                            <a:latin typeface="Cambria Math" panose="02040503050406030204" pitchFamily="18" charset="0"/>
                          </a:rPr>
                          <m:t>8</m:t>
                        </m:r>
                      </m:sup>
                    </m:sSup>
                    <m:r>
                      <a:rPr lang="vi-VN" sz="4500" i="1">
                        <a:latin typeface="Cambria Math" panose="02040503050406030204" pitchFamily="18" charset="0"/>
                      </a:rPr>
                      <m:t>.</m:t>
                    </m:r>
                    <m:f>
                      <m:fPr>
                        <m:ctrlPr>
                          <a:rPr lang="en-US" sz="4500" i="1">
                            <a:latin typeface="Cambria Math" panose="02040503050406030204" pitchFamily="18" charset="0"/>
                          </a:rPr>
                        </m:ctrlPr>
                      </m:fPr>
                      <m:num>
                        <m:r>
                          <a:rPr lang="vi-VN" sz="4500" i="1">
                            <a:latin typeface="Cambria Math" panose="02040503050406030204" pitchFamily="18" charset="0"/>
                          </a:rPr>
                          <m:t>150</m:t>
                        </m:r>
                      </m:num>
                      <m:den>
                        <m:r>
                          <a:rPr lang="vi-VN" sz="4500" i="1">
                            <a:latin typeface="Cambria Math" panose="02040503050406030204" pitchFamily="18" charset="0"/>
                          </a:rPr>
                          <m:t>2.</m:t>
                        </m:r>
                        <m:sSup>
                          <m:sSupPr>
                            <m:ctrlPr>
                              <a:rPr lang="en-US" sz="4500" i="1">
                                <a:latin typeface="Cambria Math" panose="02040503050406030204" pitchFamily="18" charset="0"/>
                              </a:rPr>
                            </m:ctrlPr>
                          </m:sSupPr>
                          <m:e>
                            <m:r>
                              <a:rPr lang="vi-VN" sz="4500" i="1">
                                <a:latin typeface="Cambria Math" panose="02040503050406030204" pitchFamily="18" charset="0"/>
                              </a:rPr>
                              <m:t>10</m:t>
                            </m:r>
                          </m:e>
                          <m:sup>
                            <m:r>
                              <a:rPr lang="vi-VN" sz="4500" i="1">
                                <a:latin typeface="Cambria Math" panose="02040503050406030204" pitchFamily="18" charset="0"/>
                              </a:rPr>
                              <m:t>−6</m:t>
                            </m:r>
                          </m:sup>
                        </m:sSup>
                      </m:den>
                    </m:f>
                    <m:r>
                      <a:rPr lang="vi-VN" sz="4500" i="1">
                        <a:latin typeface="Cambria Math" panose="02040503050406030204" pitchFamily="18" charset="0"/>
                      </a:rPr>
                      <m:t>=1, 275Ω</m:t>
                    </m:r>
                  </m:oMath>
                </a14:m>
                <a:endParaRPr lang="en-US" sz="45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7772408" y="5953880"/>
                <a:ext cx="10795328" cy="3322200"/>
              </a:xfrm>
              <a:prstGeom prst="rect">
                <a:avLst/>
              </a:prstGeom>
              <a:blipFill rotWithShape="1">
                <a:blip r:embed="rId6"/>
                <a:stretch>
                  <a:fillRect l="-2372"/>
                </a:stretch>
              </a:blipFill>
            </p:spPr>
            <p:txBody>
              <a:bodyPr/>
              <a:lstStyle/>
              <a:p>
                <a:r>
                  <a:rPr lang="en-US">
                    <a:noFill/>
                  </a:rPr>
                  <a:t> </a:t>
                </a:r>
              </a:p>
            </p:txBody>
          </p:sp>
        </mc:Fallback>
      </mc:AlternateContent>
      <p:grpSp>
        <p:nvGrpSpPr>
          <p:cNvPr id="28" name="Group 27"/>
          <p:cNvGrpSpPr/>
          <p:nvPr/>
        </p:nvGrpSpPr>
        <p:grpSpPr>
          <a:xfrm>
            <a:off x="1847080" y="5277259"/>
            <a:ext cx="3910584" cy="5010702"/>
            <a:chOff x="1847079" y="5277250"/>
            <a:chExt cx="3910584" cy="5010703"/>
          </a:xfrm>
        </p:grpSpPr>
        <p:grpSp>
          <p:nvGrpSpPr>
            <p:cNvPr id="19" name="Group 18"/>
            <p:cNvGrpSpPr/>
            <p:nvPr/>
          </p:nvGrpSpPr>
          <p:grpSpPr>
            <a:xfrm>
              <a:off x="1847079" y="5277250"/>
              <a:ext cx="3910584" cy="5010703"/>
              <a:chOff x="1727410" y="3772947"/>
              <a:chExt cx="4978601" cy="13529064"/>
            </a:xfrm>
          </p:grpSpPr>
          <p:sp>
            <p:nvSpPr>
              <p:cNvPr id="21" name="TextBox 20">
                <a:extLst>
                  <a:ext uri="{FF2B5EF4-FFF2-40B4-BE49-F238E27FC236}">
                    <a16:creationId xmlns:a16="http://schemas.microsoft.com/office/drawing/2014/main" id="{95F75AA4-41EC-4F98-80E1-6AFBBE859D19}"/>
                  </a:ext>
                </a:extLst>
              </p:cNvPr>
              <p:cNvSpPr txBox="1"/>
              <p:nvPr/>
            </p:nvSpPr>
            <p:spPr>
              <a:xfrm>
                <a:off x="2068901" y="3772947"/>
                <a:ext cx="3988180" cy="2243682"/>
              </a:xfrm>
              <a:prstGeom prst="rect">
                <a:avLst/>
              </a:prstGeom>
              <a:noFill/>
            </p:spPr>
            <p:txBody>
              <a:bodyPr wrap="square" lIns="137147" tIns="68573" rIns="137147" bIns="68573" rtlCol="0">
                <a:spAutoFit/>
              </a:bodyPr>
              <a:lstStyle/>
              <a:p>
                <a:pPr defTabSz="1370634">
                  <a:lnSpc>
                    <a:spcPct val="150000"/>
                  </a:lnSpc>
                </a:pPr>
                <a:r>
                  <a:rPr lang="en-US" altLang="vi-VN" sz="3000" u="sng" dirty="0">
                    <a:solidFill>
                      <a:srgbClr val="E05D5D"/>
                    </a:solidFill>
                    <a:latin typeface="Times New Roman" pitchFamily="18" charset="0"/>
                    <a:cs typeface="Times New Roman" pitchFamily="18" charset="0"/>
                  </a:rPr>
                  <a:t>TÓM TẮT</a:t>
                </a:r>
                <a:endParaRPr lang="en-US" sz="3000" dirty="0">
                  <a:solidFill>
                    <a:srgbClr val="E05D5D"/>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A9A86DD-7731-46D4-961F-A41FB0DD4B5B}"/>
                      </a:ext>
                    </a:extLst>
                  </p:cNvPr>
                  <p:cNvSpPr txBox="1"/>
                  <p:nvPr/>
                </p:nvSpPr>
                <p:spPr>
                  <a:xfrm>
                    <a:off x="1727410" y="5792602"/>
                    <a:ext cx="4978601" cy="11509409"/>
                  </a:xfrm>
                  <a:prstGeom prst="rect">
                    <a:avLst/>
                  </a:prstGeom>
                  <a:noFill/>
                </p:spPr>
                <p:txBody>
                  <a:bodyPr wrap="square" lIns="137147" tIns="68573" rIns="137147" bIns="68573" rtlCol="0">
                    <a:spAutoFit/>
                  </a:bodyPr>
                  <a:lstStyle/>
                  <a:p>
                    <a:pPr defTabSz="1370634">
                      <a:lnSpc>
                        <a:spcPct val="150000"/>
                      </a:lnSpc>
                      <a:spcBef>
                        <a:spcPct val="50000"/>
                      </a:spcBef>
                    </a:pPr>
                    <a:r>
                      <a:rPr lang="vi-VN" altLang="vi-VN" sz="2000" dirty="0">
                        <a:solidFill>
                          <a:prstClr val="black">
                            <a:lumMod val="85000"/>
                            <a:lumOff val="15000"/>
                          </a:prstClr>
                        </a:solidFill>
                        <a:latin typeface="Times New Roman" pitchFamily="18" charset="0"/>
                        <a:cs typeface="Times New Roman" pitchFamily="18" charset="0"/>
                      </a:rPr>
                      <a:t>l</a:t>
                    </a:r>
                    <a:r>
                      <a:rPr lang="en-US" altLang="vi-VN" sz="2000" dirty="0">
                        <a:solidFill>
                          <a:prstClr val="black">
                            <a:lumMod val="85000"/>
                            <a:lumOff val="15000"/>
                          </a:prstClr>
                        </a:solidFill>
                        <a:latin typeface="Times New Roman" pitchFamily="18" charset="0"/>
                        <a:cs typeface="Times New Roman" pitchFamily="18" charset="0"/>
                      </a:rPr>
                      <a:t> = 1</a:t>
                    </a:r>
                    <a:r>
                      <a:rPr lang="vi-VN" altLang="vi-VN" sz="2000" dirty="0">
                        <a:solidFill>
                          <a:prstClr val="black">
                            <a:lumMod val="85000"/>
                            <a:lumOff val="15000"/>
                          </a:prstClr>
                        </a:solidFill>
                        <a:latin typeface="Times New Roman" pitchFamily="18" charset="0"/>
                        <a:cs typeface="Times New Roman" pitchFamily="18" charset="0"/>
                      </a:rPr>
                      <a:t>50m</a:t>
                    </a:r>
                    <a:r>
                      <a:rPr lang="vi-VN" altLang="vi-VN" sz="2000" dirty="0">
                        <a:solidFill>
                          <a:prstClr val="black"/>
                        </a:solidFill>
                        <a:latin typeface="Times New Roman" pitchFamily="18" charset="0"/>
                        <a:cs typeface="Times New Roman" pitchFamily="18" charset="0"/>
                      </a:rPr>
                      <a:t> </a:t>
                    </a:r>
                    <a:r>
                      <a:rPr lang="en-US" altLang="vi-VN" sz="2000" dirty="0">
                        <a:solidFill>
                          <a:prstClr val="black">
                            <a:lumMod val="85000"/>
                            <a:lumOff val="15000"/>
                          </a:prstClr>
                        </a:solidFill>
                        <a:latin typeface="Times New Roman" pitchFamily="18" charset="0"/>
                        <a:cs typeface="Times New Roman" pitchFamily="18" charset="0"/>
                      </a:rPr>
                      <a:t> </a:t>
                    </a:r>
                    <a:endParaRPr lang="vi-VN" altLang="vi-VN" sz="2000" dirty="0">
                      <a:solidFill>
                        <a:prstClr val="black">
                          <a:lumMod val="85000"/>
                          <a:lumOff val="15000"/>
                        </a:prstClr>
                      </a:solidFill>
                      <a:latin typeface="Times New Roman" pitchFamily="18" charset="0"/>
                      <a:cs typeface="Times New Roman" pitchFamily="18" charset="0"/>
                    </a:endParaRPr>
                  </a:p>
                  <a:p>
                    <a:pPr defTabSz="1370634">
                      <a:lnSpc>
                        <a:spcPct val="150000"/>
                      </a:lnSpc>
                      <a:spcBef>
                        <a:spcPct val="50000"/>
                      </a:spcBef>
                    </a:pPr>
                    <a:r>
                      <a:rPr lang="en-US" sz="2000" dirty="0">
                        <a:latin typeface="Times New Roman" pitchFamily="18" charset="0"/>
                        <a:cs typeface="Times New Roman" pitchFamily="18" charset="0"/>
                      </a:rPr>
                      <a:t>ρ </a:t>
                    </a:r>
                    <a:r>
                      <a:rPr lang="vi-VN" sz="2000" dirty="0">
                        <a:latin typeface="Times New Roman" pitchFamily="18" charset="0"/>
                        <a:cs typeface="Times New Roman" pitchFamily="18" charset="0"/>
                      </a:rPr>
                      <a:t>= </a:t>
                    </a:r>
                    <a:r>
                      <a:rPr lang="vi-VN" sz="2000" dirty="0"/>
                      <a:t>1,7. </a:t>
                    </a:r>
                    <a14:m>
                      <m:oMath xmlns:m="http://schemas.openxmlformats.org/officeDocument/2006/math">
                        <m:sSup>
                          <m:sSupPr>
                            <m:ctrlPr>
                              <a:rPr lang="en-US" sz="2000" i="1">
                                <a:latin typeface="Cambria Math" panose="02040503050406030204" pitchFamily="18" charset="0"/>
                              </a:rPr>
                            </m:ctrlPr>
                          </m:sSupPr>
                          <m:e>
                            <m:r>
                              <a:rPr lang="vi-VN" sz="2000" i="1">
                                <a:latin typeface="Cambria Math"/>
                              </a:rPr>
                              <m:t>10</m:t>
                            </m:r>
                          </m:e>
                          <m:sup>
                            <m:r>
                              <a:rPr lang="vi-VN" sz="2000" i="1">
                                <a:latin typeface="Cambria Math"/>
                              </a:rPr>
                              <m:t>8</m:t>
                            </m:r>
                          </m:sup>
                        </m:sSup>
                        <m:r>
                          <a:rPr lang="vi-VN" sz="2000">
                            <a:latin typeface="Cambria Math"/>
                          </a:rPr>
                          <m:t> </m:t>
                        </m:r>
                        <m:r>
                          <a:rPr lang="vi-VN" sz="2000" i="1">
                            <a:latin typeface="Cambria Math"/>
                          </a:rPr>
                          <m:t>Ω</m:t>
                        </m:r>
                      </m:oMath>
                    </a14:m>
                    <a:r>
                      <a:rPr lang="vi-VN" sz="2000" dirty="0">
                        <a:solidFill>
                          <a:prstClr val="black"/>
                        </a:solidFill>
                        <a:cs typeface="#9Slide03 Arima Madurai Black" panose="00000A00000000000000" pitchFamily="2" charset="-93"/>
                      </a:rPr>
                      <a:t>.m</a:t>
                    </a:r>
                  </a:p>
                  <a:p>
                    <a:pPr defTabSz="1370634">
                      <a:lnSpc>
                        <a:spcPct val="150000"/>
                      </a:lnSpc>
                      <a:spcBef>
                        <a:spcPct val="50000"/>
                      </a:spcBef>
                    </a:pPr>
                    <a:r>
                      <a:rPr lang="vi-VN" sz="2000" dirty="0">
                        <a:solidFill>
                          <a:prstClr val="black"/>
                        </a:solidFill>
                        <a:latin typeface="+mj-lt"/>
                        <a:cs typeface="#9Slide03 Arima Madurai Black" panose="00000A00000000000000" pitchFamily="2" charset="-93"/>
                      </a:rPr>
                      <a:t>S= 2</a:t>
                    </a:r>
                    <a:r>
                      <a:rPr lang="en-US" altLang="en-US" sz="2000" dirty="0">
                        <a:latin typeface="+mj-lt"/>
                      </a:rPr>
                      <a:t> mm</a:t>
                    </a:r>
                    <a:r>
                      <a:rPr lang="en-US" altLang="en-US" sz="2000" baseline="30000" dirty="0">
                        <a:latin typeface="+mj-lt"/>
                      </a:rPr>
                      <a:t>2</a:t>
                    </a:r>
                    <a:r>
                      <a:rPr lang="vi-VN" sz="2000" dirty="0">
                        <a:solidFill>
                          <a:prstClr val="black"/>
                        </a:solidFill>
                        <a:latin typeface="+mj-lt"/>
                        <a:cs typeface="#9Slide03 Arima Madurai Black" panose="00000A00000000000000" pitchFamily="2" charset="-93"/>
                      </a:rPr>
                      <a:t> = </a:t>
                    </a:r>
                  </a:p>
                  <a:p>
                    <a:pPr defTabSz="1370634">
                      <a:lnSpc>
                        <a:spcPct val="150000"/>
                      </a:lnSpc>
                      <a:spcBef>
                        <a:spcPct val="50000"/>
                      </a:spcBef>
                    </a:pPr>
                    <a:r>
                      <a:rPr lang="vi-VN" sz="3600" dirty="0">
                        <a:solidFill>
                          <a:prstClr val="black"/>
                        </a:solidFill>
                        <a:latin typeface="+mj-lt"/>
                        <a:cs typeface="#9Slide03 Arima Madurai Black" panose="00000A00000000000000" pitchFamily="2" charset="-93"/>
                      </a:rPr>
                      <a:t>R =?</a:t>
                    </a:r>
                    <a:endParaRPr lang="en-US" sz="3600" dirty="0">
                      <a:solidFill>
                        <a:prstClr val="black"/>
                      </a:solidFill>
                      <a:latin typeface="+mj-lt"/>
                      <a:cs typeface="#9Slide03 Arima Madurai Black" panose="00000A00000000000000" pitchFamily="2" charset="-93"/>
                    </a:endParaRPr>
                  </a:p>
                  <a:p>
                    <a:pPr defTabSz="1370634">
                      <a:lnSpc>
                        <a:spcPct val="150000"/>
                      </a:lnSpc>
                      <a:spcBef>
                        <a:spcPct val="50000"/>
                      </a:spcBef>
                    </a:pPr>
                    <a:endParaRPr lang="vi-VN" altLang="vi-VN" sz="4300" dirty="0">
                      <a:solidFill>
                        <a:prstClr val="black">
                          <a:lumMod val="85000"/>
                          <a:lumOff val="15000"/>
                        </a:prstClr>
                      </a:solidFill>
                      <a:latin typeface="Times New Roman" pitchFamily="18" charset="0"/>
                      <a:cs typeface="Times New Roman" pitchFamily="18" charset="0"/>
                    </a:endParaRPr>
                  </a:p>
                </p:txBody>
              </p:sp>
            </mc:Choice>
            <mc:Fallback xmlns="">
              <p:sp>
                <p:nvSpPr>
                  <p:cNvPr id="26" name="TextBox 25">
                    <a:extLst>
                      <a:ext uri="{FF2B5EF4-FFF2-40B4-BE49-F238E27FC236}">
                        <a16:creationId xmlns:a16="http://schemas.microsoft.com/office/drawing/2014/main" xmlns="" id="{1A9A86DD-7731-46D4-961F-A41FB0DD4B5B}"/>
                      </a:ext>
                    </a:extLst>
                  </p:cNvPr>
                  <p:cNvSpPr txBox="1">
                    <a:spLocks noRot="1" noChangeAspect="1" noMove="1" noResize="1" noEditPoints="1" noAdjustHandles="1" noChangeArrowheads="1" noChangeShapeType="1" noTextEdit="1"/>
                  </p:cNvSpPr>
                  <p:nvPr/>
                </p:nvSpPr>
                <p:spPr>
                  <a:xfrm>
                    <a:off x="1727410" y="5792602"/>
                    <a:ext cx="4978601" cy="11509409"/>
                  </a:xfrm>
                  <a:prstGeom prst="rect">
                    <a:avLst/>
                  </a:prstGeom>
                  <a:blipFill rotWithShape="1">
                    <a:blip r:embed="rId7"/>
                    <a:stretch>
                      <a:fillRect l="-358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 name="Rectangle 12"/>
                <p:cNvSpPr/>
                <p:nvPr/>
              </p:nvSpPr>
              <p:spPr>
                <a:xfrm>
                  <a:off x="3455343" y="7329729"/>
                  <a:ext cx="1324914" cy="428515"/>
                </a:xfrm>
                <a:prstGeom prst="rect">
                  <a:avLst/>
                </a:prstGeom>
              </p:spPr>
              <p:txBody>
                <a:bodyPr wrap="none">
                  <a:spAutoFit/>
                </a:bodyPr>
                <a:lstStyle/>
                <a:p>
                  <a14:m>
                    <m:oMath xmlns:m="http://schemas.openxmlformats.org/officeDocument/2006/math">
                      <m:r>
                        <a:rPr lang="vi-VN" sz="2000" i="1">
                          <a:latin typeface="Cambria Math" panose="02040503050406030204" pitchFamily="18" charset="0"/>
                        </a:rPr>
                        <m:t>2.</m:t>
                      </m:r>
                      <m:sSup>
                        <m:sSupPr>
                          <m:ctrlPr>
                            <a:rPr lang="en-US" sz="2000" i="1">
                              <a:latin typeface="Cambria Math" panose="02040503050406030204" pitchFamily="18" charset="0"/>
                            </a:rPr>
                          </m:ctrlPr>
                        </m:sSupPr>
                        <m:e>
                          <m:r>
                            <a:rPr lang="vi-VN" sz="2000" i="1">
                              <a:latin typeface="Cambria Math" panose="02040503050406030204" pitchFamily="18" charset="0"/>
                            </a:rPr>
                            <m:t>10</m:t>
                          </m:r>
                        </m:e>
                        <m:sup>
                          <m:r>
                            <a:rPr lang="vi-VN" sz="2000" i="1">
                              <a:latin typeface="Cambria Math" panose="02040503050406030204" pitchFamily="18" charset="0"/>
                            </a:rPr>
                            <m:t>−6</m:t>
                          </m:r>
                        </m:sup>
                      </m:sSup>
                    </m:oMath>
                  </a14:m>
                  <a:r>
                    <a:rPr lang="en-US" altLang="en-US" sz="2000" dirty="0"/>
                    <a:t>m</a:t>
                  </a:r>
                  <a:r>
                    <a:rPr lang="en-US" altLang="en-US" sz="2000" baseline="30000" dirty="0"/>
                    <a:t>2</a:t>
                  </a:r>
                  <a:r>
                    <a:rPr lang="vi-VN" sz="2000" dirty="0">
                      <a:solidFill>
                        <a:prstClr val="black"/>
                      </a:solidFill>
                      <a:cs typeface="#9Slide03 Arima Madurai Black" panose="00000A00000000000000" pitchFamily="2" charset="-93"/>
                    </a:rPr>
                    <a:t> </a:t>
                  </a:r>
                  <a:endParaRPr lang="en-US" sz="2000" b="1" dirty="0">
                    <a:latin typeface="+mj-lt"/>
                  </a:endParaRPr>
                </a:p>
              </p:txBody>
            </p:sp>
          </mc:Choice>
          <mc:Fallback xmlns="">
            <p:sp>
              <p:nvSpPr>
                <p:cNvPr id="13" name="Rectangle 12"/>
                <p:cNvSpPr>
                  <a:spLocks noRot="1" noChangeAspect="1" noMove="1" noResize="1" noEditPoints="1" noAdjustHandles="1" noChangeArrowheads="1" noChangeShapeType="1" noTextEdit="1"/>
                </p:cNvSpPr>
                <p:nvPr/>
              </p:nvSpPr>
              <p:spPr>
                <a:xfrm>
                  <a:off x="3455343" y="7329729"/>
                  <a:ext cx="1324914" cy="428515"/>
                </a:xfrm>
                <a:prstGeom prst="rect">
                  <a:avLst/>
                </a:prstGeom>
                <a:blipFill rotWithShape="1">
                  <a:blip r:embed="rId8"/>
                  <a:stretch>
                    <a:fillRect t="-7042" b="-16901"/>
                  </a:stretch>
                </a:blipFill>
              </p:spPr>
              <p:txBody>
                <a:bodyPr/>
                <a:lstStyle/>
                <a:p>
                  <a:r>
                    <a:rPr lang="en-US">
                      <a:noFill/>
                    </a:rPr>
                    <a:t> </a:t>
                  </a:r>
                </a:p>
              </p:txBody>
            </p:sp>
          </mc:Fallback>
        </mc:AlternateContent>
      </p:grpSp>
      <p:cxnSp>
        <p:nvCxnSpPr>
          <p:cNvPr id="18" name="Straight Connector 17"/>
          <p:cNvCxnSpPr/>
          <p:nvPr/>
        </p:nvCxnSpPr>
        <p:spPr>
          <a:xfrm>
            <a:off x="1981200" y="7758243"/>
            <a:ext cx="31242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298076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sp>
        <p:nvSpPr>
          <p:cNvPr id="2" name="Freeform 2"/>
          <p:cNvSpPr/>
          <p:nvPr/>
        </p:nvSpPr>
        <p:spPr>
          <a:xfrm rot="5400000">
            <a:off x="473528" y="1009325"/>
            <a:ext cx="16230600" cy="7430154"/>
          </a:xfrm>
          <a:custGeom>
            <a:avLst/>
            <a:gdLst/>
            <a:ahLst/>
            <a:cxnLst/>
            <a:rect l="l" t="t" r="r" b="b"/>
            <a:pathLst>
              <a:path w="16230600" h="7430154">
                <a:moveTo>
                  <a:pt x="0" y="0"/>
                </a:moveTo>
                <a:lnTo>
                  <a:pt x="16230600" y="0"/>
                </a:lnTo>
                <a:lnTo>
                  <a:pt x="16230600" y="7430154"/>
                </a:lnTo>
                <a:lnTo>
                  <a:pt x="0" y="7430154"/>
                </a:lnTo>
                <a:lnTo>
                  <a:pt x="0" y="0"/>
                </a:lnTo>
                <a:close/>
              </a:path>
            </a:pathLst>
          </a:custGeom>
          <a:blipFill>
            <a:blip r:embed="rId2"/>
            <a:stretch>
              <a:fillRect b="-210"/>
            </a:stretch>
          </a:blipFill>
        </p:spPr>
      </p:sp>
      <p:sp>
        <p:nvSpPr>
          <p:cNvPr id="3" name="TextBox 3"/>
          <p:cNvSpPr txBox="1"/>
          <p:nvPr/>
        </p:nvSpPr>
        <p:spPr>
          <a:xfrm>
            <a:off x="821545" y="691138"/>
            <a:ext cx="16644938" cy="1359346"/>
          </a:xfrm>
          <a:prstGeom prst="rect">
            <a:avLst/>
          </a:prstGeom>
        </p:spPr>
        <p:txBody>
          <a:bodyPr lIns="0" tIns="0" rIns="0" bIns="0" rtlCol="0" anchor="t">
            <a:spAutoFit/>
          </a:bodyPr>
          <a:lstStyle/>
          <a:p>
            <a:pPr algn="ctr">
              <a:lnSpc>
                <a:spcPts val="10559"/>
              </a:lnSpc>
            </a:pPr>
            <a:r>
              <a:rPr lang="vi-VN" sz="10500" dirty="0">
                <a:solidFill>
                  <a:srgbClr val="FFFFFF"/>
                </a:solidFill>
                <a:latin typeface="Batangas"/>
              </a:rPr>
              <a:t>LUYỆN TẬP</a:t>
            </a:r>
            <a:endParaRPr lang="en-US" sz="10500" dirty="0">
              <a:solidFill>
                <a:srgbClr val="FFFFFF"/>
              </a:solidFill>
              <a:latin typeface="Batangas"/>
            </a:endParaRPr>
          </a:p>
        </p:txBody>
      </p:sp>
      <p:sp>
        <p:nvSpPr>
          <p:cNvPr id="4" name="TextBox 3"/>
          <p:cNvSpPr txBox="1"/>
          <p:nvPr/>
        </p:nvSpPr>
        <p:spPr>
          <a:xfrm>
            <a:off x="821542" y="2019310"/>
            <a:ext cx="15942468" cy="2308268"/>
          </a:xfrm>
          <a:prstGeom prst="rect">
            <a:avLst/>
          </a:prstGeom>
          <a:noFill/>
        </p:spPr>
        <p:txBody>
          <a:bodyPr wrap="square" lIns="91385" tIns="45692" rIns="91385" bIns="45692" rtlCol="0">
            <a:spAutoFit/>
          </a:bodyPr>
          <a:lstStyle/>
          <a:p>
            <a:r>
              <a:rPr lang="vi-VN" sz="4800" b="1" dirty="0">
                <a:solidFill>
                  <a:schemeClr val="bg1"/>
                </a:solidFill>
                <a:latin typeface="Times New Roman" pitchFamily="18" charset="0"/>
                <a:cs typeface="Times New Roman" pitchFamily="18" charset="0"/>
              </a:rPr>
              <a:t>Hãy </a:t>
            </a:r>
            <a:r>
              <a:rPr lang="en-US" sz="4800" b="1" dirty="0" err="1">
                <a:solidFill>
                  <a:schemeClr val="bg1"/>
                </a:solidFill>
                <a:latin typeface="Times New Roman" pitchFamily="18" charset="0"/>
                <a:cs typeface="Times New Roman" pitchFamily="18" charset="0"/>
              </a:rPr>
              <a:t>ghép</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các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mảnh</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ghép</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để</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tạo</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thành</a:t>
            </a:r>
            <a:r>
              <a:rPr lang="en-US" sz="4800" b="1" dirty="0">
                <a:solidFill>
                  <a:schemeClr val="bg1"/>
                </a:solidFill>
                <a:latin typeface="Times New Roman" pitchFamily="18" charset="0"/>
                <a:cs typeface="Times New Roman" pitchFamily="18" charset="0"/>
              </a:rPr>
              <a:t> 1 </a:t>
            </a:r>
            <a:r>
              <a:rPr lang="en-US" sz="4800" b="1" dirty="0" err="1">
                <a:solidFill>
                  <a:schemeClr val="bg1"/>
                </a:solidFill>
                <a:latin typeface="Times New Roman" pitchFamily="18" charset="0"/>
                <a:cs typeface="Times New Roman" pitchFamily="18" charset="0"/>
              </a:rPr>
              <a:t>hình</a:t>
            </a:r>
            <a:r>
              <a:rPr lang="en-US" sz="4800" b="1" dirty="0">
                <a:solidFill>
                  <a:schemeClr val="bg1"/>
                </a:solidFill>
                <a:latin typeface="Times New Roman" pitchFamily="18" charset="0"/>
                <a:cs typeface="Times New Roman" pitchFamily="18" charset="0"/>
              </a:rPr>
              <a:t> tam </a:t>
            </a:r>
            <a:r>
              <a:rPr lang="en-US" sz="4800" b="1" dirty="0" err="1">
                <a:solidFill>
                  <a:schemeClr val="bg1"/>
                </a:solidFill>
                <a:latin typeface="Times New Roman" pitchFamily="18" charset="0"/>
                <a:cs typeface="Times New Roman" pitchFamily="18" charset="0"/>
              </a:rPr>
              <a:t>giác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lớn</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sao</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cho</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các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cạnh</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của</a:t>
            </a:r>
            <a:r>
              <a:rPr lang="en-US" sz="4800" b="1" dirty="0">
                <a:solidFill>
                  <a:schemeClr val="bg1"/>
                </a:solidFill>
                <a:latin typeface="Times New Roman" pitchFamily="18" charset="0"/>
                <a:cs typeface="Times New Roman" pitchFamily="18" charset="0"/>
              </a:rPr>
              <a:t> 2 tam </a:t>
            </a:r>
            <a:r>
              <a:rPr lang="en-US" sz="4800" b="1" dirty="0" err="1">
                <a:solidFill>
                  <a:schemeClr val="bg1"/>
                </a:solidFill>
                <a:latin typeface="Times New Roman" pitchFamily="18" charset="0"/>
                <a:cs typeface="Times New Roman" pitchFamily="18" charset="0"/>
              </a:rPr>
              <a:t>giác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liền</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nhau</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tạo</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thành</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một</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câu</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đúng</a:t>
            </a:r>
            <a:r>
              <a:rPr lang="en-US" sz="48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38621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sp>
        <p:nvSpPr>
          <p:cNvPr id="5" name="Freeform 5"/>
          <p:cNvSpPr/>
          <p:nvPr/>
        </p:nvSpPr>
        <p:spPr>
          <a:xfrm>
            <a:off x="14933782" y="-3086100"/>
            <a:ext cx="4152552"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5368" y="9125864"/>
            <a:ext cx="4152552"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1" name="Picture 10"/>
          <p:cNvPicPr/>
          <p:nvPr/>
        </p:nvPicPr>
        <p:blipFill>
          <a:blip r:embed="rId4"/>
          <a:stretch>
            <a:fillRect/>
          </a:stretch>
        </p:blipFill>
        <p:spPr>
          <a:xfrm>
            <a:off x="914400" y="1257300"/>
            <a:ext cx="16840200" cy="8610600"/>
          </a:xfrm>
          <a:prstGeom prst="rect">
            <a:avLst/>
          </a:prstGeom>
        </p:spPr>
      </p:pic>
    </p:spTree>
    <p:extLst>
      <p:ext uri="{BB962C8B-B14F-4D97-AF65-F5344CB8AC3E}">
        <p14:creationId xmlns:p14="http://schemas.microsoft.com/office/powerpoint/2010/main" val="8944031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sp>
        <p:nvSpPr>
          <p:cNvPr id="2" name="Freeform 2"/>
          <p:cNvSpPr/>
          <p:nvPr/>
        </p:nvSpPr>
        <p:spPr>
          <a:xfrm rot="5400000">
            <a:off x="473528" y="1009325"/>
            <a:ext cx="16230600" cy="7430154"/>
          </a:xfrm>
          <a:custGeom>
            <a:avLst/>
            <a:gdLst/>
            <a:ahLst/>
            <a:cxnLst/>
            <a:rect l="l" t="t" r="r" b="b"/>
            <a:pathLst>
              <a:path w="16230600" h="7430154">
                <a:moveTo>
                  <a:pt x="0" y="0"/>
                </a:moveTo>
                <a:lnTo>
                  <a:pt x="16230600" y="0"/>
                </a:lnTo>
                <a:lnTo>
                  <a:pt x="16230600" y="7430154"/>
                </a:lnTo>
                <a:lnTo>
                  <a:pt x="0" y="7430154"/>
                </a:lnTo>
                <a:lnTo>
                  <a:pt x="0" y="0"/>
                </a:lnTo>
                <a:close/>
              </a:path>
            </a:pathLst>
          </a:custGeom>
          <a:blipFill>
            <a:blip r:embed="rId2"/>
            <a:stretch>
              <a:fillRect b="-210"/>
            </a:stretch>
          </a:blipFill>
        </p:spPr>
      </p:sp>
      <p:sp>
        <p:nvSpPr>
          <p:cNvPr id="3" name="TextBox 3"/>
          <p:cNvSpPr txBox="1"/>
          <p:nvPr/>
        </p:nvSpPr>
        <p:spPr>
          <a:xfrm>
            <a:off x="685800" y="800100"/>
            <a:ext cx="16644938" cy="1359346"/>
          </a:xfrm>
          <a:prstGeom prst="rect">
            <a:avLst/>
          </a:prstGeom>
        </p:spPr>
        <p:txBody>
          <a:bodyPr lIns="0" tIns="0" rIns="0" bIns="0" rtlCol="0" anchor="t">
            <a:spAutoFit/>
          </a:bodyPr>
          <a:lstStyle/>
          <a:p>
            <a:pPr algn="ctr">
              <a:lnSpc>
                <a:spcPts val="10559"/>
              </a:lnSpc>
            </a:pPr>
            <a:r>
              <a:rPr lang="vi-VN" sz="10500" dirty="0">
                <a:solidFill>
                  <a:srgbClr val="FFFFFF"/>
                </a:solidFill>
                <a:latin typeface="Batangas"/>
              </a:rPr>
              <a:t>VẬN DỤNG</a:t>
            </a:r>
            <a:endParaRPr lang="en-US" sz="10500" dirty="0">
              <a:solidFill>
                <a:srgbClr val="FFFFFF"/>
              </a:solidFill>
              <a:latin typeface="Batangas"/>
            </a:endParaRPr>
          </a:p>
        </p:txBody>
      </p:sp>
    </p:spTree>
    <p:extLst>
      <p:ext uri="{BB962C8B-B14F-4D97-AF65-F5344CB8AC3E}">
        <p14:creationId xmlns:p14="http://schemas.microsoft.com/office/powerpoint/2010/main" val="112545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923901-1A0D-443A-A438-A0A62EA68762}"/>
              </a:ext>
            </a:extLst>
          </p:cNvPr>
          <p:cNvSpPr txBox="1"/>
          <p:nvPr/>
        </p:nvSpPr>
        <p:spPr>
          <a:xfrm>
            <a:off x="747713" y="875169"/>
            <a:ext cx="12672454" cy="2015922"/>
          </a:xfrm>
          <a:prstGeom prst="rect">
            <a:avLst/>
          </a:prstGeom>
          <a:noFill/>
        </p:spPr>
        <p:txBody>
          <a:bodyPr wrap="square" lIns="137145" tIns="68573" rIns="137145" bIns="68573" rtlCol="0">
            <a:spAutoFit/>
          </a:bodyPr>
          <a:lstStyle/>
          <a:p>
            <a:pPr defTabSz="1371453"/>
            <a:r>
              <a:rPr lang="en-US" sz="6100" spc="300" dirty="0">
                <a:solidFill>
                  <a:prstClr val="black"/>
                </a:solidFill>
                <a:latin typeface="Myriad Pro Black Cond" panose="020B0806030403020204" pitchFamily="34" charset="0"/>
              </a:rPr>
              <a:t>CÁC ĐIỆN TRỞ DÙNG TRONG KĨ THUẬT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C40D2AA-3898-4119-8477-180D373C7F62}"/>
                  </a:ext>
                </a:extLst>
              </p:cNvPr>
              <p:cNvSpPr txBox="1"/>
              <p:nvPr/>
            </p:nvSpPr>
            <p:spPr>
              <a:xfrm>
                <a:off x="759905" y="3390900"/>
                <a:ext cx="8635776" cy="4792067"/>
              </a:xfrm>
              <a:prstGeom prst="rect">
                <a:avLst/>
              </a:prstGeom>
              <a:noFill/>
            </p:spPr>
            <p:txBody>
              <a:bodyPr wrap="square" lIns="137145" tIns="68573" rIns="137145" bIns="68573" rtlCol="0">
                <a:spAutoFit/>
              </a:bodyPr>
              <a:lstStyle/>
              <a:p>
                <a:pPr defTabSz="1371453">
                  <a:lnSpc>
                    <a:spcPct val="140000"/>
                  </a:lnSpc>
                </a:pPr>
                <a:r>
                  <a:rPr lang="en-US" sz="3600" dirty="0" err="1">
                    <a:solidFill>
                      <a:prstClr val="black"/>
                    </a:solidFill>
                    <a:latin typeface="Myriad Pro Black Cond" panose="020B0806030403020204" pitchFamily="34" charset="0"/>
                  </a:rPr>
                  <a:t>Trong</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kĩ</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thuật</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người</a:t>
                </a:r>
                <a:r>
                  <a:rPr lang="en-US" sz="3600" dirty="0">
                    <a:solidFill>
                      <a:prstClr val="black"/>
                    </a:solidFill>
                    <a:latin typeface="Myriad Pro Black Cond" panose="020B0806030403020204" pitchFamily="34" charset="0"/>
                  </a:rPr>
                  <a:t> ta </a:t>
                </a:r>
                <a:r>
                  <a:rPr lang="en-US" sz="3600" dirty="0" err="1">
                    <a:solidFill>
                      <a:prstClr val="black"/>
                    </a:solidFill>
                    <a:latin typeface="Myriad Pro Black Cond" panose="020B0806030403020204" pitchFamily="34" charset="0"/>
                  </a:rPr>
                  <a:t>sử</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dụng</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điện</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trở</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có</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kích</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thước</a:t>
                </a:r>
                <a:r>
                  <a:rPr lang="en-US" sz="3600" dirty="0">
                    <a:solidFill>
                      <a:prstClr val="black"/>
                    </a:solidFill>
                    <a:latin typeface="Myriad Pro Black Cond" panose="020B0806030403020204" pitchFamily="34" charset="0"/>
                  </a:rPr>
                  <a:t> </a:t>
                </a:r>
                <a:r>
                  <a:rPr lang="en-US" sz="3600" dirty="0" err="1" smtClean="0">
                    <a:solidFill>
                      <a:prstClr val="black"/>
                    </a:solidFill>
                    <a:latin typeface="Myriad Pro Black Cond" panose="020B0806030403020204" pitchFamily="34" charset="0"/>
                  </a:rPr>
                  <a:t>nhỏ</a:t>
                </a:r>
                <a:r>
                  <a:rPr lang="vi-VN" sz="3600" dirty="0" smtClean="0">
                    <a:solidFill>
                      <a:prstClr val="black"/>
                    </a:solidFill>
                    <a:latin typeface="Myriad Pro Black Cond" panose="020B0806030403020204" pitchFamily="34" charset="0"/>
                  </a:rPr>
                  <a:t>, được chế tạo bằng lớp than hay lớp kim loại mỏng phủ ngoài lõi sứ cách điện, </a:t>
                </a:r>
                <a:r>
                  <a:rPr lang="en-US" sz="3600" dirty="0" err="1" smtClean="0">
                    <a:solidFill>
                      <a:prstClr val="black"/>
                    </a:solidFill>
                    <a:latin typeface="Myriad Pro Black Cond" panose="020B0806030403020204" pitchFamily="34" charset="0"/>
                  </a:rPr>
                  <a:t>với</a:t>
                </a:r>
                <a:r>
                  <a:rPr lang="en-US" sz="3600" dirty="0" smtClean="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các</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trị</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số</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khác</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nhau</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có</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thể</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lớn</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tới</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vài</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trăm</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mêgaôm</a:t>
                </a:r>
                <a:r>
                  <a:rPr lang="en-US" sz="3600" dirty="0">
                    <a:solidFill>
                      <a:prstClr val="black"/>
                    </a:solidFill>
                    <a:latin typeface="Myriad Pro Black Cond" panose="020B0806030403020204" pitchFamily="34" charset="0"/>
                  </a:rPr>
                  <a:t>  (</a:t>
                </a:r>
                <a14:m>
                  <m:oMath xmlns:m="http://schemas.openxmlformats.org/officeDocument/2006/math">
                    <m:r>
                      <a:rPr lang="en-US" sz="3600" i="1">
                        <a:solidFill>
                          <a:prstClr val="black"/>
                        </a:solidFill>
                        <a:latin typeface="Cambria Math" panose="02040503050406030204" pitchFamily="18" charset="0"/>
                      </a:rPr>
                      <m:t>1</m:t>
                    </m:r>
                    <m:r>
                      <m:rPr>
                        <m:sty m:val="p"/>
                      </m:rPr>
                      <a:rPr lang="en-US" sz="3600">
                        <a:solidFill>
                          <a:prstClr val="black"/>
                        </a:solidFill>
                        <a:latin typeface="Cambria Math" panose="02040503050406030204" pitchFamily="18" charset="0"/>
                      </a:rPr>
                      <m:t>M</m:t>
                    </m:r>
                    <m:r>
                      <a:rPr lang="en-US" sz="3600" i="1">
                        <a:solidFill>
                          <a:prstClr val="black"/>
                        </a:solidFill>
                        <a:latin typeface="Cambria Math" panose="02040503050406030204" pitchFamily="18" charset="0"/>
                      </a:rPr>
                      <m:t>𝛺</m:t>
                    </m:r>
                    <m:r>
                      <a:rPr lang="en-US" sz="3600" i="1">
                        <a:solidFill>
                          <a:prstClr val="black"/>
                        </a:solidFill>
                        <a:latin typeface="Cambria Math" panose="02040503050406030204" pitchFamily="18" charset="0"/>
                      </a:rPr>
                      <m:t>=</m:t>
                    </m:r>
                    <m:sSup>
                      <m:sSupPr>
                        <m:ctrlPr>
                          <a:rPr lang="en-US" sz="3600" i="1">
                            <a:solidFill>
                              <a:srgbClr val="836967"/>
                            </a:solidFill>
                            <a:latin typeface="Cambria Math" panose="02040503050406030204" pitchFamily="18" charset="0"/>
                          </a:rPr>
                        </m:ctrlPr>
                      </m:sSupPr>
                      <m:e>
                        <m:r>
                          <a:rPr lang="en-US" sz="3600">
                            <a:solidFill>
                              <a:prstClr val="black"/>
                            </a:solidFill>
                            <a:latin typeface="Cambria Math" panose="02040503050406030204" pitchFamily="18" charset="0"/>
                          </a:rPr>
                          <m:t>10</m:t>
                        </m:r>
                      </m:e>
                      <m:sup>
                        <m:r>
                          <a:rPr lang="en-US" sz="3600">
                            <a:solidFill>
                              <a:prstClr val="black"/>
                            </a:solidFill>
                            <a:latin typeface="Cambria Math" panose="02040503050406030204" pitchFamily="18" charset="0"/>
                          </a:rPr>
                          <m:t>6</m:t>
                        </m:r>
                      </m:sup>
                    </m:sSup>
                    <m:r>
                      <a:rPr lang="en-US" sz="3600" i="1">
                        <a:solidFill>
                          <a:prstClr val="black"/>
                        </a:solidFill>
                        <a:latin typeface="Cambria Math" panose="02040503050406030204" pitchFamily="18" charset="0"/>
                      </a:rPr>
                      <m:t>𝛺</m:t>
                    </m:r>
                  </m:oMath>
                </a14:m>
                <a:r>
                  <a:rPr lang="en-US" sz="3600" dirty="0">
                    <a:solidFill>
                      <a:prstClr val="black"/>
                    </a:solidFill>
                    <a:latin typeface="Myriad Pro Black Cond" panose="020B0806030403020204" pitchFamily="34" charset="0"/>
                  </a:rPr>
                  <a:t>) </a:t>
                </a:r>
              </a:p>
            </p:txBody>
          </p:sp>
        </mc:Choice>
        <mc:Fallback xmlns="">
          <p:sp>
            <p:nvSpPr>
              <p:cNvPr id="8" name="TextBox 7">
                <a:extLst>
                  <a:ext uri="{FF2B5EF4-FFF2-40B4-BE49-F238E27FC236}">
                    <a16:creationId xmlns:a16="http://schemas.microsoft.com/office/drawing/2014/main" xmlns="" xmlns:a14="http://schemas.microsoft.com/office/drawing/2010/main" id="{EC40D2AA-3898-4119-8477-180D373C7F62}"/>
                  </a:ext>
                </a:extLst>
              </p:cNvPr>
              <p:cNvSpPr txBox="1">
                <a:spLocks noRot="1" noChangeAspect="1" noMove="1" noResize="1" noEditPoints="1" noAdjustHandles="1" noChangeArrowheads="1" noChangeShapeType="1" noTextEdit="1"/>
              </p:cNvSpPr>
              <p:nvPr/>
            </p:nvSpPr>
            <p:spPr>
              <a:xfrm>
                <a:off x="759905" y="3390900"/>
                <a:ext cx="8635776" cy="4792067"/>
              </a:xfrm>
              <a:prstGeom prst="rect">
                <a:avLst/>
              </a:prstGeom>
              <a:blipFill rotWithShape="1">
                <a:blip r:embed="rId2"/>
                <a:stretch>
                  <a:fillRect l="-1624" r="-777" b="-1654"/>
                </a:stretch>
              </a:blipFill>
            </p:spPr>
            <p:txBody>
              <a:bodyPr/>
              <a:lstStyle/>
              <a:p>
                <a:r>
                  <a:rPr lang="en-US">
                    <a:noFill/>
                  </a:rPr>
                  <a:t> </a:t>
                </a:r>
              </a:p>
            </p:txBody>
          </p:sp>
        </mc:Fallback>
      </mc:AlternateContent>
      <p:pic>
        <p:nvPicPr>
          <p:cNvPr id="10" name="Graphic 9">
            <a:extLst>
              <a:ext uri="{FF2B5EF4-FFF2-40B4-BE49-F238E27FC236}">
                <a16:creationId xmlns:a16="http://schemas.microsoft.com/office/drawing/2014/main" id="{6074BB94-A504-4685-A57A-ED7167358E2A}"/>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46063" r="59666" b="7480"/>
          <a:stretch/>
        </p:blipFill>
        <p:spPr>
          <a:xfrm>
            <a:off x="9670296" y="4319460"/>
            <a:ext cx="4706848" cy="4131264"/>
          </a:xfrm>
          <a:prstGeom prst="rect">
            <a:avLst/>
          </a:prstGeom>
        </p:spPr>
      </p:pic>
      <p:pic>
        <p:nvPicPr>
          <p:cNvPr id="12" name="Graphic 11">
            <a:extLst>
              <a:ext uri="{FF2B5EF4-FFF2-40B4-BE49-F238E27FC236}">
                <a16:creationId xmlns:a16="http://schemas.microsoft.com/office/drawing/2014/main" id="{7E2771C8-D741-4D24-9444-B5CD667BBB69}"/>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096" t="9518" r="66806" b="50341"/>
          <a:stretch/>
        </p:blipFill>
        <p:spPr>
          <a:xfrm>
            <a:off x="12933593" y="1065015"/>
            <a:ext cx="3629026" cy="3569583"/>
          </a:xfrm>
          <a:prstGeom prst="rect">
            <a:avLst/>
          </a:prstGeom>
        </p:spPr>
      </p:pic>
      <p:pic>
        <p:nvPicPr>
          <p:cNvPr id="32" name="Graphic 31">
            <a:extLst>
              <a:ext uri="{FF2B5EF4-FFF2-40B4-BE49-F238E27FC236}">
                <a16:creationId xmlns:a16="http://schemas.microsoft.com/office/drawing/2014/main" id="{BA0720F5-2450-463A-8A10-8E826465C946}"/>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35429" r="26935" b="53543"/>
          <a:stretch/>
        </p:blipFill>
        <p:spPr>
          <a:xfrm>
            <a:off x="9144000" y="1949111"/>
            <a:ext cx="4392148" cy="4131264"/>
          </a:xfrm>
          <a:prstGeom prst="rect">
            <a:avLst/>
          </a:prstGeom>
        </p:spPr>
      </p:pic>
      <p:pic>
        <p:nvPicPr>
          <p:cNvPr id="34" name="Graphic 33">
            <a:extLst>
              <a:ext uri="{FF2B5EF4-FFF2-40B4-BE49-F238E27FC236}">
                <a16:creationId xmlns:a16="http://schemas.microsoft.com/office/drawing/2014/main" id="{27B190DF-3CF5-4B7C-9288-A618B3EB5B26}"/>
              </a:ext>
            </a:extLst>
          </p:cNvPr>
          <p:cNvPicPr>
            <a:picLocks noChangeAspect="1"/>
          </p:cNvPicPr>
          <p:nvPr/>
        </p:nvPicPr>
        <p:blipFill rotWithShape="1">
          <a:blip r:embed="rId9">
            <a:extLst>
              <a:ext uri="{96DAC541-7B7A-43D3-8B79-37D633B846F1}">
                <asvg:svgBlip xmlns:asvg="http://schemas.microsoft.com/office/drawing/2016/SVG/main" xmlns="" r:embed="rId10"/>
              </a:ext>
            </a:extLst>
          </a:blip>
          <a:srcRect l="78931" r="5182" b="46063"/>
          <a:stretch/>
        </p:blipFill>
        <p:spPr>
          <a:xfrm rot="3991480">
            <a:off x="12585745" y="5668137"/>
            <a:ext cx="1854030" cy="4796466"/>
          </a:xfrm>
          <a:prstGeom prst="rect">
            <a:avLst/>
          </a:prstGeom>
        </p:spPr>
      </p:pic>
      <p:pic>
        <p:nvPicPr>
          <p:cNvPr id="36" name="Graphic 35">
            <a:extLst>
              <a:ext uri="{FF2B5EF4-FFF2-40B4-BE49-F238E27FC236}">
                <a16:creationId xmlns:a16="http://schemas.microsoft.com/office/drawing/2014/main" id="{6293B12D-34C8-4967-8B8B-3F0384A2C487}"/>
              </a:ext>
            </a:extLst>
          </p:cNvPr>
          <p:cNvPicPr>
            <a:picLocks noChangeAspect="1"/>
          </p:cNvPicPr>
          <p:nvPr/>
        </p:nvPicPr>
        <p:blipFill rotWithShape="1">
          <a:blip r:embed="rId11">
            <a:extLst>
              <a:ext uri="{96DAC541-7B7A-43D3-8B79-37D633B846F1}">
                <asvg:svgBlip xmlns:asvg="http://schemas.microsoft.com/office/drawing/2016/SVG/main" xmlns="" r:embed="rId12"/>
              </a:ext>
            </a:extLst>
          </a:blip>
          <a:srcRect l="43583" t="31794" r="21070" b="34569"/>
          <a:stretch/>
        </p:blipFill>
        <p:spPr>
          <a:xfrm>
            <a:off x="13661413" y="4034982"/>
            <a:ext cx="4124994" cy="2991315"/>
          </a:xfrm>
          <a:prstGeom prst="rect">
            <a:avLst/>
          </a:prstGeom>
        </p:spPr>
      </p:pic>
    </p:spTree>
    <p:extLst>
      <p:ext uri="{BB962C8B-B14F-4D97-AF65-F5344CB8AC3E}">
        <p14:creationId xmlns:p14="http://schemas.microsoft.com/office/powerpoint/2010/main" val="423856135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28"/>
          <p:cNvSpPr txBox="1">
            <a:spLocks noChangeArrowheads="1"/>
          </p:cNvSpPr>
          <p:nvPr/>
        </p:nvSpPr>
        <p:spPr bwMode="auto">
          <a:xfrm>
            <a:off x="11798303" y="2021683"/>
            <a:ext cx="184150" cy="657321"/>
          </a:xfrm>
          <a:prstGeom prst="rect">
            <a:avLst/>
          </a:prstGeom>
          <a:solidFill>
            <a:srgbClr val="FFFFFF"/>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50000"/>
              </a:spcBef>
              <a:spcAft>
                <a:spcPct val="0"/>
              </a:spcAft>
            </a:pPr>
            <a:endParaRPr lang="vi-VN">
              <a:solidFill>
                <a:srgbClr val="000000"/>
              </a:solidFill>
              <a:latin typeface="VNI-Helve" pitchFamily="2" charset="0"/>
            </a:endParaRPr>
          </a:p>
        </p:txBody>
      </p:sp>
      <p:sp>
        <p:nvSpPr>
          <p:cNvPr id="9" name="Text Box 33"/>
          <p:cNvSpPr txBox="1">
            <a:spLocks noChangeArrowheads="1"/>
          </p:cNvSpPr>
          <p:nvPr/>
        </p:nvSpPr>
        <p:spPr bwMode="auto">
          <a:xfrm>
            <a:off x="789432" y="647700"/>
            <a:ext cx="10363200" cy="1488318"/>
          </a:xfrm>
          <a:prstGeom prst="rect">
            <a:avLst/>
          </a:prstGeom>
          <a:noFill/>
          <a:ln w="9525">
            <a:noFill/>
            <a:miter lim="800000"/>
            <a:headEnd/>
            <a:tailEnd/>
          </a:ln>
        </p:spPr>
        <p:txBody>
          <a:bodyPr lIns="163283" tIns="81642" rIns="163283" bIns="81642">
            <a:spAutoFit/>
          </a:bodyPr>
          <a:lstStyle/>
          <a:p>
            <a:pPr algn="just" defTabSz="1632844" fontAlgn="base">
              <a:spcBef>
                <a:spcPct val="0"/>
              </a:spcBef>
              <a:spcAft>
                <a:spcPct val="0"/>
              </a:spcAft>
              <a:defRPr/>
            </a:pPr>
            <a:r>
              <a:rPr lang="vi-VN" sz="4300" dirty="0" smtClean="0">
                <a:solidFill>
                  <a:srgbClr val="000000"/>
                </a:solidFill>
              </a:rPr>
              <a:t>? </a:t>
            </a:r>
            <a:r>
              <a:rPr lang="en-US" sz="4300" dirty="0" err="1" smtClean="0">
                <a:solidFill>
                  <a:srgbClr val="000000"/>
                </a:solidFill>
              </a:rPr>
              <a:t>Hãy</a:t>
            </a:r>
            <a:r>
              <a:rPr lang="en-US" sz="4300" dirty="0" smtClean="0">
                <a:solidFill>
                  <a:srgbClr val="000000"/>
                </a:solidFill>
              </a:rPr>
              <a:t> </a:t>
            </a:r>
            <a:r>
              <a:rPr lang="en-US" sz="4300" dirty="0" err="1">
                <a:solidFill>
                  <a:srgbClr val="000000"/>
                </a:solidFill>
              </a:rPr>
              <a:t>giải</a:t>
            </a:r>
            <a:r>
              <a:rPr lang="en-US" sz="4300" dirty="0">
                <a:solidFill>
                  <a:srgbClr val="000000"/>
                </a:solidFill>
              </a:rPr>
              <a:t> </a:t>
            </a:r>
            <a:r>
              <a:rPr lang="en-US" sz="4300" dirty="0" err="1">
                <a:solidFill>
                  <a:srgbClr val="000000"/>
                </a:solidFill>
              </a:rPr>
              <a:t>thích</a:t>
            </a:r>
            <a:r>
              <a:rPr lang="en-US" sz="4300" dirty="0">
                <a:solidFill>
                  <a:srgbClr val="000000"/>
                </a:solidFill>
              </a:rPr>
              <a:t> </a:t>
            </a:r>
            <a:r>
              <a:rPr lang="en-US" sz="4300" dirty="0" err="1">
                <a:solidFill>
                  <a:srgbClr val="000000"/>
                </a:solidFill>
              </a:rPr>
              <a:t>vì</a:t>
            </a:r>
            <a:r>
              <a:rPr lang="en-US" sz="4300" dirty="0">
                <a:solidFill>
                  <a:srgbClr val="000000"/>
                </a:solidFill>
              </a:rPr>
              <a:t> </a:t>
            </a:r>
            <a:r>
              <a:rPr lang="en-US" sz="4300" dirty="0" err="1">
                <a:solidFill>
                  <a:srgbClr val="000000"/>
                </a:solidFill>
              </a:rPr>
              <a:t>sao</a:t>
            </a:r>
            <a:r>
              <a:rPr lang="en-US" sz="4300" dirty="0">
                <a:solidFill>
                  <a:srgbClr val="000000"/>
                </a:solidFill>
              </a:rPr>
              <a:t> </a:t>
            </a:r>
            <a:r>
              <a:rPr lang="en-US" sz="4300" dirty="0" err="1">
                <a:solidFill>
                  <a:srgbClr val="000000"/>
                </a:solidFill>
              </a:rPr>
              <a:t>lớp</a:t>
            </a:r>
            <a:r>
              <a:rPr lang="en-US" sz="4300" dirty="0">
                <a:solidFill>
                  <a:srgbClr val="000000"/>
                </a:solidFill>
              </a:rPr>
              <a:t> than hay </a:t>
            </a:r>
            <a:r>
              <a:rPr lang="en-US" sz="4300" dirty="0" err="1">
                <a:solidFill>
                  <a:srgbClr val="000000"/>
                </a:solidFill>
              </a:rPr>
              <a:t>lớp</a:t>
            </a:r>
            <a:r>
              <a:rPr lang="en-US" sz="4300" dirty="0">
                <a:solidFill>
                  <a:srgbClr val="000000"/>
                </a:solidFill>
              </a:rPr>
              <a:t> </a:t>
            </a:r>
            <a:r>
              <a:rPr lang="en-US" sz="4300" dirty="0" err="1">
                <a:solidFill>
                  <a:srgbClr val="000000"/>
                </a:solidFill>
              </a:rPr>
              <a:t>kim</a:t>
            </a:r>
            <a:r>
              <a:rPr lang="en-US" sz="4300" dirty="0">
                <a:solidFill>
                  <a:srgbClr val="000000"/>
                </a:solidFill>
              </a:rPr>
              <a:t> </a:t>
            </a:r>
            <a:r>
              <a:rPr lang="en-US" sz="4300" dirty="0" err="1">
                <a:solidFill>
                  <a:srgbClr val="000000"/>
                </a:solidFill>
              </a:rPr>
              <a:t>loại</a:t>
            </a:r>
            <a:r>
              <a:rPr lang="en-US" sz="4300" dirty="0">
                <a:solidFill>
                  <a:srgbClr val="000000"/>
                </a:solidFill>
              </a:rPr>
              <a:t> </a:t>
            </a:r>
            <a:r>
              <a:rPr lang="en-US" sz="4300" dirty="0" err="1">
                <a:solidFill>
                  <a:srgbClr val="333399"/>
                </a:solidFill>
              </a:rPr>
              <a:t>mỏng</a:t>
            </a:r>
            <a:r>
              <a:rPr lang="en-US" sz="4300" dirty="0">
                <a:solidFill>
                  <a:srgbClr val="000000"/>
                </a:solidFill>
              </a:rPr>
              <a:t> </a:t>
            </a:r>
            <a:r>
              <a:rPr lang="en-US" sz="4300" dirty="0" err="1">
                <a:solidFill>
                  <a:srgbClr val="000000"/>
                </a:solidFill>
              </a:rPr>
              <a:t>đó</a:t>
            </a:r>
            <a:r>
              <a:rPr lang="en-US" sz="4300" dirty="0">
                <a:solidFill>
                  <a:srgbClr val="000000"/>
                </a:solidFill>
              </a:rPr>
              <a:t> </a:t>
            </a:r>
            <a:r>
              <a:rPr lang="en-US" sz="4300" dirty="0" err="1">
                <a:solidFill>
                  <a:srgbClr val="000000"/>
                </a:solidFill>
              </a:rPr>
              <a:t>lại</a:t>
            </a:r>
            <a:r>
              <a:rPr lang="en-US" sz="4300" dirty="0">
                <a:solidFill>
                  <a:srgbClr val="000000"/>
                </a:solidFill>
              </a:rPr>
              <a:t> </a:t>
            </a:r>
            <a:r>
              <a:rPr lang="en-US" sz="4300" dirty="0" err="1">
                <a:solidFill>
                  <a:srgbClr val="000000"/>
                </a:solidFill>
              </a:rPr>
              <a:t>có</a:t>
            </a:r>
            <a:r>
              <a:rPr lang="en-US" sz="4300" dirty="0">
                <a:solidFill>
                  <a:srgbClr val="000000"/>
                </a:solidFill>
              </a:rPr>
              <a:t> </a:t>
            </a:r>
            <a:r>
              <a:rPr lang="en-US" sz="4300" dirty="0" err="1">
                <a:solidFill>
                  <a:srgbClr val="000000"/>
                </a:solidFill>
              </a:rPr>
              <a:t>điện</a:t>
            </a:r>
            <a:r>
              <a:rPr lang="en-US" sz="4300" dirty="0">
                <a:solidFill>
                  <a:srgbClr val="000000"/>
                </a:solidFill>
              </a:rPr>
              <a:t> </a:t>
            </a:r>
            <a:r>
              <a:rPr lang="en-US" sz="4300" dirty="0" err="1">
                <a:solidFill>
                  <a:srgbClr val="000000"/>
                </a:solidFill>
              </a:rPr>
              <a:t>trở</a:t>
            </a:r>
            <a:r>
              <a:rPr lang="en-US" sz="4300" dirty="0">
                <a:solidFill>
                  <a:srgbClr val="000000"/>
                </a:solidFill>
              </a:rPr>
              <a:t> </a:t>
            </a:r>
            <a:r>
              <a:rPr lang="en-US" sz="4300" dirty="0" err="1">
                <a:solidFill>
                  <a:srgbClr val="000000"/>
                </a:solidFill>
              </a:rPr>
              <a:t>lớn</a:t>
            </a:r>
            <a:r>
              <a:rPr lang="en-US" sz="4300" dirty="0">
                <a:solidFill>
                  <a:srgbClr val="000000"/>
                </a:solidFill>
              </a:rPr>
              <a:t>?</a:t>
            </a:r>
          </a:p>
        </p:txBody>
      </p:sp>
      <p:grpSp>
        <p:nvGrpSpPr>
          <p:cNvPr id="2" name="Group 52"/>
          <p:cNvGrpSpPr>
            <a:grpSpLocks/>
          </p:cNvGrpSpPr>
          <p:nvPr/>
        </p:nvGrpSpPr>
        <p:grpSpPr bwMode="auto">
          <a:xfrm>
            <a:off x="520703" y="2327483"/>
            <a:ext cx="11277600" cy="1436229"/>
            <a:chOff x="144" y="3029"/>
            <a:chExt cx="3168" cy="687"/>
          </a:xfrm>
        </p:grpSpPr>
        <p:sp>
          <p:nvSpPr>
            <p:cNvPr id="11" name="Text Box 35"/>
            <p:cNvSpPr txBox="1">
              <a:spLocks noChangeArrowheads="1"/>
            </p:cNvSpPr>
            <p:nvPr/>
          </p:nvSpPr>
          <p:spPr bwMode="auto">
            <a:xfrm>
              <a:off x="144" y="3142"/>
              <a:ext cx="3168" cy="574"/>
            </a:xfrm>
            <a:prstGeom prst="rect">
              <a:avLst/>
            </a:prstGeom>
            <a:noFill/>
            <a:ln w="9525">
              <a:noFill/>
              <a:miter lim="800000"/>
              <a:headEnd/>
              <a:tailEnd/>
            </a:ln>
          </p:spPr>
          <p:txBody>
            <a:bodyPr>
              <a:spAutoFit/>
            </a:bodyPr>
            <a:lstStyle/>
            <a:p>
              <a:pPr defTabSz="1632844" fontAlgn="base">
                <a:spcBef>
                  <a:spcPct val="0"/>
                </a:spcBef>
                <a:spcAft>
                  <a:spcPct val="0"/>
                </a:spcAft>
                <a:defRPr/>
              </a:pPr>
              <a:r>
                <a:rPr lang="en-US" sz="3600" dirty="0">
                  <a:solidFill>
                    <a:srgbClr val="0000FF"/>
                  </a:solidFill>
                </a:rPr>
                <a:t>Theo </a:t>
              </a:r>
              <a:r>
                <a:rPr lang="en-US" sz="3600" dirty="0" err="1">
                  <a:solidFill>
                    <a:srgbClr val="0000FF"/>
                  </a:solidFill>
                </a:rPr>
                <a:t>công</a:t>
              </a:r>
              <a:r>
                <a:rPr lang="en-US" sz="3600" dirty="0">
                  <a:solidFill>
                    <a:srgbClr val="0000FF"/>
                  </a:solidFill>
                </a:rPr>
                <a:t> </a:t>
              </a:r>
              <a:r>
                <a:rPr lang="en-US" sz="3600" dirty="0" err="1">
                  <a:solidFill>
                    <a:srgbClr val="0000FF"/>
                  </a:solidFill>
                </a:rPr>
                <a:t>thức</a:t>
              </a:r>
              <a:r>
                <a:rPr lang="en-US" sz="3600" dirty="0">
                  <a:solidFill>
                    <a:srgbClr val="0000FF"/>
                  </a:solidFill>
                </a:rPr>
                <a:t> </a:t>
              </a:r>
              <a:r>
                <a:rPr lang="en-US" sz="3600" dirty="0" err="1">
                  <a:solidFill>
                    <a:srgbClr val="0000FF"/>
                  </a:solidFill>
                </a:rPr>
                <a:t>tính</a:t>
              </a:r>
              <a:r>
                <a:rPr lang="en-US" sz="3600" dirty="0">
                  <a:solidFill>
                    <a:srgbClr val="0000FF"/>
                  </a:solidFill>
                </a:rPr>
                <a:t> </a:t>
              </a:r>
              <a:r>
                <a:rPr lang="en-US" sz="3600" dirty="0" err="1">
                  <a:solidFill>
                    <a:srgbClr val="0000FF"/>
                  </a:solidFill>
                </a:rPr>
                <a:t>điện</a:t>
              </a:r>
              <a:r>
                <a:rPr lang="en-US" sz="3600" dirty="0">
                  <a:solidFill>
                    <a:srgbClr val="0000FF"/>
                  </a:solidFill>
                </a:rPr>
                <a:t> </a:t>
              </a:r>
              <a:r>
                <a:rPr lang="en-US" sz="3600" dirty="0" err="1">
                  <a:solidFill>
                    <a:srgbClr val="0000FF"/>
                  </a:solidFill>
                </a:rPr>
                <a:t>trở</a:t>
              </a:r>
              <a:r>
                <a:rPr lang="en-US" sz="3600" dirty="0">
                  <a:solidFill>
                    <a:srgbClr val="0000FF"/>
                  </a:solidFill>
                </a:rPr>
                <a:t>: 	          </a:t>
              </a:r>
              <a:r>
                <a:rPr lang="en-US" sz="3600" dirty="0" err="1" smtClean="0">
                  <a:solidFill>
                    <a:srgbClr val="0000FF"/>
                  </a:solidFill>
                </a:rPr>
                <a:t>mà</a:t>
              </a:r>
              <a:r>
                <a:rPr lang="en-US" sz="3600" dirty="0" smtClean="0">
                  <a:solidFill>
                    <a:srgbClr val="0000FF"/>
                  </a:solidFill>
                </a:rPr>
                <a:t> </a:t>
              </a:r>
              <a:r>
                <a:rPr lang="en-US" sz="3600" dirty="0" err="1">
                  <a:solidFill>
                    <a:srgbClr val="0000FF"/>
                  </a:solidFill>
                </a:rPr>
                <a:t>lớp</a:t>
              </a:r>
              <a:r>
                <a:rPr lang="en-US" sz="3600" dirty="0">
                  <a:solidFill>
                    <a:srgbClr val="0000FF"/>
                  </a:solidFill>
                </a:rPr>
                <a:t> </a:t>
              </a:r>
              <a:r>
                <a:rPr lang="en-US" sz="3600" dirty="0" err="1">
                  <a:solidFill>
                    <a:srgbClr val="0000FF"/>
                  </a:solidFill>
                </a:rPr>
                <a:t>kim</a:t>
              </a:r>
              <a:r>
                <a:rPr lang="en-US" sz="3600" dirty="0">
                  <a:solidFill>
                    <a:srgbClr val="0000FF"/>
                  </a:solidFill>
                </a:rPr>
                <a:t> </a:t>
              </a:r>
              <a:r>
                <a:rPr lang="en-US" sz="3600" dirty="0" err="1">
                  <a:solidFill>
                    <a:srgbClr val="0000FF"/>
                  </a:solidFill>
                </a:rPr>
                <a:t>loại</a:t>
              </a:r>
              <a:r>
                <a:rPr lang="en-US" sz="3600" dirty="0">
                  <a:solidFill>
                    <a:srgbClr val="0000FF"/>
                  </a:solidFill>
                </a:rPr>
                <a:t> </a:t>
              </a:r>
              <a:r>
                <a:rPr lang="en-US" sz="3600" dirty="0" err="1">
                  <a:solidFill>
                    <a:srgbClr val="0000FF"/>
                  </a:solidFill>
                </a:rPr>
                <a:t>mỏng</a:t>
              </a:r>
              <a:r>
                <a:rPr lang="en-US" sz="3600" dirty="0">
                  <a:solidFill>
                    <a:srgbClr val="0000FF"/>
                  </a:solidFill>
                </a:rPr>
                <a:t> </a:t>
              </a:r>
              <a:r>
                <a:rPr lang="en-US" sz="3600" dirty="0" err="1">
                  <a:solidFill>
                    <a:srgbClr val="0000FF"/>
                  </a:solidFill>
                </a:rPr>
                <a:t>có</a:t>
              </a:r>
              <a:r>
                <a:rPr lang="en-US" sz="3600" dirty="0">
                  <a:solidFill>
                    <a:srgbClr val="0000FF"/>
                  </a:solidFill>
                </a:rPr>
                <a:t> </a:t>
              </a:r>
              <a:r>
                <a:rPr lang="en-US" sz="3600" dirty="0" err="1">
                  <a:solidFill>
                    <a:srgbClr val="0000FF"/>
                  </a:solidFill>
                </a:rPr>
                <a:t>tiết</a:t>
              </a:r>
              <a:r>
                <a:rPr lang="en-US" sz="3600" dirty="0">
                  <a:solidFill>
                    <a:srgbClr val="0000FF"/>
                  </a:solidFill>
                </a:rPr>
                <a:t> </a:t>
              </a:r>
              <a:r>
                <a:rPr lang="en-US" sz="3600" dirty="0" err="1">
                  <a:solidFill>
                    <a:srgbClr val="0000FF"/>
                  </a:solidFill>
                </a:rPr>
                <a:t>diện</a:t>
              </a:r>
              <a:r>
                <a:rPr lang="en-US" sz="3600" dirty="0">
                  <a:solidFill>
                    <a:srgbClr val="0000FF"/>
                  </a:solidFill>
                </a:rPr>
                <a:t> </a:t>
              </a:r>
              <a:r>
                <a:rPr lang="en-US" sz="3600" dirty="0" err="1">
                  <a:solidFill>
                    <a:srgbClr val="0000FF"/>
                  </a:solidFill>
                </a:rPr>
                <a:t>nhỏ</a:t>
              </a:r>
              <a:r>
                <a:rPr lang="en-US" sz="3600" dirty="0">
                  <a:solidFill>
                    <a:srgbClr val="0000FF"/>
                  </a:solidFill>
                </a:rPr>
                <a:t> </a:t>
              </a:r>
              <a:r>
                <a:rPr lang="en-US" sz="3600" dirty="0" err="1">
                  <a:solidFill>
                    <a:srgbClr val="0000FF"/>
                  </a:solidFill>
                </a:rPr>
                <a:t>nên</a:t>
              </a:r>
              <a:r>
                <a:rPr lang="en-US" sz="3600" dirty="0">
                  <a:solidFill>
                    <a:srgbClr val="0000FF"/>
                  </a:solidFill>
                </a:rPr>
                <a:t> </a:t>
              </a:r>
              <a:r>
                <a:rPr lang="en-US" sz="3600" dirty="0" err="1">
                  <a:solidFill>
                    <a:srgbClr val="0000FF"/>
                  </a:solidFill>
                </a:rPr>
                <a:t>điện</a:t>
              </a:r>
              <a:r>
                <a:rPr lang="en-US" sz="3600" dirty="0">
                  <a:solidFill>
                    <a:srgbClr val="0000FF"/>
                  </a:solidFill>
                </a:rPr>
                <a:t> </a:t>
              </a:r>
              <a:r>
                <a:rPr lang="en-US" sz="3600" dirty="0" err="1">
                  <a:solidFill>
                    <a:srgbClr val="0000FF"/>
                  </a:solidFill>
                </a:rPr>
                <a:t>trở</a:t>
              </a:r>
              <a:r>
                <a:rPr lang="en-US" sz="3600" dirty="0">
                  <a:solidFill>
                    <a:srgbClr val="0000FF"/>
                  </a:solidFill>
                </a:rPr>
                <a:t> </a:t>
              </a:r>
              <a:r>
                <a:rPr lang="en-US" sz="3600" dirty="0" err="1">
                  <a:solidFill>
                    <a:srgbClr val="0000FF"/>
                  </a:solidFill>
                </a:rPr>
                <a:t>lớn</a:t>
              </a:r>
              <a:r>
                <a:rPr lang="en-US" sz="3600" dirty="0">
                  <a:solidFill>
                    <a:srgbClr val="0000FF"/>
                  </a:solidFill>
                </a:rPr>
                <a:t>.</a:t>
              </a:r>
            </a:p>
          </p:txBody>
        </p:sp>
        <p:graphicFrame>
          <p:nvGraphicFramePr>
            <p:cNvPr id="48146" name="Object 36"/>
            <p:cNvGraphicFramePr>
              <a:graphicFrameLocks noChangeAspect="1"/>
            </p:cNvGraphicFramePr>
            <p:nvPr>
              <p:extLst>
                <p:ext uri="{D42A27DB-BD31-4B8C-83A1-F6EECF244321}">
                  <p14:modId xmlns:p14="http://schemas.microsoft.com/office/powerpoint/2010/main" val="821326113"/>
                </p:ext>
              </p:extLst>
            </p:nvPr>
          </p:nvGraphicFramePr>
          <p:xfrm>
            <a:off x="1814" y="3029"/>
            <a:ext cx="499" cy="432"/>
          </p:xfrm>
          <a:graphic>
            <a:graphicData uri="http://schemas.openxmlformats.org/presentationml/2006/ole">
              <mc:AlternateContent xmlns:mc="http://schemas.openxmlformats.org/markup-compatibility/2006">
                <mc:Choice xmlns:v="urn:schemas-microsoft-com:vml" Requires="v">
                  <p:oleObj spid="_x0000_s10245" name="Equation" r:id="rId4" imgW="507780" imgH="393529" progId="Equation.DSMT4">
                    <p:embed/>
                  </p:oleObj>
                </mc:Choice>
                <mc:Fallback>
                  <p:oleObj name="Equation" r:id="rId4" imgW="507780" imgH="39352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3029"/>
                          <a:ext cx="499"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 name="Group 11"/>
          <p:cNvGrpSpPr>
            <a:grpSpLocks/>
          </p:cNvGrpSpPr>
          <p:nvPr/>
        </p:nvGrpSpPr>
        <p:grpSpPr bwMode="auto">
          <a:xfrm>
            <a:off x="12496800" y="7589043"/>
            <a:ext cx="5791200" cy="721932"/>
            <a:chOff x="1680" y="3120"/>
            <a:chExt cx="2208" cy="447"/>
          </a:xfrm>
        </p:grpSpPr>
        <p:pic>
          <p:nvPicPr>
            <p:cNvPr id="48143" name="Picture 9" descr="dientrokythuatlon"/>
            <p:cNvPicPr>
              <a:picLocks noChangeAspect="1" noChangeArrowheads="1"/>
            </p:cNvPicPr>
            <p:nvPr/>
          </p:nvPicPr>
          <p:blipFill>
            <a:blip r:embed="rId6">
              <a:extLst>
                <a:ext uri="{28A0092B-C50C-407E-A947-70E740481C1C}">
                  <a14:useLocalDpi xmlns:a14="http://schemas.microsoft.com/office/drawing/2010/main" val="0"/>
                </a:ext>
              </a:extLst>
            </a:blip>
            <a:srcRect l="14818" t="43306" r="14818" b="41632"/>
            <a:stretch>
              <a:fillRect/>
            </a:stretch>
          </p:blipFill>
          <p:spPr bwMode="auto">
            <a:xfrm>
              <a:off x="1680" y="3120"/>
              <a:ext cx="220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4" name="Text Box 10"/>
            <p:cNvSpPr txBox="1">
              <a:spLocks noChangeArrowheads="1"/>
            </p:cNvSpPr>
            <p:nvPr/>
          </p:nvSpPr>
          <p:spPr bwMode="auto">
            <a:xfrm>
              <a:off x="2352" y="3167"/>
              <a:ext cx="864"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defTabSz="1632844" fontAlgn="base">
                <a:spcBef>
                  <a:spcPct val="50000"/>
                </a:spcBef>
                <a:spcAft>
                  <a:spcPct val="0"/>
                </a:spcAft>
              </a:pPr>
              <a:r>
                <a:rPr lang="en-US" sz="3600">
                  <a:solidFill>
                    <a:srgbClr val="000000"/>
                  </a:solidFill>
                  <a:latin typeface="VNI-Helve" pitchFamily="2" charset="0"/>
                </a:rPr>
                <a:t>680k</a:t>
              </a:r>
              <a:r>
                <a:rPr lang="en-US" sz="3600">
                  <a:solidFill>
                    <a:srgbClr val="000000"/>
                  </a:solidFill>
                  <a:latin typeface="VNI-Helve" pitchFamily="2" charset="0"/>
                  <a:sym typeface="Symbol" pitchFamily="18" charset="2"/>
                </a:rPr>
                <a:t></a:t>
              </a:r>
            </a:p>
          </p:txBody>
        </p:sp>
      </p:grpSp>
      <p:pic>
        <p:nvPicPr>
          <p:cNvPr id="17" name="Picture 12" descr="dientrokythuatnho"/>
          <p:cNvPicPr>
            <a:picLocks noChangeAspect="1" noChangeArrowheads="1"/>
          </p:cNvPicPr>
          <p:nvPr/>
        </p:nvPicPr>
        <p:blipFill>
          <a:blip r:embed="rId7">
            <a:extLst>
              <a:ext uri="{28A0092B-C50C-407E-A947-70E740481C1C}">
                <a14:useLocalDpi xmlns:a14="http://schemas.microsoft.com/office/drawing/2010/main" val="0"/>
              </a:ext>
            </a:extLst>
          </a:blip>
          <a:srcRect l="9833" t="42351" r="9833" b="42352"/>
          <a:stretch>
            <a:fillRect/>
          </a:stretch>
        </p:blipFill>
        <p:spPr bwMode="auto">
          <a:xfrm>
            <a:off x="12725400" y="8648702"/>
            <a:ext cx="53340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38"/>
          <p:cNvSpPr txBox="1">
            <a:spLocks noChangeArrowheads="1"/>
          </p:cNvSpPr>
          <p:nvPr/>
        </p:nvSpPr>
        <p:spPr bwMode="auto">
          <a:xfrm>
            <a:off x="789432" y="4000500"/>
            <a:ext cx="6400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fontAlgn="base">
              <a:spcBef>
                <a:spcPct val="0"/>
              </a:spcBef>
              <a:spcAft>
                <a:spcPct val="0"/>
              </a:spcAft>
            </a:pPr>
            <a:r>
              <a:rPr lang="en-US" sz="4300" b="1" dirty="0">
                <a:solidFill>
                  <a:srgbClr val="FF0000"/>
                </a:solidFill>
                <a:cs typeface="Times New Roman" pitchFamily="18" charset="0"/>
              </a:rPr>
              <a:t>+ </a:t>
            </a:r>
            <a:r>
              <a:rPr lang="en-US" sz="4300" b="1" dirty="0" err="1">
                <a:solidFill>
                  <a:srgbClr val="FF0000"/>
                </a:solidFill>
                <a:cs typeface="Times New Roman" pitchFamily="18" charset="0"/>
              </a:rPr>
              <a:t>Nhận</a:t>
            </a:r>
            <a:r>
              <a:rPr lang="en-US" sz="4300" b="1" dirty="0">
                <a:solidFill>
                  <a:srgbClr val="FF0000"/>
                </a:solidFill>
                <a:cs typeface="Times New Roman" pitchFamily="18" charset="0"/>
              </a:rPr>
              <a:t> </a:t>
            </a:r>
            <a:r>
              <a:rPr lang="en-US" sz="4300" b="1" dirty="0" err="1">
                <a:solidFill>
                  <a:srgbClr val="FF0000"/>
                </a:solidFill>
                <a:cs typeface="Times New Roman" pitchFamily="18" charset="0"/>
              </a:rPr>
              <a:t>dạng</a:t>
            </a:r>
            <a:r>
              <a:rPr lang="en-US" sz="4300" b="1" dirty="0">
                <a:solidFill>
                  <a:srgbClr val="FF0000"/>
                </a:solidFill>
                <a:cs typeface="Times New Roman" pitchFamily="18" charset="0"/>
              </a:rPr>
              <a:t> </a:t>
            </a:r>
            <a:r>
              <a:rPr lang="en-US" sz="4300" b="1" dirty="0" err="1">
                <a:solidFill>
                  <a:srgbClr val="FF0000"/>
                </a:solidFill>
                <a:cs typeface="Times New Roman" pitchFamily="18" charset="0"/>
              </a:rPr>
              <a:t>hai</a:t>
            </a:r>
            <a:r>
              <a:rPr lang="en-US" sz="4300" b="1" dirty="0">
                <a:solidFill>
                  <a:srgbClr val="FF0000"/>
                </a:solidFill>
                <a:cs typeface="Times New Roman" pitchFamily="18" charset="0"/>
              </a:rPr>
              <a:t> </a:t>
            </a:r>
            <a:r>
              <a:rPr lang="en-US" sz="4300" b="1" dirty="0" err="1">
                <a:solidFill>
                  <a:srgbClr val="FF0000"/>
                </a:solidFill>
                <a:cs typeface="Times New Roman" pitchFamily="18" charset="0"/>
              </a:rPr>
              <a:t>cách</a:t>
            </a:r>
            <a:r>
              <a:rPr lang="en-US" sz="4300" b="1" dirty="0">
                <a:solidFill>
                  <a:srgbClr val="FF0000"/>
                </a:solidFill>
                <a:cs typeface="Times New Roman" pitchFamily="18" charset="0"/>
              </a:rPr>
              <a:t>:</a:t>
            </a:r>
          </a:p>
        </p:txBody>
      </p:sp>
      <p:sp>
        <p:nvSpPr>
          <p:cNvPr id="22" name="Rectangle 18"/>
          <p:cNvSpPr>
            <a:spLocks noChangeArrowheads="1"/>
          </p:cNvSpPr>
          <p:nvPr/>
        </p:nvSpPr>
        <p:spPr bwMode="auto">
          <a:xfrm>
            <a:off x="560832" y="5203034"/>
            <a:ext cx="108204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3" tIns="81642" rIns="163283" bIns="81642">
            <a:spAutoFit/>
          </a:bodyPr>
          <a:lstStyle/>
          <a:p>
            <a:pPr marL="816415" lvl="1" defTabSz="1632844" fontAlgn="base">
              <a:spcBef>
                <a:spcPct val="0"/>
              </a:spcBef>
              <a:spcAft>
                <a:spcPct val="0"/>
              </a:spcAft>
            </a:pPr>
            <a:r>
              <a:rPr lang="vi-VN" sz="4300" dirty="0">
                <a:solidFill>
                  <a:srgbClr val="FF0000"/>
                </a:solidFill>
                <a:cs typeface="Times New Roman" pitchFamily="18" charset="0"/>
              </a:rPr>
              <a:t>- Cách 1: Trị số được ghi trên điện trở</a:t>
            </a:r>
            <a:r>
              <a:rPr lang="en-US" sz="4300" dirty="0">
                <a:solidFill>
                  <a:srgbClr val="FF0000"/>
                </a:solidFill>
                <a:cs typeface="Times New Roman" pitchFamily="18" charset="0"/>
              </a:rPr>
              <a:t>.</a:t>
            </a:r>
          </a:p>
        </p:txBody>
      </p:sp>
      <p:sp>
        <p:nvSpPr>
          <p:cNvPr id="23" name="Rectangle 22"/>
          <p:cNvSpPr>
            <a:spLocks noChangeArrowheads="1"/>
          </p:cNvSpPr>
          <p:nvPr/>
        </p:nvSpPr>
        <p:spPr bwMode="auto">
          <a:xfrm>
            <a:off x="0" y="6972303"/>
            <a:ext cx="137160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3" tIns="81642" rIns="163283" bIns="81642">
            <a:spAutoFit/>
          </a:bodyPr>
          <a:lstStyle/>
          <a:p>
            <a:pPr marL="816415" lvl="1" defTabSz="1632844" fontAlgn="base">
              <a:spcBef>
                <a:spcPct val="0"/>
              </a:spcBef>
              <a:spcAft>
                <a:spcPct val="0"/>
              </a:spcAft>
            </a:pPr>
            <a:r>
              <a:rPr lang="en-US" sz="4300" dirty="0">
                <a:solidFill>
                  <a:srgbClr val="FF0000"/>
                </a:solidFill>
                <a:cs typeface="Times New Roman" pitchFamily="18" charset="0"/>
              </a:rPr>
              <a:t>- </a:t>
            </a:r>
            <a:r>
              <a:rPr lang="en-US" sz="4300" dirty="0" err="1">
                <a:solidFill>
                  <a:srgbClr val="FF0000"/>
                </a:solidFill>
                <a:cs typeface="Times New Roman" pitchFamily="18" charset="0"/>
              </a:rPr>
              <a:t>Cách</a:t>
            </a:r>
            <a:r>
              <a:rPr lang="en-US" sz="4300" dirty="0">
                <a:solidFill>
                  <a:srgbClr val="FF0000"/>
                </a:solidFill>
                <a:cs typeface="Times New Roman" pitchFamily="18" charset="0"/>
              </a:rPr>
              <a:t> 2: </a:t>
            </a:r>
            <a:r>
              <a:rPr lang="en-US" sz="4300" dirty="0" err="1">
                <a:solidFill>
                  <a:srgbClr val="FF0000"/>
                </a:solidFill>
                <a:cs typeface="Times New Roman" pitchFamily="18" charset="0"/>
              </a:rPr>
              <a:t>Trị</a:t>
            </a:r>
            <a:r>
              <a:rPr lang="en-US" sz="4300" dirty="0">
                <a:solidFill>
                  <a:srgbClr val="FF0000"/>
                </a:solidFill>
                <a:cs typeface="Times New Roman" pitchFamily="18" charset="0"/>
              </a:rPr>
              <a:t> </a:t>
            </a:r>
            <a:r>
              <a:rPr lang="en-US" sz="4300" dirty="0" err="1">
                <a:solidFill>
                  <a:srgbClr val="FF0000"/>
                </a:solidFill>
                <a:cs typeface="Times New Roman" pitchFamily="18" charset="0"/>
              </a:rPr>
              <a:t>số</a:t>
            </a:r>
            <a:r>
              <a:rPr lang="en-US" sz="4300" dirty="0">
                <a:solidFill>
                  <a:srgbClr val="FF0000"/>
                </a:solidFill>
                <a:cs typeface="Times New Roman" pitchFamily="18" charset="0"/>
              </a:rPr>
              <a:t> </a:t>
            </a:r>
            <a:r>
              <a:rPr lang="en-US" sz="4300" dirty="0" err="1">
                <a:solidFill>
                  <a:srgbClr val="FF0000"/>
                </a:solidFill>
                <a:cs typeface="Times New Roman" pitchFamily="18" charset="0"/>
              </a:rPr>
              <a:t>thể</a:t>
            </a:r>
            <a:r>
              <a:rPr lang="en-US" sz="4300" dirty="0">
                <a:solidFill>
                  <a:srgbClr val="FF0000"/>
                </a:solidFill>
                <a:cs typeface="Times New Roman" pitchFamily="18" charset="0"/>
              </a:rPr>
              <a:t> </a:t>
            </a:r>
            <a:r>
              <a:rPr lang="en-US" sz="4300" dirty="0" err="1">
                <a:solidFill>
                  <a:srgbClr val="FF0000"/>
                </a:solidFill>
                <a:cs typeface="Times New Roman" pitchFamily="18" charset="0"/>
              </a:rPr>
              <a:t>hiện</a:t>
            </a:r>
            <a:r>
              <a:rPr lang="en-US" sz="4300" dirty="0">
                <a:solidFill>
                  <a:srgbClr val="FF0000"/>
                </a:solidFill>
                <a:cs typeface="Times New Roman" pitchFamily="18" charset="0"/>
              </a:rPr>
              <a:t> </a:t>
            </a:r>
            <a:r>
              <a:rPr lang="en-US" sz="4300" dirty="0" err="1">
                <a:solidFill>
                  <a:srgbClr val="FF0000"/>
                </a:solidFill>
                <a:cs typeface="Times New Roman" pitchFamily="18" charset="0"/>
              </a:rPr>
              <a:t>bằng</a:t>
            </a:r>
            <a:r>
              <a:rPr lang="en-US" sz="4300" dirty="0">
                <a:solidFill>
                  <a:srgbClr val="FF0000"/>
                </a:solidFill>
                <a:cs typeface="Times New Roman" pitchFamily="18" charset="0"/>
              </a:rPr>
              <a:t> </a:t>
            </a:r>
            <a:r>
              <a:rPr lang="en-US" sz="4300" dirty="0" err="1">
                <a:solidFill>
                  <a:srgbClr val="FF0000"/>
                </a:solidFill>
                <a:cs typeface="Times New Roman" pitchFamily="18" charset="0"/>
              </a:rPr>
              <a:t>các</a:t>
            </a:r>
            <a:r>
              <a:rPr lang="en-US" sz="4300" dirty="0">
                <a:solidFill>
                  <a:srgbClr val="FF0000"/>
                </a:solidFill>
                <a:cs typeface="Times New Roman" pitchFamily="18" charset="0"/>
              </a:rPr>
              <a:t> </a:t>
            </a:r>
            <a:r>
              <a:rPr lang="en-US" sz="4300" dirty="0" err="1">
                <a:solidFill>
                  <a:srgbClr val="FF0000"/>
                </a:solidFill>
                <a:cs typeface="Times New Roman" pitchFamily="18" charset="0"/>
              </a:rPr>
              <a:t>vòng</a:t>
            </a:r>
            <a:r>
              <a:rPr lang="en-US" sz="4300" dirty="0">
                <a:solidFill>
                  <a:srgbClr val="FF0000"/>
                </a:solidFill>
                <a:cs typeface="Times New Roman" pitchFamily="18" charset="0"/>
              </a:rPr>
              <a:t> </a:t>
            </a:r>
            <a:r>
              <a:rPr lang="en-US" sz="4300" dirty="0" err="1">
                <a:solidFill>
                  <a:srgbClr val="FF0000"/>
                </a:solidFill>
                <a:cs typeface="Times New Roman" pitchFamily="18" charset="0"/>
              </a:rPr>
              <a:t>màu</a:t>
            </a:r>
            <a:r>
              <a:rPr lang="en-US" sz="4300" dirty="0">
                <a:solidFill>
                  <a:srgbClr val="FF0000"/>
                </a:solidFill>
                <a:cs typeface="Times New Roman" pitchFamily="18" charset="0"/>
              </a:rPr>
              <a:t>.</a:t>
            </a:r>
            <a:endParaRPr lang="vi-VN" sz="4300" dirty="0">
              <a:solidFill>
                <a:srgbClr val="FF0000"/>
              </a:solidFill>
              <a:cs typeface="Times New Roman" pitchFamily="18" charset="0"/>
            </a:endParaRPr>
          </a:p>
        </p:txBody>
      </p:sp>
      <p:pic>
        <p:nvPicPr>
          <p:cNvPr id="48142" name="Picture 59"/>
          <p:cNvPicPr>
            <a:picLocks noChangeAspect="1" noChangeArrowheads="1"/>
          </p:cNvPicPr>
          <p:nvPr/>
        </p:nvPicPr>
        <p:blipFill>
          <a:blip r:embed="rId8">
            <a:extLst>
              <a:ext uri="{28A0092B-C50C-407E-A947-70E740481C1C}">
                <a14:useLocalDpi xmlns:a14="http://schemas.microsoft.com/office/drawing/2010/main" val="0"/>
              </a:ext>
            </a:extLst>
          </a:blip>
          <a:srcRect b="27536"/>
          <a:stretch>
            <a:fillRect/>
          </a:stretch>
        </p:blipFill>
        <p:spPr bwMode="auto">
          <a:xfrm>
            <a:off x="11264613" y="3433765"/>
            <a:ext cx="53340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348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ox(in)">
                                      <p:cBhvr>
                                        <p:cTn id="7" dur="500"/>
                                        <p:tgtEl>
                                          <p:spTgt spid="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nodeType="withEffect">
                                  <p:stCondLst>
                                    <p:cond delay="0"/>
                                  </p:stCondLst>
                                  <p:childTnLst>
                                    <p:set>
                                      <p:cBhvr>
                                        <p:cTn id="29" dur="1" fill="hold">
                                          <p:stCondLst>
                                            <p:cond delay="0"/>
                                          </p:stCondLst>
                                        </p:cTn>
                                        <p:tgtEl>
                                          <p:spTgt spid="48142"/>
                                        </p:tgtEl>
                                        <p:attrNameLst>
                                          <p:attrName>style.visibility</p:attrName>
                                        </p:attrNameLst>
                                      </p:cBhvr>
                                      <p:to>
                                        <p:strVal val="visible"/>
                                      </p:to>
                                    </p:set>
                                    <p:animEffect transition="in" filter="barn(inVertical)">
                                      <p:cBhvr>
                                        <p:cTn id="30" dur="500"/>
                                        <p:tgtEl>
                                          <p:spTgt spid="4814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par>
                                <p:cTn id="39" presetID="16" presetClass="entr" presetSubtype="2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9" grpId="0"/>
      <p:bldP spid="9" grpId="1"/>
      <p:bldP spid="20"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9" descr="R vong mau 1"/>
          <p:cNvPicPr>
            <a:picLocks noChangeAspect="1" noChangeArrowheads="1"/>
          </p:cNvPicPr>
          <p:nvPr/>
        </p:nvPicPr>
        <p:blipFill>
          <a:blip r:embed="rId2">
            <a:extLst>
              <a:ext uri="{28A0092B-C50C-407E-A947-70E740481C1C}">
                <a14:useLocalDpi xmlns:a14="http://schemas.microsoft.com/office/drawing/2010/main" val="0"/>
              </a:ext>
            </a:extLst>
          </a:blip>
          <a:srcRect l="24243" t="37500" r="15152" b="25000"/>
          <a:stretch>
            <a:fillRect/>
          </a:stretch>
        </p:blipFill>
        <p:spPr bwMode="auto">
          <a:xfrm>
            <a:off x="0" y="0"/>
            <a:ext cx="18288000" cy="102870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8999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51202" name="Picture 12"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6" y="857250"/>
            <a:ext cx="17411700" cy="848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2"/>
          <p:cNvSpPr>
            <a:spLocks noChangeArrowheads="1"/>
          </p:cNvSpPr>
          <p:nvPr/>
        </p:nvSpPr>
        <p:spPr bwMode="auto">
          <a:xfrm>
            <a:off x="18554701" y="9915525"/>
            <a:ext cx="32982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spAutoFit/>
          </a:bodyPr>
          <a:lstStyle/>
          <a:p>
            <a:pPr defTabSz="1632844" eaLnBrk="0" fontAlgn="base" hangingPunct="0">
              <a:spcBef>
                <a:spcPct val="50000"/>
              </a:spcBef>
              <a:spcAft>
                <a:spcPct val="0"/>
              </a:spcAft>
            </a:pPr>
            <a:endParaRPr lang="vi-VN">
              <a:solidFill>
                <a:srgbClr val="000000"/>
              </a:solidFill>
              <a:latin typeface="VNI-Helve" pitchFamily="2" charset="0"/>
            </a:endParaRPr>
          </a:p>
        </p:txBody>
      </p:sp>
      <p:graphicFrame>
        <p:nvGraphicFramePr>
          <p:cNvPr id="51204" name="Object 2"/>
          <p:cNvGraphicFramePr>
            <a:graphicFrameLocks noChangeAspect="1"/>
          </p:cNvGraphicFramePr>
          <p:nvPr/>
        </p:nvGraphicFramePr>
        <p:xfrm>
          <a:off x="5546726" y="1064420"/>
          <a:ext cx="228600" cy="266700"/>
        </p:xfrm>
        <a:graphic>
          <a:graphicData uri="http://schemas.openxmlformats.org/presentationml/2006/ole">
            <mc:AlternateContent xmlns:mc="http://schemas.openxmlformats.org/markup-compatibility/2006">
              <mc:Choice xmlns:v="urn:schemas-microsoft-com:vml" Requires="v">
                <p:oleObj spid="_x0000_s11269" name="Equation" r:id="rId4" imgW="114102" imgH="177492" progId="Equation.DSMT4">
                  <p:embed/>
                </p:oleObj>
              </mc:Choice>
              <mc:Fallback>
                <p:oleObj name="Equation" r:id="rId4" imgW="114102" imgH="177492"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6726" y="1064420"/>
                        <a:ext cx="2286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05" name="Rectangle 4"/>
          <p:cNvSpPr>
            <a:spLocks noChangeArrowheads="1"/>
          </p:cNvSpPr>
          <p:nvPr/>
        </p:nvSpPr>
        <p:spPr bwMode="auto">
          <a:xfrm>
            <a:off x="1" y="-220938"/>
            <a:ext cx="32982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nchor="ctr">
            <a:spAutoFit/>
          </a:bodyPr>
          <a:lstStyle/>
          <a:p>
            <a:pPr defTabSz="1632844" eaLnBrk="0" fontAlgn="base" hangingPunct="0">
              <a:spcBef>
                <a:spcPct val="0"/>
              </a:spcBef>
              <a:spcAft>
                <a:spcPct val="0"/>
              </a:spcAft>
            </a:pPr>
            <a:endParaRPr lang="vi-VN">
              <a:solidFill>
                <a:srgbClr val="000000"/>
              </a:solidFill>
              <a:latin typeface="VNI-Helve" pitchFamily="2" charset="0"/>
            </a:endParaRPr>
          </a:p>
        </p:txBody>
      </p:sp>
      <p:sp>
        <p:nvSpPr>
          <p:cNvPr id="51206" name="Text Box 9"/>
          <p:cNvSpPr txBox="1">
            <a:spLocks noChangeArrowheads="1"/>
          </p:cNvSpPr>
          <p:nvPr/>
        </p:nvSpPr>
        <p:spPr bwMode="auto">
          <a:xfrm>
            <a:off x="14414500" y="6096001"/>
            <a:ext cx="3609976"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50000"/>
              </a:spcBef>
              <a:spcAft>
                <a:spcPct val="0"/>
              </a:spcAft>
            </a:pPr>
            <a:endParaRPr lang="vi-VN">
              <a:solidFill>
                <a:srgbClr val="000000"/>
              </a:solidFill>
              <a:latin typeface="VNI-Helve" pitchFamily="2" charset="0"/>
            </a:endParaRPr>
          </a:p>
        </p:txBody>
      </p:sp>
    </p:spTree>
    <p:extLst>
      <p:ext uri="{BB962C8B-B14F-4D97-AF65-F5344CB8AC3E}">
        <p14:creationId xmlns:p14="http://schemas.microsoft.com/office/powerpoint/2010/main" val="39901459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1" y="-220938"/>
            <a:ext cx="32982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nchor="ctr">
            <a:spAutoFit/>
          </a:bodyPr>
          <a:lstStyle/>
          <a:p>
            <a:pPr defTabSz="1632844" eaLnBrk="0" fontAlgn="base" hangingPunct="0">
              <a:spcBef>
                <a:spcPct val="0"/>
              </a:spcBef>
              <a:spcAft>
                <a:spcPct val="0"/>
              </a:spcAft>
            </a:pPr>
            <a:endParaRPr lang="vi-VN">
              <a:solidFill>
                <a:srgbClr val="000000"/>
              </a:solidFill>
              <a:latin typeface="VNI-Helve" pitchFamily="2" charset="0"/>
            </a:endParaRPr>
          </a:p>
        </p:txBody>
      </p:sp>
      <p:graphicFrame>
        <p:nvGraphicFramePr>
          <p:cNvPr id="52227" name="Object 3"/>
          <p:cNvGraphicFramePr>
            <a:graphicFrameLocks noChangeAspect="1"/>
          </p:cNvGraphicFramePr>
          <p:nvPr/>
        </p:nvGraphicFramePr>
        <p:xfrm>
          <a:off x="5270500" y="1285875"/>
          <a:ext cx="228600" cy="266700"/>
        </p:xfrm>
        <a:graphic>
          <a:graphicData uri="http://schemas.openxmlformats.org/presentationml/2006/ole">
            <mc:AlternateContent xmlns:mc="http://schemas.openxmlformats.org/markup-compatibility/2006">
              <mc:Choice xmlns:v="urn:schemas-microsoft-com:vml" Requires="v">
                <p:oleObj spid="_x0000_s12293" name="Equation" r:id="rId3" imgW="114102" imgH="177492" progId="Equation.DSMT4">
                  <p:embed/>
                </p:oleObj>
              </mc:Choice>
              <mc:Fallback>
                <p:oleObj name="Equation" r:id="rId3" imgW="114102" imgH="177492"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500" y="1285875"/>
                        <a:ext cx="2286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2228" name="Picture 83" descr="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5676" y="340521"/>
            <a:ext cx="9448800" cy="206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80" name="Picture 84" descr="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5676" y="2312195"/>
            <a:ext cx="25908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81" name="Picture 85" descr="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6476" y="2312195"/>
            <a:ext cx="1228724"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82" name="Picture 86" descr="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85676" y="2312195"/>
            <a:ext cx="56388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83" name="Picture 87" descr="Sai s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41450" y="2178847"/>
            <a:ext cx="39116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84" name="Text Box 88"/>
          <p:cNvSpPr txBox="1">
            <a:spLocks noChangeArrowheads="1"/>
          </p:cNvSpPr>
          <p:nvPr/>
        </p:nvSpPr>
        <p:spPr bwMode="auto">
          <a:xfrm>
            <a:off x="9213850" y="228601"/>
            <a:ext cx="8686800" cy="441877"/>
          </a:xfrm>
          <a:prstGeom prst="rect">
            <a:avLst/>
          </a:prstGeom>
          <a:noFill/>
          <a:ln w="9525">
            <a:noFill/>
            <a:miter lim="800000"/>
            <a:headEnd/>
            <a:tailEnd/>
          </a:ln>
          <a:effectLst/>
        </p:spPr>
        <p:txBody>
          <a:bodyPr lIns="163283" tIns="81642" rIns="163283" bIns="81642">
            <a:spAutoFit/>
          </a:bodyPr>
          <a:lstStyle/>
          <a:p>
            <a:pPr algn="just" defTabSz="1632844" eaLnBrk="0" fontAlgn="base" hangingPunct="0">
              <a:spcBef>
                <a:spcPct val="50000"/>
              </a:spcBef>
              <a:spcAft>
                <a:spcPct val="0"/>
              </a:spcAft>
              <a:defRPr/>
            </a:pPr>
            <a:r>
              <a:rPr lang="en-US" b="1">
                <a:solidFill>
                  <a:srgbClr val="FF3300"/>
                </a:solidFill>
                <a:effectLst>
                  <a:outerShdw blurRad="38100" dist="38100" dir="2700000" algn="tl">
                    <a:srgbClr val="000000"/>
                  </a:outerShdw>
                </a:effectLst>
                <a:latin typeface="Arial" pitchFamily="34" charset="0"/>
                <a:cs typeface="Arial" pitchFamily="34" charset="0"/>
              </a:rPr>
              <a:t>Nâu – Đen – Da cam – Vàng ánh kim</a:t>
            </a:r>
          </a:p>
        </p:txBody>
      </p:sp>
      <p:sp>
        <p:nvSpPr>
          <p:cNvPr id="29787" name="Text Box 91"/>
          <p:cNvSpPr txBox="1">
            <a:spLocks noChangeArrowheads="1"/>
          </p:cNvSpPr>
          <p:nvPr/>
        </p:nvSpPr>
        <p:spPr bwMode="auto">
          <a:xfrm>
            <a:off x="9906000" y="6629402"/>
            <a:ext cx="80772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50000"/>
              </a:spcBef>
              <a:spcAft>
                <a:spcPct val="0"/>
              </a:spcAft>
            </a:pPr>
            <a:r>
              <a:rPr lang="en-US">
                <a:solidFill>
                  <a:srgbClr val="000000"/>
                </a:solidFill>
                <a:latin typeface="VNI-Helve" pitchFamily="2" charset="0"/>
              </a:rPr>
              <a:t>R = 10 x 10</a:t>
            </a:r>
            <a:r>
              <a:rPr lang="en-US" baseline="30000">
                <a:solidFill>
                  <a:srgbClr val="000000"/>
                </a:solidFill>
                <a:latin typeface="VNI-Helve" pitchFamily="2" charset="0"/>
              </a:rPr>
              <a:t>3  </a:t>
            </a:r>
            <a:r>
              <a:rPr lang="en-US">
                <a:solidFill>
                  <a:srgbClr val="000000"/>
                </a:solidFill>
                <a:latin typeface="VNI-Helve" pitchFamily="2" charset="0"/>
                <a:cs typeface="Times New Roman" pitchFamily="18" charset="0"/>
              </a:rPr>
              <a:t>± 5% = 10000 Ω  ± 500 Ω</a:t>
            </a:r>
          </a:p>
        </p:txBody>
      </p:sp>
      <p:pic>
        <p:nvPicPr>
          <p:cNvPr id="52235" name="Picture 93" descr="bang qui dinh tri so dien tro vong ma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179" y="345284"/>
            <a:ext cx="8143874"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457202" y="9144002"/>
            <a:ext cx="6247529"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0"/>
              </a:spcBef>
              <a:spcAft>
                <a:spcPct val="0"/>
              </a:spcAft>
            </a:pPr>
            <a:r>
              <a:rPr lang="en-US" sz="4300">
                <a:solidFill>
                  <a:srgbClr val="FF0000"/>
                </a:solidFill>
              </a:rPr>
              <a:t>- Vach cuối kim nhũ </a:t>
            </a:r>
            <a:r>
              <a:rPr lang="en-US" sz="4300">
                <a:solidFill>
                  <a:srgbClr val="FF0000"/>
                </a:solidFill>
                <a:cs typeface="Times New Roman" pitchFamily="18" charset="0"/>
              </a:rPr>
              <a:t> ± 5%</a:t>
            </a:r>
            <a:endParaRPr lang="vi-VN" sz="4300">
              <a:solidFill>
                <a:srgbClr val="FF0000"/>
              </a:solidFill>
            </a:endParaRPr>
          </a:p>
        </p:txBody>
      </p:sp>
      <p:sp>
        <p:nvSpPr>
          <p:cNvPr id="13" name="TextBox 12"/>
          <p:cNvSpPr txBox="1">
            <a:spLocks noChangeArrowheads="1"/>
          </p:cNvSpPr>
          <p:nvPr/>
        </p:nvSpPr>
        <p:spPr bwMode="auto">
          <a:xfrm>
            <a:off x="457201" y="7103272"/>
            <a:ext cx="4885169"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0"/>
              </a:spcBef>
              <a:spcAft>
                <a:spcPct val="0"/>
              </a:spcAft>
            </a:pPr>
            <a:r>
              <a:rPr lang="en-US" sz="4300">
                <a:solidFill>
                  <a:srgbClr val="FF0000"/>
                </a:solidFill>
              </a:rPr>
              <a:t>- Vạch đầu màu Nâu</a:t>
            </a:r>
            <a:endParaRPr lang="vi-VN" sz="4300">
              <a:solidFill>
                <a:srgbClr val="FF0000"/>
              </a:solidFill>
            </a:endParaRPr>
          </a:p>
        </p:txBody>
      </p:sp>
      <p:sp>
        <p:nvSpPr>
          <p:cNvPr id="14" name="TextBox 13"/>
          <p:cNvSpPr txBox="1">
            <a:spLocks noChangeArrowheads="1"/>
          </p:cNvSpPr>
          <p:nvPr/>
        </p:nvSpPr>
        <p:spPr bwMode="auto">
          <a:xfrm>
            <a:off x="457201" y="7674772"/>
            <a:ext cx="5229814"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0"/>
              </a:spcBef>
              <a:spcAft>
                <a:spcPct val="0"/>
              </a:spcAft>
            </a:pPr>
            <a:r>
              <a:rPr lang="en-US" sz="4300">
                <a:solidFill>
                  <a:srgbClr val="FF0000"/>
                </a:solidFill>
              </a:rPr>
              <a:t>- Vạch thứ 2 màu Đen</a:t>
            </a:r>
            <a:endParaRPr lang="vi-VN" sz="4300">
              <a:solidFill>
                <a:srgbClr val="FF0000"/>
              </a:solidFill>
            </a:endParaRPr>
          </a:p>
        </p:txBody>
      </p:sp>
      <p:sp>
        <p:nvSpPr>
          <p:cNvPr id="15" name="TextBox 14"/>
          <p:cNvSpPr txBox="1">
            <a:spLocks noChangeArrowheads="1"/>
          </p:cNvSpPr>
          <p:nvPr/>
        </p:nvSpPr>
        <p:spPr bwMode="auto">
          <a:xfrm>
            <a:off x="457201" y="8343902"/>
            <a:ext cx="4923641"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0"/>
              </a:spcBef>
              <a:spcAft>
                <a:spcPct val="0"/>
              </a:spcAft>
            </a:pPr>
            <a:r>
              <a:rPr lang="en-US" sz="4300">
                <a:solidFill>
                  <a:srgbClr val="FF0000"/>
                </a:solidFill>
              </a:rPr>
              <a:t>- Vạch thứ 3 Da cam</a:t>
            </a:r>
            <a:endParaRPr lang="vi-VN" sz="4300">
              <a:solidFill>
                <a:srgbClr val="FF0000"/>
              </a:solidFill>
            </a:endParaRPr>
          </a:p>
        </p:txBody>
      </p:sp>
    </p:spTree>
    <p:extLst>
      <p:ext uri="{BB962C8B-B14F-4D97-AF65-F5344CB8AC3E}">
        <p14:creationId xmlns:p14="http://schemas.microsoft.com/office/powerpoint/2010/main" val="3678205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29780"/>
                                        </p:tgtEl>
                                        <p:attrNameLst>
                                          <p:attrName>style.visibility</p:attrName>
                                        </p:attrNameLst>
                                      </p:cBhvr>
                                      <p:to>
                                        <p:strVal val="visible"/>
                                      </p:to>
                                    </p:set>
                                    <p:animEffect transition="in" filter="blinds(horizontal)">
                                      <p:cBhvr>
                                        <p:cTn id="10" dur="500"/>
                                        <p:tgtEl>
                                          <p:spTgt spid="2978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500"/>
                                        <p:tgtEl>
                                          <p:spTgt spid="14"/>
                                        </p:tgtEl>
                                      </p:cBhvr>
                                    </p:animEffect>
                                  </p:childTnLst>
                                </p:cTn>
                              </p:par>
                              <p:par>
                                <p:cTn id="16" presetID="4" presetClass="entr" presetSubtype="16" fill="hold" nodeType="withEffect">
                                  <p:stCondLst>
                                    <p:cond delay="0"/>
                                  </p:stCondLst>
                                  <p:childTnLst>
                                    <p:set>
                                      <p:cBhvr>
                                        <p:cTn id="17" dur="1" fill="hold">
                                          <p:stCondLst>
                                            <p:cond delay="0"/>
                                          </p:stCondLst>
                                        </p:cTn>
                                        <p:tgtEl>
                                          <p:spTgt spid="29781"/>
                                        </p:tgtEl>
                                        <p:attrNameLst>
                                          <p:attrName>style.visibility</p:attrName>
                                        </p:attrNameLst>
                                      </p:cBhvr>
                                      <p:to>
                                        <p:strVal val="visible"/>
                                      </p:to>
                                    </p:set>
                                    <p:animEffect transition="in" filter="box(in)">
                                      <p:cBhvr>
                                        <p:cTn id="18" dur="500"/>
                                        <p:tgtEl>
                                          <p:spTgt spid="2978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par>
                                <p:cTn id="24" presetID="5" presetClass="entr" presetSubtype="10" fill="hold" nodeType="withEffect">
                                  <p:stCondLst>
                                    <p:cond delay="0"/>
                                  </p:stCondLst>
                                  <p:childTnLst>
                                    <p:set>
                                      <p:cBhvr>
                                        <p:cTn id="25" dur="1" fill="hold">
                                          <p:stCondLst>
                                            <p:cond delay="0"/>
                                          </p:stCondLst>
                                        </p:cTn>
                                        <p:tgtEl>
                                          <p:spTgt spid="29782"/>
                                        </p:tgtEl>
                                        <p:attrNameLst>
                                          <p:attrName>style.visibility</p:attrName>
                                        </p:attrNameLst>
                                      </p:cBhvr>
                                      <p:to>
                                        <p:strVal val="visible"/>
                                      </p:to>
                                    </p:set>
                                    <p:animEffect transition="in" filter="checkerboard(across)">
                                      <p:cBhvr>
                                        <p:cTn id="26" dur="500"/>
                                        <p:tgtEl>
                                          <p:spTgt spid="2978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3" presetClass="entr" presetSubtype="10" fill="hold" nodeType="withEffect">
                                  <p:stCondLst>
                                    <p:cond delay="0"/>
                                  </p:stCondLst>
                                  <p:childTnLst>
                                    <p:set>
                                      <p:cBhvr>
                                        <p:cTn id="33" dur="1" fill="hold">
                                          <p:stCondLst>
                                            <p:cond delay="0"/>
                                          </p:stCondLst>
                                        </p:cTn>
                                        <p:tgtEl>
                                          <p:spTgt spid="29783"/>
                                        </p:tgtEl>
                                        <p:attrNameLst>
                                          <p:attrName>style.visibility</p:attrName>
                                        </p:attrNameLst>
                                      </p:cBhvr>
                                      <p:to>
                                        <p:strVal val="visible"/>
                                      </p:to>
                                    </p:set>
                                    <p:animEffect transition="in" filter="blinds(horizontal)">
                                      <p:cBhvr>
                                        <p:cTn id="34" dur="500"/>
                                        <p:tgtEl>
                                          <p:spTgt spid="2978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9787"/>
                                        </p:tgtEl>
                                        <p:attrNameLst>
                                          <p:attrName>style.visibility</p:attrName>
                                        </p:attrNameLst>
                                      </p:cBhvr>
                                      <p:to>
                                        <p:strVal val="visible"/>
                                      </p:to>
                                    </p:set>
                                    <p:animEffect transition="in" filter="box(in)">
                                      <p:cBhvr>
                                        <p:cTn id="39" dur="500"/>
                                        <p:tgtEl>
                                          <p:spTgt spid="2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87"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sp>
        <p:nvSpPr>
          <p:cNvPr id="2" name="Freeform 2"/>
          <p:cNvSpPr/>
          <p:nvPr/>
        </p:nvSpPr>
        <p:spPr>
          <a:xfrm>
            <a:off x="11463910" y="-1650573"/>
            <a:ext cx="9069132" cy="12402231"/>
          </a:xfrm>
          <a:custGeom>
            <a:avLst/>
            <a:gdLst/>
            <a:ahLst/>
            <a:cxnLst/>
            <a:rect l="l" t="t" r="r" b="b"/>
            <a:pathLst>
              <a:path w="9069131" h="12402231">
                <a:moveTo>
                  <a:pt x="0" y="0"/>
                </a:moveTo>
                <a:lnTo>
                  <a:pt x="9069131" y="0"/>
                </a:lnTo>
                <a:lnTo>
                  <a:pt x="9069131" y="12402231"/>
                </a:lnTo>
                <a:lnTo>
                  <a:pt x="0" y="124022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212115" y="3277690"/>
            <a:ext cx="5075894" cy="9418904"/>
          </a:xfrm>
          <a:custGeom>
            <a:avLst/>
            <a:gdLst/>
            <a:ahLst/>
            <a:cxnLst/>
            <a:rect l="l" t="t" r="r" b="b"/>
            <a:pathLst>
              <a:path w="5075893" h="9418904">
                <a:moveTo>
                  <a:pt x="0" y="0"/>
                </a:moveTo>
                <a:lnTo>
                  <a:pt x="5075893" y="0"/>
                </a:lnTo>
                <a:lnTo>
                  <a:pt x="5075893" y="9418904"/>
                </a:lnTo>
                <a:lnTo>
                  <a:pt x="0" y="9418904"/>
                </a:lnTo>
                <a:lnTo>
                  <a:pt x="0" y="0"/>
                </a:lnTo>
                <a:close/>
              </a:path>
            </a:pathLst>
          </a:custGeom>
          <a:blipFill>
            <a:blip r:embed="rId4"/>
            <a:stretch>
              <a:fillRect/>
            </a:stretch>
          </a:blipFill>
        </p:spPr>
      </p:sp>
      <p:sp>
        <p:nvSpPr>
          <p:cNvPr id="4" name="Freeform 4"/>
          <p:cNvSpPr/>
          <p:nvPr/>
        </p:nvSpPr>
        <p:spPr>
          <a:xfrm>
            <a:off x="6639164" y="234509"/>
            <a:ext cx="7292244" cy="4743498"/>
          </a:xfrm>
          <a:custGeom>
            <a:avLst/>
            <a:gdLst/>
            <a:ahLst/>
            <a:cxnLst/>
            <a:rect l="l" t="t" r="r" b="b"/>
            <a:pathLst>
              <a:path w="7292243" h="4743498">
                <a:moveTo>
                  <a:pt x="0" y="0"/>
                </a:moveTo>
                <a:lnTo>
                  <a:pt x="7292243" y="0"/>
                </a:lnTo>
                <a:lnTo>
                  <a:pt x="7292243" y="4743497"/>
                </a:lnTo>
                <a:lnTo>
                  <a:pt x="0" y="4743497"/>
                </a:lnTo>
                <a:lnTo>
                  <a:pt x="0" y="0"/>
                </a:lnTo>
                <a:close/>
              </a:path>
            </a:pathLst>
          </a:custGeom>
          <a:blipFill>
            <a:blip r:embed="rId5"/>
            <a:stretch>
              <a:fillRect/>
            </a:stretch>
          </a:blipFill>
        </p:spPr>
      </p:sp>
      <p:sp>
        <p:nvSpPr>
          <p:cNvPr id="5" name="TextBox 5"/>
          <p:cNvSpPr txBox="1"/>
          <p:nvPr/>
        </p:nvSpPr>
        <p:spPr>
          <a:xfrm>
            <a:off x="1145570" y="5311558"/>
            <a:ext cx="9629216" cy="4385816"/>
          </a:xfrm>
          <a:prstGeom prst="rect">
            <a:avLst/>
          </a:prstGeom>
        </p:spPr>
        <p:txBody>
          <a:bodyPr lIns="0" tIns="0" rIns="0" bIns="0" rtlCol="0" anchor="t">
            <a:spAutoFit/>
          </a:bodyPr>
          <a:lstStyle/>
          <a:p>
            <a:pPr marL="0" lvl="1" algn="ctr">
              <a:lnSpc>
                <a:spcPts val="6720"/>
              </a:lnSpc>
              <a:spcBef>
                <a:spcPct val="0"/>
              </a:spcBef>
            </a:pPr>
            <a:r>
              <a:rPr lang="en-US" sz="4800" b="1" dirty="0" err="1">
                <a:solidFill>
                  <a:srgbClr val="FFFFFF"/>
                </a:solidFill>
                <a:latin typeface="Times New Roman" pitchFamily="18" charset="0"/>
                <a:cs typeface="Times New Roman" pitchFamily="18" charset="0"/>
              </a:rPr>
              <a:t>Quan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sát</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số</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chỉ</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của</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ampe</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kế</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và</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dự</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đoán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số</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sự</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thay</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đổi</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số</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chỉ</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của</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ampe</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kế</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khi</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thay</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điện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trở</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bằng</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một</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điện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trở</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khác</a:t>
            </a:r>
            <a:r>
              <a:rPr lang="en-US" sz="4800" b="1" dirty="0">
                <a:solidFill>
                  <a:srgbClr val="FFFFFF"/>
                </a:solidFill>
                <a:latin typeface="Times New Roman" pitchFamily="18" charset="0"/>
                <a:cs typeface="Times New Roman" pitchFamily="18" charset="0"/>
              </a:rPr>
              <a:t> </a:t>
            </a:r>
            <a:r>
              <a:rPr lang="vi-VN" sz="4800" b="1" dirty="0">
                <a:solidFill>
                  <a:srgbClr val="FFFFFF"/>
                </a:solidFill>
                <a:latin typeface="Times New Roman" pitchFamily="18" charset="0"/>
                <a:cs typeface="Times New Roman" pitchFamily="18" charset="0"/>
              </a:rPr>
              <a:t>hoặc</a:t>
            </a:r>
            <a:r>
              <a:rPr lang="en-US" sz="4800" b="1" dirty="0" smtClean="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thay</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nguồn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điện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bằng</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một</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nguồn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điện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khác</a:t>
            </a:r>
            <a:endParaRPr lang="en-US" sz="4800" b="1" dirty="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grpSp>
        <p:nvGrpSpPr>
          <p:cNvPr id="2" name="Group 2"/>
          <p:cNvGrpSpPr/>
          <p:nvPr/>
        </p:nvGrpSpPr>
        <p:grpSpPr>
          <a:xfrm>
            <a:off x="1028701" y="855995"/>
            <a:ext cx="13001406" cy="8402318"/>
            <a:chOff x="0" y="0"/>
            <a:chExt cx="3424239" cy="2212956"/>
          </a:xfrm>
        </p:grpSpPr>
        <p:sp>
          <p:nvSpPr>
            <p:cNvPr id="3" name="Freeform 3"/>
            <p:cNvSpPr/>
            <p:nvPr/>
          </p:nvSpPr>
          <p:spPr>
            <a:xfrm>
              <a:off x="0" y="0"/>
              <a:ext cx="3424239" cy="2212956"/>
            </a:xfrm>
            <a:custGeom>
              <a:avLst/>
              <a:gdLst/>
              <a:ahLst/>
              <a:cxnLst/>
              <a:rect l="l" t="t" r="r" b="b"/>
              <a:pathLst>
                <a:path w="3424239" h="2212956">
                  <a:moveTo>
                    <a:pt x="30369" y="0"/>
                  </a:moveTo>
                  <a:lnTo>
                    <a:pt x="3393870" y="0"/>
                  </a:lnTo>
                  <a:cubicBezTo>
                    <a:pt x="3401924" y="0"/>
                    <a:pt x="3409648" y="3200"/>
                    <a:pt x="3415344" y="8895"/>
                  </a:cubicBezTo>
                  <a:cubicBezTo>
                    <a:pt x="3421039" y="14590"/>
                    <a:pt x="3424239" y="22315"/>
                    <a:pt x="3424239" y="30369"/>
                  </a:cubicBezTo>
                  <a:lnTo>
                    <a:pt x="3424239" y="2182587"/>
                  </a:lnTo>
                  <a:cubicBezTo>
                    <a:pt x="3424239" y="2190642"/>
                    <a:pt x="3421039" y="2198366"/>
                    <a:pt x="3415344" y="2204061"/>
                  </a:cubicBezTo>
                  <a:cubicBezTo>
                    <a:pt x="3409648" y="2209757"/>
                    <a:pt x="3401924" y="2212956"/>
                    <a:pt x="3393870" y="2212956"/>
                  </a:cubicBezTo>
                  <a:lnTo>
                    <a:pt x="30369" y="2212956"/>
                  </a:lnTo>
                  <a:cubicBezTo>
                    <a:pt x="22315" y="2212956"/>
                    <a:pt x="14590" y="2209757"/>
                    <a:pt x="8895" y="2204061"/>
                  </a:cubicBezTo>
                  <a:cubicBezTo>
                    <a:pt x="3200" y="2198366"/>
                    <a:pt x="0" y="2190642"/>
                    <a:pt x="0" y="2182587"/>
                  </a:cubicBezTo>
                  <a:lnTo>
                    <a:pt x="0" y="30369"/>
                  </a:lnTo>
                  <a:cubicBezTo>
                    <a:pt x="0" y="22315"/>
                    <a:pt x="3200" y="14590"/>
                    <a:pt x="8895" y="8895"/>
                  </a:cubicBezTo>
                  <a:cubicBezTo>
                    <a:pt x="14590" y="3200"/>
                    <a:pt x="22315" y="0"/>
                    <a:pt x="30369" y="0"/>
                  </a:cubicBezTo>
                  <a:close/>
                </a:path>
              </a:pathLst>
            </a:custGeom>
            <a:solidFill>
              <a:srgbClr val="FFFFFF"/>
            </a:solidFill>
          </p:spPr>
        </p:sp>
        <p:sp>
          <p:nvSpPr>
            <p:cNvPr id="4" name="TextBox 4"/>
            <p:cNvSpPr txBox="1"/>
            <p:nvPr/>
          </p:nvSpPr>
          <p:spPr>
            <a:xfrm>
              <a:off x="0" y="-47625"/>
              <a:ext cx="3424239" cy="2260581"/>
            </a:xfrm>
            <a:prstGeom prst="rect">
              <a:avLst/>
            </a:prstGeom>
          </p:spPr>
          <p:txBody>
            <a:bodyPr lIns="50800" tIns="50800" rIns="50800" bIns="50800" rtlCol="0" anchor="ctr"/>
            <a:lstStyle/>
            <a:p>
              <a:pPr algn="ctr">
                <a:lnSpc>
                  <a:spcPts val="2657"/>
                </a:lnSpc>
              </a:pPr>
              <a:endParaRPr/>
            </a:p>
          </p:txBody>
        </p:sp>
      </p:grpSp>
      <p:sp>
        <p:nvSpPr>
          <p:cNvPr id="5" name="Freeform 5"/>
          <p:cNvSpPr/>
          <p:nvPr/>
        </p:nvSpPr>
        <p:spPr>
          <a:xfrm>
            <a:off x="14933782" y="-3086100"/>
            <a:ext cx="4152552"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5368" y="9125864"/>
            <a:ext cx="4152552"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538749" y="1252188"/>
            <a:ext cx="5052714" cy="9133749"/>
          </a:xfrm>
          <a:custGeom>
            <a:avLst/>
            <a:gdLst/>
            <a:ahLst/>
            <a:cxnLst/>
            <a:rect l="l" t="t" r="r" b="b"/>
            <a:pathLst>
              <a:path w="5052712" h="9133749">
                <a:moveTo>
                  <a:pt x="0" y="0"/>
                </a:moveTo>
                <a:lnTo>
                  <a:pt x="5052712" y="0"/>
                </a:lnTo>
                <a:lnTo>
                  <a:pt x="5052712" y="9133749"/>
                </a:lnTo>
                <a:lnTo>
                  <a:pt x="0" y="9133749"/>
                </a:lnTo>
                <a:lnTo>
                  <a:pt x="0" y="0"/>
                </a:lnTo>
                <a:close/>
              </a:path>
            </a:pathLst>
          </a:custGeom>
          <a:blipFill>
            <a:blip r:embed="rId4"/>
            <a:stretch>
              <a:fillRect/>
            </a:stretch>
          </a:blipFill>
        </p:spPr>
      </p:sp>
      <p:sp>
        <p:nvSpPr>
          <p:cNvPr id="8" name="Freeform 8"/>
          <p:cNvSpPr/>
          <p:nvPr/>
        </p:nvSpPr>
        <p:spPr>
          <a:xfrm>
            <a:off x="1124842" y="1453228"/>
            <a:ext cx="12235776" cy="5790956"/>
          </a:xfrm>
          <a:custGeom>
            <a:avLst/>
            <a:gdLst/>
            <a:ahLst/>
            <a:cxnLst/>
            <a:rect l="l" t="t" r="r" b="b"/>
            <a:pathLst>
              <a:path w="12235774" h="5790956">
                <a:moveTo>
                  <a:pt x="0" y="0"/>
                </a:moveTo>
                <a:lnTo>
                  <a:pt x="12235774" y="0"/>
                </a:lnTo>
                <a:lnTo>
                  <a:pt x="12235774" y="5790956"/>
                </a:lnTo>
                <a:lnTo>
                  <a:pt x="0" y="5790956"/>
                </a:lnTo>
                <a:lnTo>
                  <a:pt x="0" y="0"/>
                </a:lnTo>
                <a:close/>
              </a:path>
            </a:pathLst>
          </a:custGeom>
          <a:blipFill>
            <a:blip r:embed="rId5"/>
            <a:stretch>
              <a:fillRect r="-2157" b="-3193"/>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grpSp>
        <p:nvGrpSpPr>
          <p:cNvPr id="2" name="Group 2"/>
          <p:cNvGrpSpPr/>
          <p:nvPr/>
        </p:nvGrpSpPr>
        <p:grpSpPr>
          <a:xfrm>
            <a:off x="1129419" y="2925539"/>
            <a:ext cx="11325926" cy="5538470"/>
            <a:chOff x="0" y="0"/>
            <a:chExt cx="2982960" cy="1458692"/>
          </a:xfrm>
        </p:grpSpPr>
        <p:sp>
          <p:nvSpPr>
            <p:cNvPr id="3" name="Freeform 3"/>
            <p:cNvSpPr/>
            <p:nvPr/>
          </p:nvSpPr>
          <p:spPr>
            <a:xfrm>
              <a:off x="0" y="0"/>
              <a:ext cx="2982960" cy="1458692"/>
            </a:xfrm>
            <a:custGeom>
              <a:avLst/>
              <a:gdLst/>
              <a:ahLst/>
              <a:cxnLst/>
              <a:rect l="l" t="t" r="r" b="b"/>
              <a:pathLst>
                <a:path w="2982960" h="1458692">
                  <a:moveTo>
                    <a:pt x="34861" y="0"/>
                  </a:moveTo>
                  <a:lnTo>
                    <a:pt x="2948099" y="0"/>
                  </a:lnTo>
                  <a:cubicBezTo>
                    <a:pt x="2967352" y="0"/>
                    <a:pt x="2982960" y="15608"/>
                    <a:pt x="2982960" y="34861"/>
                  </a:cubicBezTo>
                  <a:lnTo>
                    <a:pt x="2982960" y="1423830"/>
                  </a:lnTo>
                  <a:cubicBezTo>
                    <a:pt x="2982960" y="1443084"/>
                    <a:pt x="2967352" y="1458692"/>
                    <a:pt x="2948099" y="1458692"/>
                  </a:cubicBezTo>
                  <a:lnTo>
                    <a:pt x="34861" y="1458692"/>
                  </a:lnTo>
                  <a:cubicBezTo>
                    <a:pt x="15608" y="1458692"/>
                    <a:pt x="0" y="1443084"/>
                    <a:pt x="0" y="1423830"/>
                  </a:cubicBezTo>
                  <a:lnTo>
                    <a:pt x="0" y="34861"/>
                  </a:lnTo>
                  <a:cubicBezTo>
                    <a:pt x="0" y="15608"/>
                    <a:pt x="15608" y="0"/>
                    <a:pt x="34861" y="0"/>
                  </a:cubicBezTo>
                  <a:close/>
                </a:path>
              </a:pathLst>
            </a:custGeom>
            <a:solidFill>
              <a:srgbClr val="FFFFFF"/>
            </a:solidFill>
          </p:spPr>
        </p:sp>
        <p:sp>
          <p:nvSpPr>
            <p:cNvPr id="4" name="TextBox 4"/>
            <p:cNvSpPr txBox="1"/>
            <p:nvPr/>
          </p:nvSpPr>
          <p:spPr>
            <a:xfrm>
              <a:off x="0" y="-47625"/>
              <a:ext cx="2982960" cy="1506317"/>
            </a:xfrm>
            <a:prstGeom prst="rect">
              <a:avLst/>
            </a:prstGeom>
          </p:spPr>
          <p:txBody>
            <a:bodyPr lIns="50800" tIns="50800" rIns="50800" bIns="50800" rtlCol="0" anchor="ctr"/>
            <a:lstStyle/>
            <a:p>
              <a:pPr algn="ctr">
                <a:lnSpc>
                  <a:spcPts val="2657"/>
                </a:lnSpc>
              </a:pPr>
              <a:endParaRPr/>
            </a:p>
          </p:txBody>
        </p:sp>
      </p:grpSp>
      <p:sp>
        <p:nvSpPr>
          <p:cNvPr id="5" name="Freeform 5"/>
          <p:cNvSpPr/>
          <p:nvPr/>
        </p:nvSpPr>
        <p:spPr>
          <a:xfrm>
            <a:off x="-946870" y="9014862"/>
            <a:ext cx="4152552"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792674" y="-2354270"/>
            <a:ext cx="4152552"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7" name="Picture 7"/>
          <p:cNvPicPr>
            <a:picLocks noChangeAspect="1"/>
          </p:cNvPicPr>
          <p:nvPr/>
        </p:nvPicPr>
        <p:blipFill>
          <a:blip r:embed="rId4"/>
          <a:srcRect/>
          <a:stretch>
            <a:fillRect/>
          </a:stretch>
        </p:blipFill>
        <p:spPr>
          <a:xfrm>
            <a:off x="0" y="187492"/>
            <a:ext cx="3670724" cy="3788903"/>
          </a:xfrm>
          <a:prstGeom prst="rect">
            <a:avLst/>
          </a:prstGeom>
        </p:spPr>
      </p:pic>
      <p:pic>
        <p:nvPicPr>
          <p:cNvPr id="8" name="Picture 8"/>
          <p:cNvPicPr>
            <a:picLocks noChangeAspect="1"/>
          </p:cNvPicPr>
          <p:nvPr/>
        </p:nvPicPr>
        <p:blipFill>
          <a:blip r:embed="rId5"/>
          <a:srcRect/>
          <a:stretch>
            <a:fillRect/>
          </a:stretch>
        </p:blipFill>
        <p:spPr>
          <a:xfrm>
            <a:off x="11744450" y="3388710"/>
            <a:ext cx="6258284" cy="6226992"/>
          </a:xfrm>
          <a:prstGeom prst="rect">
            <a:avLst/>
          </a:prstGeom>
        </p:spPr>
      </p:pic>
      <p:sp>
        <p:nvSpPr>
          <p:cNvPr id="9" name="Freeform 9"/>
          <p:cNvSpPr/>
          <p:nvPr/>
        </p:nvSpPr>
        <p:spPr>
          <a:xfrm>
            <a:off x="1454393" y="3976385"/>
            <a:ext cx="10675982" cy="3441500"/>
          </a:xfrm>
          <a:custGeom>
            <a:avLst/>
            <a:gdLst/>
            <a:ahLst/>
            <a:cxnLst/>
            <a:rect l="l" t="t" r="r" b="b"/>
            <a:pathLst>
              <a:path w="10675981" h="3441499">
                <a:moveTo>
                  <a:pt x="0" y="0"/>
                </a:moveTo>
                <a:lnTo>
                  <a:pt x="10675980" y="0"/>
                </a:lnTo>
                <a:lnTo>
                  <a:pt x="10675980" y="3441499"/>
                </a:lnTo>
                <a:lnTo>
                  <a:pt x="0" y="3441499"/>
                </a:lnTo>
                <a:lnTo>
                  <a:pt x="0" y="0"/>
                </a:lnTo>
                <a:close/>
              </a:path>
            </a:pathLst>
          </a:custGeom>
          <a:blipFill>
            <a:blip r:embed="rId6"/>
            <a:stretch>
              <a:fillRect r="-1431"/>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sp>
        <p:nvSpPr>
          <p:cNvPr id="2" name="Freeform 2"/>
          <p:cNvSpPr/>
          <p:nvPr/>
        </p:nvSpPr>
        <p:spPr>
          <a:xfrm>
            <a:off x="14933782" y="-3086100"/>
            <a:ext cx="4152552"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45368" y="9125864"/>
            <a:ext cx="4152552"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7912103" y="-111764"/>
            <a:ext cx="6403546" cy="4878891"/>
          </a:xfrm>
          <a:custGeom>
            <a:avLst/>
            <a:gdLst/>
            <a:ahLst/>
            <a:cxnLst/>
            <a:rect l="l" t="t" r="r" b="b"/>
            <a:pathLst>
              <a:path w="6403545" h="4878891">
                <a:moveTo>
                  <a:pt x="0" y="0"/>
                </a:moveTo>
                <a:lnTo>
                  <a:pt x="6403545" y="0"/>
                </a:lnTo>
                <a:lnTo>
                  <a:pt x="6403545" y="4878891"/>
                </a:lnTo>
                <a:lnTo>
                  <a:pt x="0" y="4878891"/>
                </a:lnTo>
                <a:lnTo>
                  <a:pt x="0" y="0"/>
                </a:lnTo>
                <a:close/>
              </a:path>
            </a:pathLst>
          </a:custGeom>
          <a:blipFill>
            <a:blip r:embed="rId4"/>
            <a:stretch>
              <a:fillRect/>
            </a:stretch>
          </a:blipFill>
        </p:spPr>
      </p:sp>
      <p:sp>
        <p:nvSpPr>
          <p:cNvPr id="5" name="Freeform 5"/>
          <p:cNvSpPr/>
          <p:nvPr/>
        </p:nvSpPr>
        <p:spPr>
          <a:xfrm>
            <a:off x="13567490" y="1910949"/>
            <a:ext cx="5367504" cy="9888260"/>
          </a:xfrm>
          <a:custGeom>
            <a:avLst/>
            <a:gdLst/>
            <a:ahLst/>
            <a:cxnLst/>
            <a:rect l="l" t="t" r="r" b="b"/>
            <a:pathLst>
              <a:path w="5367502" h="9888259">
                <a:moveTo>
                  <a:pt x="0" y="0"/>
                </a:moveTo>
                <a:lnTo>
                  <a:pt x="5367502" y="0"/>
                </a:lnTo>
                <a:lnTo>
                  <a:pt x="5367502" y="9888259"/>
                </a:lnTo>
                <a:lnTo>
                  <a:pt x="0" y="9888259"/>
                </a:lnTo>
                <a:lnTo>
                  <a:pt x="0" y="0"/>
                </a:lnTo>
                <a:close/>
              </a:path>
            </a:pathLst>
          </a:custGeom>
          <a:blipFill>
            <a:blip r:embed="rId5"/>
            <a:stretch>
              <a:fillRect/>
            </a:stretch>
          </a:blipFill>
        </p:spPr>
      </p:sp>
      <p:sp>
        <p:nvSpPr>
          <p:cNvPr id="6" name="TextBox 6"/>
          <p:cNvSpPr txBox="1"/>
          <p:nvPr/>
        </p:nvSpPr>
        <p:spPr>
          <a:xfrm>
            <a:off x="802885" y="5514029"/>
            <a:ext cx="12143878" cy="1949252"/>
          </a:xfrm>
          <a:prstGeom prst="rect">
            <a:avLst/>
          </a:prstGeom>
        </p:spPr>
        <p:txBody>
          <a:bodyPr lIns="0" tIns="0" rIns="0" bIns="0" rtlCol="0" anchor="t">
            <a:spAutoFit/>
          </a:bodyPr>
          <a:lstStyle/>
          <a:p>
            <a:pPr algn="ctr">
              <a:lnSpc>
                <a:spcPts val="7555"/>
              </a:lnSpc>
            </a:pPr>
            <a:r>
              <a:rPr lang="en-US" sz="5400" dirty="0" err="1">
                <a:solidFill>
                  <a:srgbClr val="FEFFFE"/>
                </a:solidFill>
                <a:latin typeface="Noto Sans Bold"/>
              </a:rPr>
              <a:t>Điện</a:t>
            </a:r>
            <a:r>
              <a:rPr lang="en-US" sz="5400" dirty="0">
                <a:solidFill>
                  <a:srgbClr val="FEFFFE"/>
                </a:solidFill>
                <a:latin typeface="Noto Sans Bold"/>
              </a:rPr>
              <a:t> </a:t>
            </a:r>
            <a:r>
              <a:rPr lang="en-US" sz="5400" dirty="0" err="1">
                <a:solidFill>
                  <a:srgbClr val="FEFFFE"/>
                </a:solidFill>
                <a:latin typeface="Noto Sans Bold"/>
              </a:rPr>
              <a:t>trở</a:t>
            </a:r>
            <a:r>
              <a:rPr lang="en-US" sz="5400" dirty="0">
                <a:solidFill>
                  <a:srgbClr val="FEFFFE"/>
                </a:solidFill>
                <a:latin typeface="Noto Sans Bold"/>
              </a:rPr>
              <a:t> </a:t>
            </a:r>
            <a:r>
              <a:rPr lang="en-US" sz="5400" dirty="0" err="1">
                <a:solidFill>
                  <a:srgbClr val="FEFFFE"/>
                </a:solidFill>
                <a:latin typeface="Noto Sans Bold"/>
              </a:rPr>
              <a:t>khác</a:t>
            </a:r>
            <a:r>
              <a:rPr lang="en-US" sz="5400" dirty="0">
                <a:solidFill>
                  <a:srgbClr val="FEFFFE"/>
                </a:solidFill>
                <a:latin typeface="Noto Sans Bold"/>
              </a:rPr>
              <a:t> </a:t>
            </a:r>
            <a:r>
              <a:rPr lang="en-US" sz="5400" dirty="0" err="1">
                <a:solidFill>
                  <a:srgbClr val="FEFFFE"/>
                </a:solidFill>
                <a:latin typeface="Noto Sans Bold"/>
              </a:rPr>
              <a:t>nhau</a:t>
            </a:r>
            <a:r>
              <a:rPr lang="en-US" sz="5400" dirty="0">
                <a:solidFill>
                  <a:srgbClr val="FEFFFE"/>
                </a:solidFill>
                <a:latin typeface="Noto Sans Bold"/>
              </a:rPr>
              <a:t> </a:t>
            </a:r>
            <a:r>
              <a:rPr lang="en-US" sz="5400" dirty="0" err="1">
                <a:solidFill>
                  <a:srgbClr val="FEFFFE"/>
                </a:solidFill>
                <a:latin typeface="Noto Sans Bold"/>
              </a:rPr>
              <a:t>có</a:t>
            </a:r>
            <a:r>
              <a:rPr lang="en-US" sz="5400" dirty="0">
                <a:solidFill>
                  <a:srgbClr val="FEFFFE"/>
                </a:solidFill>
                <a:latin typeface="Noto Sans Bold"/>
              </a:rPr>
              <a:t> </a:t>
            </a:r>
            <a:r>
              <a:rPr lang="en-US" sz="5400" dirty="0" err="1">
                <a:solidFill>
                  <a:srgbClr val="FEFFFE"/>
                </a:solidFill>
                <a:latin typeface="Noto Sans Bold"/>
              </a:rPr>
              <a:t>tác</a:t>
            </a:r>
            <a:r>
              <a:rPr lang="en-US" sz="5400" dirty="0">
                <a:solidFill>
                  <a:srgbClr val="FEFFFE"/>
                </a:solidFill>
                <a:latin typeface="Noto Sans Bold"/>
              </a:rPr>
              <a:t> </a:t>
            </a:r>
            <a:r>
              <a:rPr lang="en-US" sz="5400" dirty="0" err="1">
                <a:solidFill>
                  <a:srgbClr val="FEFFFE"/>
                </a:solidFill>
                <a:latin typeface="Noto Sans Bold"/>
              </a:rPr>
              <a:t>dụng</a:t>
            </a:r>
            <a:r>
              <a:rPr lang="en-US" sz="5400" dirty="0">
                <a:solidFill>
                  <a:srgbClr val="FEFFFE"/>
                </a:solidFill>
                <a:latin typeface="Noto Sans Bold"/>
              </a:rPr>
              <a:t> </a:t>
            </a:r>
            <a:r>
              <a:rPr lang="en-US" sz="5400" dirty="0" err="1">
                <a:solidFill>
                  <a:srgbClr val="FEFFFE"/>
                </a:solidFill>
                <a:latin typeface="Noto Sans Bold"/>
              </a:rPr>
              <a:t>cản</a:t>
            </a:r>
            <a:r>
              <a:rPr lang="en-US" sz="5400" dirty="0">
                <a:solidFill>
                  <a:srgbClr val="FEFFFE"/>
                </a:solidFill>
                <a:latin typeface="Noto Sans Bold"/>
              </a:rPr>
              <a:t> </a:t>
            </a:r>
            <a:r>
              <a:rPr lang="en-US" sz="5400" dirty="0" err="1">
                <a:solidFill>
                  <a:srgbClr val="FEFFFE"/>
                </a:solidFill>
                <a:latin typeface="Noto Sans Bold"/>
              </a:rPr>
              <a:t>trở</a:t>
            </a:r>
            <a:r>
              <a:rPr lang="en-US" sz="5400" dirty="0">
                <a:solidFill>
                  <a:srgbClr val="FEFFFE"/>
                </a:solidFill>
                <a:latin typeface="Noto Sans Bold"/>
              </a:rPr>
              <a:t> </a:t>
            </a:r>
            <a:r>
              <a:rPr lang="en-US" sz="5400" dirty="0" err="1">
                <a:solidFill>
                  <a:srgbClr val="FEFFFE"/>
                </a:solidFill>
                <a:latin typeface="Noto Sans Bold"/>
              </a:rPr>
              <a:t>dòng</a:t>
            </a:r>
            <a:r>
              <a:rPr lang="en-US" sz="5400" dirty="0">
                <a:solidFill>
                  <a:srgbClr val="FEFFFE"/>
                </a:solidFill>
                <a:latin typeface="Noto Sans Bold"/>
              </a:rPr>
              <a:t> </a:t>
            </a:r>
            <a:r>
              <a:rPr lang="en-US" sz="5400" dirty="0" err="1">
                <a:solidFill>
                  <a:srgbClr val="FEFFFE"/>
                </a:solidFill>
                <a:latin typeface="Noto Sans Bold"/>
              </a:rPr>
              <a:t>điện</a:t>
            </a:r>
            <a:r>
              <a:rPr lang="en-US" sz="5400" dirty="0">
                <a:solidFill>
                  <a:srgbClr val="FEFFFE"/>
                </a:solidFill>
                <a:latin typeface="Noto Sans Bold"/>
              </a:rPr>
              <a:t> </a:t>
            </a:r>
            <a:r>
              <a:rPr lang="en-US" sz="5400" dirty="0" err="1">
                <a:solidFill>
                  <a:srgbClr val="FEFFFE"/>
                </a:solidFill>
                <a:latin typeface="Noto Sans Bold"/>
              </a:rPr>
              <a:t>khác</a:t>
            </a:r>
            <a:r>
              <a:rPr lang="en-US" sz="5400" dirty="0">
                <a:solidFill>
                  <a:srgbClr val="FEFFFE"/>
                </a:solidFill>
                <a:latin typeface="Noto Sans Bold"/>
              </a:rPr>
              <a:t> </a:t>
            </a:r>
            <a:r>
              <a:rPr lang="en-US" sz="5400" dirty="0" err="1">
                <a:solidFill>
                  <a:srgbClr val="FEFFFE"/>
                </a:solidFill>
                <a:latin typeface="Noto Sans Bold"/>
              </a:rPr>
              <a:t>nhau</a:t>
            </a:r>
            <a:r>
              <a:rPr lang="en-US" sz="5400" dirty="0">
                <a:solidFill>
                  <a:srgbClr val="FEFFFE"/>
                </a:solidFill>
                <a:latin typeface="Noto Sans Bold"/>
              </a:rPr>
              <a:t>.</a:t>
            </a:r>
          </a:p>
        </p:txBody>
      </p:sp>
      <p:sp>
        <p:nvSpPr>
          <p:cNvPr id="7" name="TextBox 7"/>
          <p:cNvSpPr txBox="1"/>
          <p:nvPr/>
        </p:nvSpPr>
        <p:spPr>
          <a:xfrm>
            <a:off x="211260" y="7977168"/>
            <a:ext cx="13588752" cy="3475310"/>
          </a:xfrm>
          <a:prstGeom prst="rect">
            <a:avLst/>
          </a:prstGeom>
        </p:spPr>
        <p:txBody>
          <a:bodyPr lIns="0" tIns="0" rIns="0" bIns="0" rtlCol="0" anchor="t">
            <a:spAutoFit/>
          </a:bodyPr>
          <a:lstStyle/>
          <a:p>
            <a:pPr algn="ctr">
              <a:lnSpc>
                <a:spcPts val="7139"/>
              </a:lnSpc>
            </a:pPr>
            <a:r>
              <a:rPr lang="en-US" sz="5200" dirty="0">
                <a:solidFill>
                  <a:srgbClr val="FEFFFE"/>
                </a:solidFill>
                <a:latin typeface="Noto Sans Bold"/>
              </a:rPr>
              <a:t>=&gt; </a:t>
            </a:r>
            <a:r>
              <a:rPr lang="en-US" sz="5200" dirty="0" err="1">
                <a:solidFill>
                  <a:srgbClr val="FEFFFE"/>
                </a:solidFill>
                <a:latin typeface="Noto Sans Bold"/>
              </a:rPr>
              <a:t>Điện</a:t>
            </a:r>
            <a:r>
              <a:rPr lang="en-US" sz="5200" dirty="0">
                <a:solidFill>
                  <a:srgbClr val="FEFFFE"/>
                </a:solidFill>
                <a:latin typeface="Noto Sans Bold"/>
              </a:rPr>
              <a:t> </a:t>
            </a:r>
            <a:r>
              <a:rPr lang="en-US" sz="5200" dirty="0" err="1">
                <a:solidFill>
                  <a:srgbClr val="FEFFFE"/>
                </a:solidFill>
                <a:latin typeface="Noto Sans Bold"/>
              </a:rPr>
              <a:t>trở</a:t>
            </a:r>
            <a:r>
              <a:rPr lang="en-US" sz="5200" dirty="0">
                <a:solidFill>
                  <a:srgbClr val="FEFFFE"/>
                </a:solidFill>
                <a:latin typeface="Noto Sans Bold"/>
              </a:rPr>
              <a:t> </a:t>
            </a:r>
            <a:r>
              <a:rPr lang="en-US" sz="5200" dirty="0" err="1">
                <a:solidFill>
                  <a:srgbClr val="FEFFFE"/>
                </a:solidFill>
                <a:latin typeface="Noto Sans Bold"/>
              </a:rPr>
              <a:t>có</a:t>
            </a:r>
            <a:r>
              <a:rPr lang="en-US" sz="5200" dirty="0">
                <a:solidFill>
                  <a:srgbClr val="FEFFFE"/>
                </a:solidFill>
                <a:latin typeface="Noto Sans Bold"/>
              </a:rPr>
              <a:t> </a:t>
            </a:r>
            <a:r>
              <a:rPr lang="en-US" sz="5200" dirty="0" err="1">
                <a:solidFill>
                  <a:srgbClr val="FEFFFE"/>
                </a:solidFill>
                <a:latin typeface="Noto Sans Bold"/>
              </a:rPr>
              <a:t>tác</a:t>
            </a:r>
            <a:r>
              <a:rPr lang="en-US" sz="5200" dirty="0">
                <a:solidFill>
                  <a:srgbClr val="FEFFFE"/>
                </a:solidFill>
                <a:latin typeface="Noto Sans Bold"/>
              </a:rPr>
              <a:t> </a:t>
            </a:r>
            <a:r>
              <a:rPr lang="en-US" sz="5200" dirty="0" err="1">
                <a:solidFill>
                  <a:srgbClr val="FEFFFE"/>
                </a:solidFill>
                <a:latin typeface="Noto Sans Bold"/>
              </a:rPr>
              <a:t>dụng</a:t>
            </a:r>
            <a:r>
              <a:rPr lang="en-US" sz="5200" dirty="0">
                <a:solidFill>
                  <a:srgbClr val="FEFFFE"/>
                </a:solidFill>
                <a:latin typeface="Noto Sans Bold"/>
              </a:rPr>
              <a:t> </a:t>
            </a:r>
            <a:r>
              <a:rPr lang="en-US" sz="5200" dirty="0" err="1">
                <a:solidFill>
                  <a:srgbClr val="FEFFFE"/>
                </a:solidFill>
                <a:latin typeface="Noto Sans Bold"/>
              </a:rPr>
              <a:t>cản</a:t>
            </a:r>
            <a:r>
              <a:rPr lang="en-US" sz="5200" dirty="0">
                <a:solidFill>
                  <a:srgbClr val="FEFFFE"/>
                </a:solidFill>
                <a:latin typeface="Noto Sans Bold"/>
              </a:rPr>
              <a:t> </a:t>
            </a:r>
            <a:r>
              <a:rPr lang="en-US" sz="5200" dirty="0" err="1">
                <a:solidFill>
                  <a:srgbClr val="FEFFFE"/>
                </a:solidFill>
                <a:latin typeface="Noto Sans Bold"/>
              </a:rPr>
              <a:t>trở</a:t>
            </a:r>
            <a:r>
              <a:rPr lang="en-US" sz="5200" dirty="0">
                <a:solidFill>
                  <a:srgbClr val="FEFFFE"/>
                </a:solidFill>
                <a:latin typeface="Noto Sans Bold"/>
              </a:rPr>
              <a:t> </a:t>
            </a:r>
            <a:r>
              <a:rPr lang="en-US" sz="5200" dirty="0" err="1">
                <a:solidFill>
                  <a:srgbClr val="FEFFFE"/>
                </a:solidFill>
                <a:latin typeface="Noto Sans Bold"/>
              </a:rPr>
              <a:t>dòng</a:t>
            </a:r>
            <a:r>
              <a:rPr lang="en-US" sz="5200" dirty="0">
                <a:solidFill>
                  <a:srgbClr val="FEFFFE"/>
                </a:solidFill>
                <a:latin typeface="Noto Sans Bold"/>
              </a:rPr>
              <a:t> </a:t>
            </a:r>
            <a:r>
              <a:rPr lang="en-US" sz="5200" dirty="0" err="1">
                <a:solidFill>
                  <a:srgbClr val="FEFFFE"/>
                </a:solidFill>
                <a:latin typeface="Noto Sans Bold"/>
              </a:rPr>
              <a:t>điện</a:t>
            </a:r>
            <a:r>
              <a:rPr lang="en-US" sz="5200" dirty="0">
                <a:solidFill>
                  <a:srgbClr val="FEFFFE"/>
                </a:solidFill>
                <a:latin typeface="Noto Sans Bold"/>
              </a:rPr>
              <a:t>.</a:t>
            </a:r>
          </a:p>
          <a:p>
            <a:pPr algn="ctr">
              <a:lnSpc>
                <a:spcPts val="12870"/>
              </a:lnSpc>
            </a:pPr>
            <a:endParaRPr lang="en-US" sz="5200" dirty="0">
              <a:solidFill>
                <a:srgbClr val="FEFFFE"/>
              </a:solidFill>
              <a:latin typeface="Noto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96762" y="6719057"/>
            <a:ext cx="18681524" cy="3686015"/>
            <a:chOff x="0" y="0"/>
            <a:chExt cx="23057012" cy="4549332"/>
          </a:xfrm>
        </p:grpSpPr>
        <p:sp>
          <p:nvSpPr>
            <p:cNvPr id="3" name="Freeform 3"/>
            <p:cNvSpPr/>
            <p:nvPr/>
          </p:nvSpPr>
          <p:spPr>
            <a:xfrm>
              <a:off x="-10795" y="-1905"/>
              <a:ext cx="23067681" cy="4551110"/>
            </a:xfrm>
            <a:custGeom>
              <a:avLst/>
              <a:gdLst/>
              <a:ahLst/>
              <a:cxnLst/>
              <a:rect l="l" t="t" r="r" b="b"/>
              <a:pathLst>
                <a:path w="23067681" h="4551110">
                  <a:moveTo>
                    <a:pt x="23051551" y="186309"/>
                  </a:moveTo>
                  <a:cubicBezTo>
                    <a:pt x="23051170" y="125349"/>
                    <a:pt x="23060568" y="8509"/>
                    <a:pt x="23060568" y="8509"/>
                  </a:cubicBezTo>
                  <a:lnTo>
                    <a:pt x="22915660" y="6223"/>
                  </a:lnTo>
                  <a:lnTo>
                    <a:pt x="22710175" y="16002"/>
                  </a:lnTo>
                  <a:cubicBezTo>
                    <a:pt x="22710175" y="16002"/>
                    <a:pt x="22376546" y="0"/>
                    <a:pt x="22344669" y="14986"/>
                  </a:cubicBezTo>
                  <a:cubicBezTo>
                    <a:pt x="22312665" y="29972"/>
                    <a:pt x="22246752" y="6223"/>
                    <a:pt x="22246752"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3905442"/>
                  </a:lnTo>
                  <a:lnTo>
                    <a:pt x="25019" y="4084258"/>
                  </a:lnTo>
                  <a:cubicBezTo>
                    <a:pt x="25019" y="4084258"/>
                    <a:pt x="0" y="4125406"/>
                    <a:pt x="16002" y="4285426"/>
                  </a:cubicBezTo>
                  <a:cubicBezTo>
                    <a:pt x="32004" y="4445446"/>
                    <a:pt x="49276" y="4540696"/>
                    <a:pt x="49276" y="4540696"/>
                  </a:cubicBezTo>
                  <a:lnTo>
                    <a:pt x="132842" y="4540950"/>
                  </a:lnTo>
                  <a:lnTo>
                    <a:pt x="305562" y="4524440"/>
                  </a:lnTo>
                  <a:lnTo>
                    <a:pt x="532511" y="4541966"/>
                  </a:lnTo>
                  <a:lnTo>
                    <a:pt x="771144" y="4551110"/>
                  </a:lnTo>
                  <a:lnTo>
                    <a:pt x="906526" y="4525964"/>
                  </a:lnTo>
                  <a:lnTo>
                    <a:pt x="1008761" y="4543236"/>
                  </a:lnTo>
                  <a:lnTo>
                    <a:pt x="22311522" y="4545141"/>
                  </a:lnTo>
                  <a:lnTo>
                    <a:pt x="22554473" y="4545776"/>
                  </a:lnTo>
                  <a:lnTo>
                    <a:pt x="22791329" y="4536124"/>
                  </a:lnTo>
                  <a:lnTo>
                    <a:pt x="22977637" y="4546919"/>
                  </a:lnTo>
                  <a:lnTo>
                    <a:pt x="23055108" y="4547173"/>
                  </a:lnTo>
                  <a:lnTo>
                    <a:pt x="23055488" y="4399218"/>
                  </a:lnTo>
                  <a:lnTo>
                    <a:pt x="23055742" y="4285553"/>
                  </a:lnTo>
                  <a:lnTo>
                    <a:pt x="23047868" y="4080067"/>
                  </a:lnTo>
                  <a:lnTo>
                    <a:pt x="23056757" y="3911919"/>
                  </a:lnTo>
                  <a:lnTo>
                    <a:pt x="23058535" y="671576"/>
                  </a:lnTo>
                  <a:lnTo>
                    <a:pt x="23067681" y="424561"/>
                  </a:lnTo>
                  <a:cubicBezTo>
                    <a:pt x="23067681" y="424561"/>
                    <a:pt x="23051679" y="247015"/>
                    <a:pt x="23051297" y="186055"/>
                  </a:cubicBezTo>
                  <a:close/>
                </a:path>
              </a:pathLst>
            </a:custGeom>
            <a:solidFill>
              <a:srgbClr val="D9D9D9"/>
            </a:solidFill>
          </p:spPr>
        </p:sp>
      </p:grpSp>
      <p:sp>
        <p:nvSpPr>
          <p:cNvPr id="4" name="Freeform 4"/>
          <p:cNvSpPr/>
          <p:nvPr/>
        </p:nvSpPr>
        <p:spPr>
          <a:xfrm rot="5400000">
            <a:off x="3515259" y="-714309"/>
            <a:ext cx="6876011" cy="11849100"/>
          </a:xfrm>
          <a:custGeom>
            <a:avLst/>
            <a:gdLst/>
            <a:ahLst/>
            <a:cxnLst/>
            <a:rect l="l" t="t" r="r" b="b"/>
            <a:pathLst>
              <a:path w="6876010" h="9418622">
                <a:moveTo>
                  <a:pt x="0" y="9418622"/>
                </a:moveTo>
                <a:lnTo>
                  <a:pt x="0" y="0"/>
                </a:lnTo>
                <a:lnTo>
                  <a:pt x="6876010" y="0"/>
                </a:lnTo>
                <a:lnTo>
                  <a:pt x="6876010" y="9418622"/>
                </a:lnTo>
                <a:lnTo>
                  <a:pt x="0" y="9418622"/>
                </a:lnTo>
                <a:close/>
              </a:path>
            </a:pathLst>
          </a:custGeom>
          <a:blipFill>
            <a:blip r:embed="rId2"/>
            <a:stretch>
              <a:fillRect l="-24562" t="-27067" r="-13919"/>
            </a:stretch>
          </a:blipFill>
        </p:spPr>
      </p:sp>
      <p:sp>
        <p:nvSpPr>
          <p:cNvPr id="5" name="TextBox 5"/>
          <p:cNvSpPr txBox="1"/>
          <p:nvPr/>
        </p:nvSpPr>
        <p:spPr>
          <a:xfrm>
            <a:off x="1447800" y="2641097"/>
            <a:ext cx="10820400" cy="5334794"/>
          </a:xfrm>
          <a:prstGeom prst="rect">
            <a:avLst/>
          </a:prstGeom>
        </p:spPr>
        <p:txBody>
          <a:bodyPr wrap="square" lIns="0" tIns="0" rIns="0" bIns="0" rtlCol="0" anchor="t">
            <a:spAutoFit/>
          </a:bodyPr>
          <a:lstStyle/>
          <a:p>
            <a:pPr algn="ctr">
              <a:lnSpc>
                <a:spcPts val="10386"/>
              </a:lnSpc>
            </a:pPr>
            <a:r>
              <a:rPr lang="en-US" sz="10200" dirty="0">
                <a:solidFill>
                  <a:srgbClr val="000001"/>
                </a:solidFill>
                <a:latin typeface="Times New Roman" pitchFamily="18" charset="0"/>
                <a:cs typeface="Times New Roman" pitchFamily="18" charset="0"/>
              </a:rPr>
              <a:t>II. SỰ PHỤ THUỘC CỦA CĐDĐ VÀO HIỆU ĐIỆN THẾ</a:t>
            </a:r>
          </a:p>
        </p:txBody>
      </p:sp>
      <p:sp>
        <p:nvSpPr>
          <p:cNvPr id="6" name="Freeform 6"/>
          <p:cNvSpPr/>
          <p:nvPr/>
        </p:nvSpPr>
        <p:spPr>
          <a:xfrm>
            <a:off x="3601796" y="1257755"/>
            <a:ext cx="4272440" cy="1028964"/>
          </a:xfrm>
          <a:custGeom>
            <a:avLst/>
            <a:gdLst/>
            <a:ahLst/>
            <a:cxnLst/>
            <a:rect l="l" t="t" r="r" b="b"/>
            <a:pathLst>
              <a:path w="4272439" h="1028964">
                <a:moveTo>
                  <a:pt x="0" y="0"/>
                </a:moveTo>
                <a:lnTo>
                  <a:pt x="4272439" y="0"/>
                </a:lnTo>
                <a:lnTo>
                  <a:pt x="4272439" y="1028964"/>
                </a:lnTo>
                <a:lnTo>
                  <a:pt x="0" y="10289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7" name="Group 7"/>
          <p:cNvGrpSpPr/>
          <p:nvPr/>
        </p:nvGrpSpPr>
        <p:grpSpPr>
          <a:xfrm>
            <a:off x="13411215" y="3924300"/>
            <a:ext cx="3631398" cy="5334000"/>
            <a:chOff x="0" y="0"/>
            <a:chExt cx="8254530" cy="10247454"/>
          </a:xfrm>
        </p:grpSpPr>
        <p:sp>
          <p:nvSpPr>
            <p:cNvPr id="8" name="Freeform 8"/>
            <p:cNvSpPr/>
            <p:nvPr/>
          </p:nvSpPr>
          <p:spPr>
            <a:xfrm>
              <a:off x="339149" y="677266"/>
              <a:ext cx="7915381" cy="8884611"/>
            </a:xfrm>
            <a:custGeom>
              <a:avLst/>
              <a:gdLst/>
              <a:ahLst/>
              <a:cxnLst/>
              <a:rect l="l" t="t" r="r" b="b"/>
              <a:pathLst>
                <a:path w="7915381" h="8884611">
                  <a:moveTo>
                    <a:pt x="0" y="0"/>
                  </a:moveTo>
                  <a:lnTo>
                    <a:pt x="7915381" y="0"/>
                  </a:lnTo>
                  <a:lnTo>
                    <a:pt x="7915381" y="8884611"/>
                  </a:lnTo>
                  <a:lnTo>
                    <a:pt x="0" y="88846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6365000">
              <a:off x="252524" y="8904767"/>
              <a:ext cx="1048090" cy="1314220"/>
            </a:xfrm>
            <a:custGeom>
              <a:avLst/>
              <a:gdLst/>
              <a:ahLst/>
              <a:cxnLst/>
              <a:rect l="l" t="t" r="r" b="b"/>
              <a:pathLst>
                <a:path w="1048090" h="1314220">
                  <a:moveTo>
                    <a:pt x="0" y="0"/>
                  </a:moveTo>
                  <a:lnTo>
                    <a:pt x="1048091" y="0"/>
                  </a:lnTo>
                  <a:lnTo>
                    <a:pt x="1048091" y="1314220"/>
                  </a:lnTo>
                  <a:lnTo>
                    <a:pt x="0" y="13142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334654">
              <a:off x="4190314" y="622063"/>
              <a:ext cx="3577772" cy="1481560"/>
            </a:xfrm>
            <a:custGeom>
              <a:avLst/>
              <a:gdLst/>
              <a:ahLst/>
              <a:cxnLst/>
              <a:rect l="l" t="t" r="r" b="b"/>
              <a:pathLst>
                <a:path w="3577772" h="1481560">
                  <a:moveTo>
                    <a:pt x="0" y="0"/>
                  </a:moveTo>
                  <a:lnTo>
                    <a:pt x="3577772" y="0"/>
                  </a:lnTo>
                  <a:lnTo>
                    <a:pt x="3577772" y="1481560"/>
                  </a:lnTo>
                  <a:lnTo>
                    <a:pt x="0" y="14815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grpSp>
        <p:nvGrpSpPr>
          <p:cNvPr id="10" name="Group 10"/>
          <p:cNvGrpSpPr/>
          <p:nvPr/>
        </p:nvGrpSpPr>
        <p:grpSpPr>
          <a:xfrm>
            <a:off x="1176900" y="438216"/>
            <a:ext cx="14952676" cy="9123363"/>
            <a:chOff x="0" y="0"/>
            <a:chExt cx="3938153" cy="2402861"/>
          </a:xfrm>
        </p:grpSpPr>
        <p:sp>
          <p:nvSpPr>
            <p:cNvPr id="11" name="Freeform 11"/>
            <p:cNvSpPr/>
            <p:nvPr/>
          </p:nvSpPr>
          <p:spPr>
            <a:xfrm>
              <a:off x="0" y="0"/>
              <a:ext cx="3938153" cy="2402861"/>
            </a:xfrm>
            <a:custGeom>
              <a:avLst/>
              <a:gdLst/>
              <a:ahLst/>
              <a:cxnLst/>
              <a:rect l="l" t="t" r="r" b="b"/>
              <a:pathLst>
                <a:path w="3938153" h="2402861">
                  <a:moveTo>
                    <a:pt x="0" y="0"/>
                  </a:moveTo>
                  <a:lnTo>
                    <a:pt x="3938153" y="0"/>
                  </a:lnTo>
                  <a:lnTo>
                    <a:pt x="3938153" y="2402861"/>
                  </a:lnTo>
                  <a:lnTo>
                    <a:pt x="0" y="2402861"/>
                  </a:lnTo>
                  <a:close/>
                </a:path>
              </a:pathLst>
            </a:custGeom>
            <a:solidFill>
              <a:srgbClr val="FFFFFF"/>
            </a:solidFill>
            <a:ln w="76200" cap="sq">
              <a:solidFill>
                <a:srgbClr val="000000"/>
              </a:solidFill>
              <a:prstDash val="solid"/>
              <a:miter/>
            </a:ln>
          </p:spPr>
        </p:sp>
        <p:sp>
          <p:nvSpPr>
            <p:cNvPr id="12" name="TextBox 12"/>
            <p:cNvSpPr txBox="1"/>
            <p:nvPr/>
          </p:nvSpPr>
          <p:spPr>
            <a:xfrm>
              <a:off x="0" y="-66675"/>
              <a:ext cx="3938153" cy="2469536"/>
            </a:xfrm>
            <a:prstGeom prst="rect">
              <a:avLst/>
            </a:prstGeom>
          </p:spPr>
          <p:txBody>
            <a:bodyPr lIns="50800" tIns="50800" rIns="50800" bIns="50800" rtlCol="0" anchor="ctr"/>
            <a:lstStyle/>
            <a:p>
              <a:pPr algn="ctr">
                <a:lnSpc>
                  <a:spcPts val="2571"/>
                </a:lnSpc>
              </a:pPr>
              <a:endParaRPr/>
            </a:p>
          </p:txBody>
        </p:sp>
      </p:grpSp>
      <p:sp>
        <p:nvSpPr>
          <p:cNvPr id="13" name="Freeform 13"/>
          <p:cNvSpPr/>
          <p:nvPr/>
        </p:nvSpPr>
        <p:spPr>
          <a:xfrm>
            <a:off x="1825744" y="1376261"/>
            <a:ext cx="13852288" cy="7120052"/>
          </a:xfrm>
          <a:custGeom>
            <a:avLst/>
            <a:gdLst/>
            <a:ahLst/>
            <a:cxnLst/>
            <a:rect l="l" t="t" r="r" b="b"/>
            <a:pathLst>
              <a:path w="13852287" h="6359372">
                <a:moveTo>
                  <a:pt x="0" y="0"/>
                </a:moveTo>
                <a:lnTo>
                  <a:pt x="13852288" y="0"/>
                </a:lnTo>
                <a:lnTo>
                  <a:pt x="13852288" y="6359372"/>
                </a:lnTo>
                <a:lnTo>
                  <a:pt x="0" y="6359372"/>
                </a:lnTo>
                <a:lnTo>
                  <a:pt x="0" y="0"/>
                </a:lnTo>
                <a:close/>
              </a:path>
            </a:pathLst>
          </a:custGeom>
          <a:blipFill>
            <a:blip r:embed="rId2"/>
            <a:stretch>
              <a:fillRect/>
            </a:stretch>
          </a:blipFill>
        </p:spPr>
      </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1" y="2552713"/>
            <a:ext cx="3881438" cy="336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grpSp>
        <p:nvGrpSpPr>
          <p:cNvPr id="10" name="Group 10"/>
          <p:cNvGrpSpPr/>
          <p:nvPr/>
        </p:nvGrpSpPr>
        <p:grpSpPr>
          <a:xfrm>
            <a:off x="1176900" y="447468"/>
            <a:ext cx="14952676" cy="9123363"/>
            <a:chOff x="0" y="0"/>
            <a:chExt cx="3938153" cy="2402861"/>
          </a:xfrm>
        </p:grpSpPr>
        <p:sp>
          <p:nvSpPr>
            <p:cNvPr id="11" name="Freeform 11"/>
            <p:cNvSpPr/>
            <p:nvPr/>
          </p:nvSpPr>
          <p:spPr>
            <a:xfrm>
              <a:off x="0" y="0"/>
              <a:ext cx="3938153" cy="2402861"/>
            </a:xfrm>
            <a:custGeom>
              <a:avLst/>
              <a:gdLst/>
              <a:ahLst/>
              <a:cxnLst/>
              <a:rect l="l" t="t" r="r" b="b"/>
              <a:pathLst>
                <a:path w="3938153" h="2402861">
                  <a:moveTo>
                    <a:pt x="0" y="0"/>
                  </a:moveTo>
                  <a:lnTo>
                    <a:pt x="3938153" y="0"/>
                  </a:lnTo>
                  <a:lnTo>
                    <a:pt x="3938153" y="2402861"/>
                  </a:lnTo>
                  <a:lnTo>
                    <a:pt x="0" y="2402861"/>
                  </a:lnTo>
                  <a:close/>
                </a:path>
              </a:pathLst>
            </a:custGeom>
            <a:solidFill>
              <a:srgbClr val="FFFFFF"/>
            </a:solidFill>
            <a:ln w="76200" cap="sq">
              <a:solidFill>
                <a:srgbClr val="000000"/>
              </a:solidFill>
              <a:prstDash val="solid"/>
              <a:miter/>
            </a:ln>
          </p:spPr>
        </p:sp>
        <p:sp>
          <p:nvSpPr>
            <p:cNvPr id="12" name="TextBox 12"/>
            <p:cNvSpPr txBox="1"/>
            <p:nvPr/>
          </p:nvSpPr>
          <p:spPr>
            <a:xfrm>
              <a:off x="0" y="-66675"/>
              <a:ext cx="3938153" cy="2469536"/>
            </a:xfrm>
            <a:prstGeom prst="rect">
              <a:avLst/>
            </a:prstGeom>
          </p:spPr>
          <p:txBody>
            <a:bodyPr lIns="50800" tIns="50800" rIns="50800" bIns="50800" rtlCol="0" anchor="ctr"/>
            <a:lstStyle/>
            <a:p>
              <a:pPr algn="ctr">
                <a:lnSpc>
                  <a:spcPts val="2571"/>
                </a:lnSpc>
              </a:pPr>
              <a:endParaRPr/>
            </a:p>
          </p:txBody>
        </p:sp>
      </p:grpSp>
      <p:sp>
        <p:nvSpPr>
          <p:cNvPr id="13" name="Freeform 13"/>
          <p:cNvSpPr/>
          <p:nvPr/>
        </p:nvSpPr>
        <p:spPr>
          <a:xfrm>
            <a:off x="1624060" y="1562100"/>
            <a:ext cx="14384376" cy="6126897"/>
          </a:xfrm>
          <a:custGeom>
            <a:avLst/>
            <a:gdLst/>
            <a:ahLst/>
            <a:cxnLst/>
            <a:rect l="l" t="t" r="r" b="b"/>
            <a:pathLst>
              <a:path w="14384374" h="8557677">
                <a:moveTo>
                  <a:pt x="0" y="0"/>
                </a:moveTo>
                <a:lnTo>
                  <a:pt x="14384374" y="0"/>
                </a:lnTo>
                <a:lnTo>
                  <a:pt x="14384374" y="8557677"/>
                </a:lnTo>
                <a:lnTo>
                  <a:pt x="0" y="8557677"/>
                </a:lnTo>
                <a:lnTo>
                  <a:pt x="0" y="0"/>
                </a:lnTo>
                <a:close/>
              </a:path>
            </a:pathLst>
          </a:custGeom>
          <a:blipFill>
            <a:blip r:embed="rId2"/>
            <a:srcRect/>
            <a:stretch>
              <a:fillRect t="1" b="-41570"/>
            </a:stretch>
          </a:blipFill>
        </p:spPr>
      </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4"/>
          <p:cNvSpPr txBox="1"/>
          <p:nvPr/>
        </p:nvSpPr>
        <p:spPr>
          <a:xfrm>
            <a:off x="2133600" y="7886700"/>
            <a:ext cx="11582400" cy="723202"/>
          </a:xfrm>
          <a:prstGeom prst="rect">
            <a:avLst/>
          </a:prstGeom>
          <a:noFill/>
        </p:spPr>
        <p:txBody>
          <a:bodyPr wrap="square" lIns="91367" tIns="45684" rIns="91367" bIns="45684" rtlCol="0">
            <a:spAutoFit/>
          </a:bodyPr>
          <a:lstStyle/>
          <a:p>
            <a:r>
              <a:rPr lang="vi-VN" sz="4100" dirty="0">
                <a:latin typeface="+mj-lt"/>
              </a:rPr>
              <a:t>Sử dụng dữ liệu thu được, điền vào chỗ trống sau: </a:t>
            </a:r>
            <a:endParaRPr lang="en-US" sz="4100" dirty="0">
              <a:latin typeface="+mj-lt"/>
            </a:endParaRPr>
          </a:p>
        </p:txBody>
      </p:sp>
    </p:spTree>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rgbClr val="FFFFFF"/>
      </a:lt1>
      <a:dk2>
        <a:srgbClr val="44546A"/>
      </a:dk2>
      <a:lt2>
        <a:srgbClr val="E7E6E6"/>
      </a:lt2>
      <a:accent1>
        <a:srgbClr val="FA9EBA"/>
      </a:accent1>
      <a:accent2>
        <a:srgbClr val="DE8CCE"/>
      </a:accent2>
      <a:accent3>
        <a:srgbClr val="E8A7F5"/>
      </a:accent3>
      <a:accent4>
        <a:srgbClr val="BA8CDE"/>
      </a:accent4>
      <a:accent5>
        <a:srgbClr val="B89EFA"/>
      </a:accent5>
      <a:accent6>
        <a:srgbClr val="A785FF"/>
      </a:accent6>
      <a:hlink>
        <a:srgbClr val="0563C1"/>
      </a:hlink>
      <a:folHlink>
        <a:srgbClr val="954F72"/>
      </a:folHlink>
    </a:clrScheme>
    <a:fontScheme name="Custom 13">
      <a:majorFont>
        <a:latin typeface="A4.Jovis-GrenzeExtraBold-Serif"/>
        <a:ea typeface=""/>
        <a:cs typeface=""/>
      </a:majorFont>
      <a:minorFont>
        <a:latin typeface="A3.Jovis-CabinCondensedBold-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I-Helve"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I-Helve" pitchFamily="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114</TotalTime>
  <Words>856</Words>
  <Application>Microsoft Office PowerPoint</Application>
  <PresentationFormat>Custom</PresentationFormat>
  <Paragraphs>108</Paragraphs>
  <Slides>28</Slides>
  <Notes>2</Notes>
  <HiddenSlides>0</HiddenSlides>
  <MMClips>0</MMClips>
  <ScaleCrop>false</ScaleCrop>
  <HeadingPairs>
    <vt:vector size="8" baseType="variant">
      <vt:variant>
        <vt:lpstr>Fonts Used</vt:lpstr>
      </vt:variant>
      <vt:variant>
        <vt:i4>19</vt:i4>
      </vt:variant>
      <vt:variant>
        <vt:lpstr>Theme</vt:lpstr>
      </vt:variant>
      <vt:variant>
        <vt:i4>9</vt:i4>
      </vt:variant>
      <vt:variant>
        <vt:lpstr>Embedded OLE Servers</vt:lpstr>
      </vt:variant>
      <vt:variant>
        <vt:i4>1</vt:i4>
      </vt:variant>
      <vt:variant>
        <vt:lpstr>Slide Titles</vt:lpstr>
      </vt:variant>
      <vt:variant>
        <vt:i4>28</vt:i4>
      </vt:variant>
    </vt:vector>
  </HeadingPairs>
  <TitlesOfParts>
    <vt:vector size="57" baseType="lpstr">
      <vt:lpstr>VNI-Commerce</vt:lpstr>
      <vt:lpstr>#9Slide03 Arima Madurai Black</vt:lpstr>
      <vt:lpstr>Glacial Indifference Bold</vt:lpstr>
      <vt:lpstr>VNI-Helve</vt:lpstr>
      <vt:lpstr>Calibri</vt:lpstr>
      <vt:lpstr>Saira Bold</vt:lpstr>
      <vt:lpstr>.VnTime</vt:lpstr>
      <vt:lpstr>#9Slide07 IcielBaliho Script</vt:lpstr>
      <vt:lpstr>A3.Jovis-CabinCondensedBold-San</vt:lpstr>
      <vt:lpstr>Symbol</vt:lpstr>
      <vt:lpstr>Saira Heavy</vt:lpstr>
      <vt:lpstr>Batangas</vt:lpstr>
      <vt:lpstr>Open Sans Bold</vt:lpstr>
      <vt:lpstr>Times New Roman</vt:lpstr>
      <vt:lpstr>Cambria Math</vt:lpstr>
      <vt:lpstr>Myriad Pro Black Cond</vt:lpstr>
      <vt:lpstr>Noto Sans Bold</vt:lpstr>
      <vt:lpstr>Arial</vt:lpstr>
      <vt:lpstr>A4.Jovis-GrenzeExtraBold-Serif</vt:lpstr>
      <vt:lpstr>Office Theme</vt:lpstr>
      <vt:lpstr>1_Office Theme</vt:lpstr>
      <vt:lpstr>Default Design</vt:lpstr>
      <vt:lpstr>3_Office Theme</vt:lpstr>
      <vt:lpstr>4_Office Theme</vt:lpstr>
      <vt:lpstr>2_Office Theme</vt:lpstr>
      <vt:lpstr>5_Office Theme</vt:lpstr>
      <vt:lpstr>6_Office Theme</vt:lpstr>
      <vt:lpstr>1_Default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Thèn Tươi</dc:creator>
  <cp:keywords>VnTeach.Com</cp:keywords>
  <cp:lastModifiedBy>Thèn Thị Tươi</cp:lastModifiedBy>
  <cp:revision>2</cp:revision>
  <dcterms:created xsi:type="dcterms:W3CDTF">2006-08-16T00:00:00Z</dcterms:created>
  <dcterms:modified xsi:type="dcterms:W3CDTF">2024-12-11T14:01:54Z</dcterms:modified>
  <dc:identifier>DAGIMGViyf4</dc:identifier>
</cp:coreProperties>
</file>